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5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  <p:sldMasterId id="2147483696" r:id="rId4"/>
    <p:sldMasterId id="2147483710" r:id="rId5"/>
    <p:sldMasterId id="2147483723" r:id="rId6"/>
  </p:sldMasterIdLst>
  <p:notesMasterIdLst>
    <p:notesMasterId r:id="rId25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5" r:id="rId14"/>
    <p:sldId id="263" r:id="rId15"/>
    <p:sldId id="270" r:id="rId16"/>
    <p:sldId id="269" r:id="rId17"/>
    <p:sldId id="268" r:id="rId18"/>
    <p:sldId id="272" r:id="rId19"/>
    <p:sldId id="275" r:id="rId20"/>
    <p:sldId id="276" r:id="rId21"/>
    <p:sldId id="266" r:id="rId22"/>
    <p:sldId id="277" r:id="rId23"/>
    <p:sldId id="27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CDFF"/>
    <a:srgbClr val="21C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129492674657949"/>
          <c:y val="5.9532557087949356E-2"/>
          <c:w val="0.92493482212833134"/>
          <c:h val="0.877423492252081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1D795"/>
            </a:solidFill>
            <a:ln>
              <a:solidFill>
                <a:srgbClr val="110E26"/>
              </a:solidFill>
            </a:ln>
          </c:spPr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rgbClr val="110E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FBA-4D89-9F0C-901B8B11F9E0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19050">
                <a:solidFill>
                  <a:srgbClr val="110E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FBA-4D89-9F0C-901B8B11F9E0}"/>
              </c:ext>
            </c:extLst>
          </c:dPt>
          <c:dPt>
            <c:idx val="2"/>
            <c:bubble3D val="0"/>
            <c:explosion val="7"/>
            <c:spPr>
              <a:solidFill>
                <a:srgbClr val="21D795"/>
              </a:solidFill>
              <a:ln w="19050">
                <a:solidFill>
                  <a:srgbClr val="110E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FBA-4D89-9F0C-901B8B11F9E0}"/>
              </c:ext>
            </c:extLst>
          </c:dPt>
          <c:dPt>
            <c:idx val="3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rgbClr val="110E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FBA-4D89-9F0C-901B8B11F9E0}"/>
              </c:ext>
            </c:extLst>
          </c:dPt>
          <c:dLbls>
            <c:dLbl>
              <c:idx val="0"/>
              <c:layout>
                <c:manualLayout>
                  <c:x val="0"/>
                  <c:y val="-2.8708136134433645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baseline="0">
                      <a:solidFill>
                        <a:srgbClr val="110E2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FBA-4D89-9F0C-901B8B11F9E0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baseline="0">
                      <a:solidFill>
                        <a:srgbClr val="110E2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2FBA-4D89-9F0C-901B8B11F9E0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2FBA-4D89-9F0C-901B8B11F9E0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1" i="0" u="none" strike="noStrike" kern="1200" baseline="0">
                      <a:solidFill>
                        <a:srgbClr val="110E2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2FBA-4D89-9F0C-901B8B11F9E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Sales</c:v>
                </c:pt>
                <c:pt idx="1">
                  <c:v>Product</c:v>
                </c:pt>
                <c:pt idx="2">
                  <c:v>Profit</c:v>
                </c:pt>
                <c:pt idx="3">
                  <c:v>Promotion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0.2</c:v>
                </c:pt>
                <c:pt idx="2">
                  <c:v>0.2</c:v>
                </c:pt>
                <c:pt idx="3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FBA-4D89-9F0C-901B8B11F9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9708245550308743"/>
          <c:y val="0.31130468935691635"/>
          <c:w val="0.17831408160794288"/>
          <c:h val="0.3773906212861672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0596845266110142E-2"/>
          <c:y val="5.9532557087949356E-2"/>
          <c:w val="0.94940315473388981"/>
          <c:h val="0.8149382704753792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1D795"/>
            </a:solidFill>
            <a:ln w="19050">
              <a:solidFill>
                <a:srgbClr val="110E26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rgbClr val="110E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FBA-4D89-9F0C-901B8B11F9E0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/>
              </a:solidFill>
              <a:ln w="19050">
                <a:solidFill>
                  <a:srgbClr val="110E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FBA-4D89-9F0C-901B8B11F9E0}"/>
              </c:ext>
            </c:extLst>
          </c:dPt>
          <c:dPt>
            <c:idx val="2"/>
            <c:invertIfNegative val="0"/>
            <c:bubble3D val="0"/>
            <c:explosion val="7"/>
            <c:spPr>
              <a:solidFill>
                <a:srgbClr val="21D795"/>
              </a:solidFill>
              <a:ln w="19050">
                <a:solidFill>
                  <a:srgbClr val="110E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FBA-4D89-9F0C-901B8B11F9E0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rgbClr val="110E26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FBA-4D89-9F0C-901B8B11F9E0}"/>
              </c:ext>
            </c:extLst>
          </c:dPt>
          <c:dLbls>
            <c:dLbl>
              <c:idx val="0"/>
              <c:layout>
                <c:manualLayout>
                  <c:x val="0"/>
                  <c:y val="-2.8708136134433645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FBA-4D89-9F0C-901B8B11F9E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Sales</c:v>
                </c:pt>
                <c:pt idx="1">
                  <c:v>Product</c:v>
                </c:pt>
                <c:pt idx="2">
                  <c:v>Profit</c:v>
                </c:pt>
                <c:pt idx="3">
                  <c:v>Promotion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</c:v>
                </c:pt>
                <c:pt idx="1">
                  <c:v>0.2</c:v>
                </c:pt>
                <c:pt idx="2">
                  <c:v>0.2</c:v>
                </c:pt>
                <c:pt idx="3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FBA-4D89-9F0C-901B8B11F9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3"/>
        <c:axId val="1071860607"/>
        <c:axId val="1626111983"/>
      </c:barChart>
      <c:catAx>
        <c:axId val="1071860607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6111983"/>
        <c:crosses val="autoZero"/>
        <c:auto val="1"/>
        <c:lblAlgn val="ctr"/>
        <c:lblOffset val="100"/>
        <c:noMultiLvlLbl val="0"/>
      </c:catAx>
      <c:valAx>
        <c:axId val="1626111983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10718606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51B9A-C9F1-4A1D-A4C5-F19B6B31D6D1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3A60E9-2633-4D55-B14E-1249855BEB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36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by </a:t>
            </a:r>
            <a:r>
              <a:rPr lang="en-US" dirty="0" err="1"/>
              <a:t>Unsplash</a:t>
            </a:r>
            <a:endParaRPr lang="en-ID" dirty="0"/>
          </a:p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6398B0-5D07-4B48-9C62-CAFE4B04761D}" type="slidenum">
              <a:rPr kumimoji="0" lang="en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8470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 by </a:t>
            </a:r>
            <a:r>
              <a:rPr lang="en-US" dirty="0" err="1"/>
              <a:t>Unsplash</a:t>
            </a:r>
            <a:endParaRPr lang="en-ID" dirty="0"/>
          </a:p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6398B0-5D07-4B48-9C62-CAFE4B04761D}" type="slidenum">
              <a:rPr kumimoji="0" lang="en-ID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ID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8544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63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47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110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Thursday, August 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2844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Thursday, August 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2816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Thursday, August 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721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Thursday, August 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8299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Thursday, August 5,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8114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Thursday, August 5,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703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Thursday, August 5,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737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Thursday, August 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41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6991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Thursday, August 5,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184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Thursday, August 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2461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Thursday, August 5,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519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9377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200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9498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80518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3509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2606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28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2032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9432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63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673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5017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66021-AC60-43BE-A80B-56437ECD903C}" type="datetime1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9738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172017" y="-216050"/>
            <a:ext cx="1683317" cy="1592413"/>
            <a:chOff x="-172017" y="-216050"/>
            <a:chExt cx="1683317" cy="1592413"/>
          </a:xfrm>
        </p:grpSpPr>
        <p:grpSp>
          <p:nvGrpSpPr>
            <p:cNvPr id="8" name="Group 7"/>
            <p:cNvGrpSpPr/>
            <p:nvPr/>
          </p:nvGrpSpPr>
          <p:grpSpPr>
            <a:xfrm>
              <a:off x="572219" y="-216050"/>
              <a:ext cx="530326" cy="432100"/>
              <a:chOff x="10904028" y="556378"/>
              <a:chExt cx="530326" cy="432100"/>
            </a:xfrm>
          </p:grpSpPr>
          <p:sp>
            <p:nvSpPr>
              <p:cNvPr id="13" name="Oval 12"/>
              <p:cNvSpPr/>
              <p:nvPr/>
            </p:nvSpPr>
            <p:spPr>
              <a:xfrm>
                <a:off x="10904028" y="556378"/>
                <a:ext cx="432100" cy="432100"/>
              </a:xfrm>
              <a:prstGeom prst="ellipse">
                <a:avLst/>
              </a:prstGeom>
              <a:solidFill>
                <a:srgbClr val="294F9E">
                  <a:alpha val="7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11002254" y="556378"/>
                <a:ext cx="432100" cy="432100"/>
              </a:xfrm>
              <a:prstGeom prst="ellipse">
                <a:avLst/>
              </a:prstGeom>
              <a:noFill/>
              <a:ln>
                <a:solidFill>
                  <a:srgbClr val="294F9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-172017" y="661710"/>
              <a:ext cx="532798" cy="536718"/>
              <a:chOff x="6226986" y="303773"/>
              <a:chExt cx="598136" cy="602537"/>
            </a:xfrm>
          </p:grpSpPr>
          <p:sp>
            <p:nvSpPr>
              <p:cNvPr id="11" name="Right Triangle 10"/>
              <p:cNvSpPr/>
              <p:nvPr/>
            </p:nvSpPr>
            <p:spPr>
              <a:xfrm>
                <a:off x="6287112" y="303773"/>
                <a:ext cx="538010" cy="538010"/>
              </a:xfrm>
              <a:prstGeom prst="rtTriangle">
                <a:avLst/>
              </a:prstGeom>
              <a:solidFill>
                <a:srgbClr val="FECA4A">
                  <a:alpha val="48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ight Triangle 11"/>
              <p:cNvSpPr/>
              <p:nvPr/>
            </p:nvSpPr>
            <p:spPr>
              <a:xfrm>
                <a:off x="6226986" y="368300"/>
                <a:ext cx="538010" cy="538010"/>
              </a:xfrm>
              <a:prstGeom prst="rtTriangle">
                <a:avLst/>
              </a:prstGeom>
              <a:noFill/>
              <a:ln>
                <a:solidFill>
                  <a:srgbClr val="FECA4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/>
            <p:cNvSpPr/>
            <p:nvPr/>
          </p:nvSpPr>
          <p:spPr>
            <a:xfrm>
              <a:off x="0" y="0"/>
              <a:ext cx="1511300" cy="1376363"/>
            </a:xfrm>
            <a:prstGeom prst="rect">
              <a:avLst/>
            </a:prstGeom>
            <a:solidFill>
              <a:schemeClr val="bg1"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 flipV="1">
            <a:off x="11170068" y="6292675"/>
            <a:ext cx="478711" cy="474717"/>
            <a:chOff x="9267259" y="4605992"/>
            <a:chExt cx="563750" cy="559046"/>
          </a:xfrm>
        </p:grpSpPr>
        <p:sp>
          <p:nvSpPr>
            <p:cNvPr id="21" name="Rectangle 20"/>
            <p:cNvSpPr/>
            <p:nvPr/>
          </p:nvSpPr>
          <p:spPr>
            <a:xfrm>
              <a:off x="9267259" y="4681647"/>
              <a:ext cx="483391" cy="483391"/>
            </a:xfrm>
            <a:prstGeom prst="rect">
              <a:avLst/>
            </a:prstGeom>
            <a:noFill/>
            <a:ln>
              <a:solidFill>
                <a:srgbClr val="20A6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9347618" y="4605992"/>
              <a:ext cx="483391" cy="483391"/>
            </a:xfrm>
            <a:prstGeom prst="rect">
              <a:avLst/>
            </a:prstGeom>
            <a:solidFill>
              <a:srgbClr val="20A6EE">
                <a:alpha val="5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1815562" y="5481637"/>
            <a:ext cx="454778" cy="459441"/>
            <a:chOff x="6281151" y="4458549"/>
            <a:chExt cx="454778" cy="459441"/>
          </a:xfrm>
        </p:grpSpPr>
        <p:sp>
          <p:nvSpPr>
            <p:cNvPr id="19" name="Right Triangle 18"/>
            <p:cNvSpPr/>
            <p:nvPr/>
          </p:nvSpPr>
          <p:spPr>
            <a:xfrm flipH="1" flipV="1">
              <a:off x="6337300" y="4458549"/>
              <a:ext cx="398629" cy="398629"/>
            </a:xfrm>
            <a:prstGeom prst="rtTriangle">
              <a:avLst/>
            </a:prstGeom>
            <a:noFill/>
            <a:ln>
              <a:solidFill>
                <a:srgbClr val="294F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Triangle 19"/>
            <p:cNvSpPr/>
            <p:nvPr/>
          </p:nvSpPr>
          <p:spPr>
            <a:xfrm flipH="1" flipV="1">
              <a:off x="6281151" y="4519361"/>
              <a:ext cx="398629" cy="398629"/>
            </a:xfrm>
            <a:prstGeom prst="rtTriangle">
              <a:avLst/>
            </a:prstGeom>
            <a:solidFill>
              <a:srgbClr val="294F9E">
                <a:alpha val="7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/>
          <p:cNvSpPr/>
          <p:nvPr/>
        </p:nvSpPr>
        <p:spPr>
          <a:xfrm>
            <a:off x="10043746" y="5481637"/>
            <a:ext cx="2148254" cy="1376363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572219" y="373755"/>
            <a:ext cx="11047562" cy="644166"/>
          </a:xfrm>
        </p:spPr>
        <p:txBody>
          <a:bodyPr>
            <a:normAutofit/>
          </a:bodyPr>
          <a:lstStyle>
            <a:lvl1pPr>
              <a:defRPr sz="3600" b="1">
                <a:solidFill>
                  <a:srgbClr val="182F5C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572219" y="1380226"/>
            <a:ext cx="11047562" cy="479673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>
          <a:xfrm>
            <a:off x="572219" y="6356350"/>
            <a:ext cx="2743200" cy="365125"/>
          </a:xfrm>
        </p:spPr>
        <p:txBody>
          <a:bodyPr/>
          <a:lstStyle/>
          <a:p>
            <a:fld id="{FF003606-F7F7-450F-B83B-F8E52EF168EB}" type="datetime1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8876581" y="6356350"/>
            <a:ext cx="2743200" cy="365125"/>
          </a:xfrm>
        </p:spPr>
        <p:txBody>
          <a:bodyPr/>
          <a:lstStyle>
            <a:lvl1pPr>
              <a:defRPr sz="1100">
                <a:solidFill>
                  <a:srgbClr val="294F9E"/>
                </a:solidFill>
              </a:defRPr>
            </a:lvl1pPr>
          </a:lstStyle>
          <a:p>
            <a:fld id="{DC30B90C-FB27-42EE-827D-4DD2EE7B277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18236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5"/>
          <p:cNvSpPr>
            <a:spLocks/>
          </p:cNvSpPr>
          <p:nvPr userDrawn="1"/>
        </p:nvSpPr>
        <p:spPr bwMode="auto">
          <a:xfrm flipH="1" flipV="1">
            <a:off x="8729098" y="5808774"/>
            <a:ext cx="4123302" cy="1211214"/>
          </a:xfrm>
          <a:custGeom>
            <a:avLst/>
            <a:gdLst>
              <a:gd name="T0" fmla="*/ 185 w 4143"/>
              <a:gd name="T1" fmla="*/ 704 h 1217"/>
              <a:gd name="T2" fmla="*/ 287 w 4143"/>
              <a:gd name="T3" fmla="*/ 844 h 1217"/>
              <a:gd name="T4" fmla="*/ 397 w 4143"/>
              <a:gd name="T5" fmla="*/ 969 h 1217"/>
              <a:gd name="T6" fmla="*/ 484 w 4143"/>
              <a:gd name="T7" fmla="*/ 1056 h 1217"/>
              <a:gd name="T8" fmla="*/ 576 w 4143"/>
              <a:gd name="T9" fmla="*/ 1128 h 1217"/>
              <a:gd name="T10" fmla="*/ 672 w 4143"/>
              <a:gd name="T11" fmla="*/ 1181 h 1217"/>
              <a:gd name="T12" fmla="*/ 716 w 4143"/>
              <a:gd name="T13" fmla="*/ 1196 h 1217"/>
              <a:gd name="T14" fmla="*/ 764 w 4143"/>
              <a:gd name="T15" fmla="*/ 1205 h 1217"/>
              <a:gd name="T16" fmla="*/ 857 w 4143"/>
              <a:gd name="T17" fmla="*/ 1217 h 1217"/>
              <a:gd name="T18" fmla="*/ 952 w 4143"/>
              <a:gd name="T19" fmla="*/ 1217 h 1217"/>
              <a:gd name="T20" fmla="*/ 1048 w 4143"/>
              <a:gd name="T21" fmla="*/ 1211 h 1217"/>
              <a:gd name="T22" fmla="*/ 1188 w 4143"/>
              <a:gd name="T23" fmla="*/ 1187 h 1217"/>
              <a:gd name="T24" fmla="*/ 1376 w 4143"/>
              <a:gd name="T25" fmla="*/ 1136 h 1217"/>
              <a:gd name="T26" fmla="*/ 1466 w 4143"/>
              <a:gd name="T27" fmla="*/ 1107 h 1217"/>
              <a:gd name="T28" fmla="*/ 1737 w 4143"/>
              <a:gd name="T29" fmla="*/ 1014 h 1217"/>
              <a:gd name="T30" fmla="*/ 1922 w 4143"/>
              <a:gd name="T31" fmla="*/ 960 h 1217"/>
              <a:gd name="T32" fmla="*/ 2107 w 4143"/>
              <a:gd name="T33" fmla="*/ 922 h 1217"/>
              <a:gd name="T34" fmla="*/ 2203 w 4143"/>
              <a:gd name="T35" fmla="*/ 913 h 1217"/>
              <a:gd name="T36" fmla="*/ 2254 w 4143"/>
              <a:gd name="T37" fmla="*/ 910 h 1217"/>
              <a:gd name="T38" fmla="*/ 2412 w 4143"/>
              <a:gd name="T39" fmla="*/ 916 h 1217"/>
              <a:gd name="T40" fmla="*/ 2728 w 4143"/>
              <a:gd name="T41" fmla="*/ 940 h 1217"/>
              <a:gd name="T42" fmla="*/ 2830 w 4143"/>
              <a:gd name="T43" fmla="*/ 940 h 1217"/>
              <a:gd name="T44" fmla="*/ 2934 w 4143"/>
              <a:gd name="T45" fmla="*/ 931 h 1217"/>
              <a:gd name="T46" fmla="*/ 3036 w 4143"/>
              <a:gd name="T47" fmla="*/ 910 h 1217"/>
              <a:gd name="T48" fmla="*/ 3077 w 4143"/>
              <a:gd name="T49" fmla="*/ 898 h 1217"/>
              <a:gd name="T50" fmla="*/ 3155 w 4143"/>
              <a:gd name="T51" fmla="*/ 865 h 1217"/>
              <a:gd name="T52" fmla="*/ 3233 w 4143"/>
              <a:gd name="T53" fmla="*/ 826 h 1217"/>
              <a:gd name="T54" fmla="*/ 3337 w 4143"/>
              <a:gd name="T55" fmla="*/ 755 h 1217"/>
              <a:gd name="T56" fmla="*/ 3471 w 4143"/>
              <a:gd name="T57" fmla="*/ 641 h 1217"/>
              <a:gd name="T58" fmla="*/ 3597 w 4143"/>
              <a:gd name="T59" fmla="*/ 519 h 1217"/>
              <a:gd name="T60" fmla="*/ 3788 w 4143"/>
              <a:gd name="T61" fmla="*/ 331 h 1217"/>
              <a:gd name="T62" fmla="*/ 3919 w 4143"/>
              <a:gd name="T63" fmla="*/ 218 h 1217"/>
              <a:gd name="T64" fmla="*/ 4027 w 4143"/>
              <a:gd name="T65" fmla="*/ 143 h 1217"/>
              <a:gd name="T66" fmla="*/ 4104 w 4143"/>
              <a:gd name="T67" fmla="*/ 101 h 1217"/>
              <a:gd name="T68" fmla="*/ 4143 w 4143"/>
              <a:gd name="T69" fmla="*/ 84 h 1217"/>
              <a:gd name="T70" fmla="*/ 4080 w 4143"/>
              <a:gd name="T71" fmla="*/ 57 h 1217"/>
              <a:gd name="T72" fmla="*/ 3955 w 4143"/>
              <a:gd name="T73" fmla="*/ 24 h 1217"/>
              <a:gd name="T74" fmla="*/ 3821 w 4143"/>
              <a:gd name="T75" fmla="*/ 6 h 1217"/>
              <a:gd name="T76" fmla="*/ 3618 w 4143"/>
              <a:gd name="T77" fmla="*/ 3 h 1217"/>
              <a:gd name="T78" fmla="*/ 436 w 4143"/>
              <a:gd name="T79" fmla="*/ 0 h 1217"/>
              <a:gd name="T80" fmla="*/ 385 w 4143"/>
              <a:gd name="T81" fmla="*/ 0 h 1217"/>
              <a:gd name="T82" fmla="*/ 284 w 4143"/>
              <a:gd name="T83" fmla="*/ 9 h 1217"/>
              <a:gd name="T84" fmla="*/ 185 w 4143"/>
              <a:gd name="T85" fmla="*/ 30 h 1217"/>
              <a:gd name="T86" fmla="*/ 119 w 4143"/>
              <a:gd name="T87" fmla="*/ 60 h 1217"/>
              <a:gd name="T88" fmla="*/ 81 w 4143"/>
              <a:gd name="T89" fmla="*/ 87 h 1217"/>
              <a:gd name="T90" fmla="*/ 66 w 4143"/>
              <a:gd name="T91" fmla="*/ 104 h 1217"/>
              <a:gd name="T92" fmla="*/ 21 w 4143"/>
              <a:gd name="T93" fmla="*/ 170 h 1217"/>
              <a:gd name="T94" fmla="*/ 0 w 4143"/>
              <a:gd name="T95" fmla="*/ 242 h 1217"/>
              <a:gd name="T96" fmla="*/ 0 w 4143"/>
              <a:gd name="T97" fmla="*/ 319 h 1217"/>
              <a:gd name="T98" fmla="*/ 18 w 4143"/>
              <a:gd name="T99" fmla="*/ 400 h 1217"/>
              <a:gd name="T100" fmla="*/ 48 w 4143"/>
              <a:gd name="T101" fmla="*/ 480 h 1217"/>
              <a:gd name="T102" fmla="*/ 87 w 4143"/>
              <a:gd name="T103" fmla="*/ 558 h 1217"/>
              <a:gd name="T104" fmla="*/ 185 w 4143"/>
              <a:gd name="T105" fmla="*/ 704 h 1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143" h="1217">
                <a:moveTo>
                  <a:pt x="185" y="704"/>
                </a:moveTo>
                <a:lnTo>
                  <a:pt x="185" y="704"/>
                </a:lnTo>
                <a:lnTo>
                  <a:pt x="233" y="773"/>
                </a:lnTo>
                <a:lnTo>
                  <a:pt x="287" y="844"/>
                </a:lnTo>
                <a:lnTo>
                  <a:pt x="358" y="928"/>
                </a:lnTo>
                <a:lnTo>
                  <a:pt x="397" y="969"/>
                </a:lnTo>
                <a:lnTo>
                  <a:pt x="439" y="1014"/>
                </a:lnTo>
                <a:lnTo>
                  <a:pt x="484" y="1056"/>
                </a:lnTo>
                <a:lnTo>
                  <a:pt x="528" y="1095"/>
                </a:lnTo>
                <a:lnTo>
                  <a:pt x="576" y="1128"/>
                </a:lnTo>
                <a:lnTo>
                  <a:pt x="624" y="1157"/>
                </a:lnTo>
                <a:lnTo>
                  <a:pt x="672" y="1181"/>
                </a:lnTo>
                <a:lnTo>
                  <a:pt x="695" y="1190"/>
                </a:lnTo>
                <a:lnTo>
                  <a:pt x="716" y="1196"/>
                </a:lnTo>
                <a:lnTo>
                  <a:pt x="716" y="1196"/>
                </a:lnTo>
                <a:lnTo>
                  <a:pt x="764" y="1205"/>
                </a:lnTo>
                <a:lnTo>
                  <a:pt x="812" y="1211"/>
                </a:lnTo>
                <a:lnTo>
                  <a:pt x="857" y="1217"/>
                </a:lnTo>
                <a:lnTo>
                  <a:pt x="904" y="1217"/>
                </a:lnTo>
                <a:lnTo>
                  <a:pt x="952" y="1217"/>
                </a:lnTo>
                <a:lnTo>
                  <a:pt x="1000" y="1214"/>
                </a:lnTo>
                <a:lnTo>
                  <a:pt x="1048" y="1211"/>
                </a:lnTo>
                <a:lnTo>
                  <a:pt x="1095" y="1205"/>
                </a:lnTo>
                <a:lnTo>
                  <a:pt x="1188" y="1187"/>
                </a:lnTo>
                <a:lnTo>
                  <a:pt x="1283" y="1163"/>
                </a:lnTo>
                <a:lnTo>
                  <a:pt x="1376" y="1136"/>
                </a:lnTo>
                <a:lnTo>
                  <a:pt x="1466" y="1107"/>
                </a:lnTo>
                <a:lnTo>
                  <a:pt x="1466" y="1107"/>
                </a:lnTo>
                <a:lnTo>
                  <a:pt x="1648" y="1044"/>
                </a:lnTo>
                <a:lnTo>
                  <a:pt x="1737" y="1014"/>
                </a:lnTo>
                <a:lnTo>
                  <a:pt x="1830" y="984"/>
                </a:lnTo>
                <a:lnTo>
                  <a:pt x="1922" y="960"/>
                </a:lnTo>
                <a:lnTo>
                  <a:pt x="2015" y="937"/>
                </a:lnTo>
                <a:lnTo>
                  <a:pt x="2107" y="922"/>
                </a:lnTo>
                <a:lnTo>
                  <a:pt x="2155" y="916"/>
                </a:lnTo>
                <a:lnTo>
                  <a:pt x="2203" y="913"/>
                </a:lnTo>
                <a:lnTo>
                  <a:pt x="2203" y="913"/>
                </a:lnTo>
                <a:lnTo>
                  <a:pt x="2254" y="910"/>
                </a:lnTo>
                <a:lnTo>
                  <a:pt x="2307" y="910"/>
                </a:lnTo>
                <a:lnTo>
                  <a:pt x="2412" y="916"/>
                </a:lnTo>
                <a:lnTo>
                  <a:pt x="2621" y="934"/>
                </a:lnTo>
                <a:lnTo>
                  <a:pt x="2728" y="940"/>
                </a:lnTo>
                <a:lnTo>
                  <a:pt x="2779" y="940"/>
                </a:lnTo>
                <a:lnTo>
                  <a:pt x="2830" y="940"/>
                </a:lnTo>
                <a:lnTo>
                  <a:pt x="2883" y="937"/>
                </a:lnTo>
                <a:lnTo>
                  <a:pt x="2934" y="931"/>
                </a:lnTo>
                <a:lnTo>
                  <a:pt x="2985" y="922"/>
                </a:lnTo>
                <a:lnTo>
                  <a:pt x="3036" y="910"/>
                </a:lnTo>
                <a:lnTo>
                  <a:pt x="3036" y="910"/>
                </a:lnTo>
                <a:lnTo>
                  <a:pt x="3077" y="898"/>
                </a:lnTo>
                <a:lnTo>
                  <a:pt x="3116" y="883"/>
                </a:lnTo>
                <a:lnTo>
                  <a:pt x="3155" y="865"/>
                </a:lnTo>
                <a:lnTo>
                  <a:pt x="3194" y="847"/>
                </a:lnTo>
                <a:lnTo>
                  <a:pt x="3233" y="826"/>
                </a:lnTo>
                <a:lnTo>
                  <a:pt x="3268" y="802"/>
                </a:lnTo>
                <a:lnTo>
                  <a:pt x="3337" y="755"/>
                </a:lnTo>
                <a:lnTo>
                  <a:pt x="3406" y="701"/>
                </a:lnTo>
                <a:lnTo>
                  <a:pt x="3471" y="641"/>
                </a:lnTo>
                <a:lnTo>
                  <a:pt x="3534" y="582"/>
                </a:lnTo>
                <a:lnTo>
                  <a:pt x="3597" y="519"/>
                </a:lnTo>
                <a:lnTo>
                  <a:pt x="3722" y="394"/>
                </a:lnTo>
                <a:lnTo>
                  <a:pt x="3788" y="331"/>
                </a:lnTo>
                <a:lnTo>
                  <a:pt x="3853" y="271"/>
                </a:lnTo>
                <a:lnTo>
                  <a:pt x="3919" y="218"/>
                </a:lnTo>
                <a:lnTo>
                  <a:pt x="3991" y="167"/>
                </a:lnTo>
                <a:lnTo>
                  <a:pt x="4027" y="143"/>
                </a:lnTo>
                <a:lnTo>
                  <a:pt x="4065" y="122"/>
                </a:lnTo>
                <a:lnTo>
                  <a:pt x="4104" y="101"/>
                </a:lnTo>
                <a:lnTo>
                  <a:pt x="4143" y="84"/>
                </a:lnTo>
                <a:lnTo>
                  <a:pt x="4143" y="84"/>
                </a:lnTo>
                <a:lnTo>
                  <a:pt x="4113" y="69"/>
                </a:lnTo>
                <a:lnTo>
                  <a:pt x="4080" y="57"/>
                </a:lnTo>
                <a:lnTo>
                  <a:pt x="4018" y="39"/>
                </a:lnTo>
                <a:lnTo>
                  <a:pt x="3955" y="24"/>
                </a:lnTo>
                <a:lnTo>
                  <a:pt x="3886" y="12"/>
                </a:lnTo>
                <a:lnTo>
                  <a:pt x="3821" y="6"/>
                </a:lnTo>
                <a:lnTo>
                  <a:pt x="3752" y="3"/>
                </a:lnTo>
                <a:lnTo>
                  <a:pt x="3618" y="3"/>
                </a:lnTo>
                <a:lnTo>
                  <a:pt x="3618" y="3"/>
                </a:lnTo>
                <a:lnTo>
                  <a:pt x="436" y="0"/>
                </a:lnTo>
                <a:lnTo>
                  <a:pt x="436" y="0"/>
                </a:lnTo>
                <a:lnTo>
                  <a:pt x="385" y="0"/>
                </a:lnTo>
                <a:lnTo>
                  <a:pt x="334" y="3"/>
                </a:lnTo>
                <a:lnTo>
                  <a:pt x="284" y="9"/>
                </a:lnTo>
                <a:lnTo>
                  <a:pt x="233" y="15"/>
                </a:lnTo>
                <a:lnTo>
                  <a:pt x="185" y="30"/>
                </a:lnTo>
                <a:lnTo>
                  <a:pt x="140" y="48"/>
                </a:lnTo>
                <a:lnTo>
                  <a:pt x="119" y="60"/>
                </a:lnTo>
                <a:lnTo>
                  <a:pt x="101" y="72"/>
                </a:lnTo>
                <a:lnTo>
                  <a:pt x="81" y="87"/>
                </a:lnTo>
                <a:lnTo>
                  <a:pt x="66" y="104"/>
                </a:lnTo>
                <a:lnTo>
                  <a:pt x="66" y="104"/>
                </a:lnTo>
                <a:lnTo>
                  <a:pt x="39" y="137"/>
                </a:lnTo>
                <a:lnTo>
                  <a:pt x="21" y="170"/>
                </a:lnTo>
                <a:lnTo>
                  <a:pt x="9" y="206"/>
                </a:lnTo>
                <a:lnTo>
                  <a:pt x="0" y="242"/>
                </a:lnTo>
                <a:lnTo>
                  <a:pt x="0" y="280"/>
                </a:lnTo>
                <a:lnTo>
                  <a:pt x="0" y="319"/>
                </a:lnTo>
                <a:lnTo>
                  <a:pt x="6" y="358"/>
                </a:lnTo>
                <a:lnTo>
                  <a:pt x="18" y="400"/>
                </a:lnTo>
                <a:lnTo>
                  <a:pt x="30" y="438"/>
                </a:lnTo>
                <a:lnTo>
                  <a:pt x="48" y="480"/>
                </a:lnTo>
                <a:lnTo>
                  <a:pt x="66" y="519"/>
                </a:lnTo>
                <a:lnTo>
                  <a:pt x="87" y="558"/>
                </a:lnTo>
                <a:lnTo>
                  <a:pt x="134" y="632"/>
                </a:lnTo>
                <a:lnTo>
                  <a:pt x="185" y="704"/>
                </a:lnTo>
                <a:close/>
              </a:path>
            </a:pathLst>
          </a:custGeom>
          <a:solidFill>
            <a:srgbClr val="F1F6F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5"/>
          <p:cNvSpPr>
            <a:spLocks/>
          </p:cNvSpPr>
          <p:nvPr userDrawn="1"/>
        </p:nvSpPr>
        <p:spPr bwMode="auto">
          <a:xfrm>
            <a:off x="-121850" y="-253120"/>
            <a:ext cx="6992550" cy="2054051"/>
          </a:xfrm>
          <a:custGeom>
            <a:avLst/>
            <a:gdLst>
              <a:gd name="T0" fmla="*/ 185 w 4143"/>
              <a:gd name="T1" fmla="*/ 704 h 1217"/>
              <a:gd name="T2" fmla="*/ 287 w 4143"/>
              <a:gd name="T3" fmla="*/ 844 h 1217"/>
              <a:gd name="T4" fmla="*/ 397 w 4143"/>
              <a:gd name="T5" fmla="*/ 969 h 1217"/>
              <a:gd name="T6" fmla="*/ 484 w 4143"/>
              <a:gd name="T7" fmla="*/ 1056 h 1217"/>
              <a:gd name="T8" fmla="*/ 576 w 4143"/>
              <a:gd name="T9" fmla="*/ 1128 h 1217"/>
              <a:gd name="T10" fmla="*/ 672 w 4143"/>
              <a:gd name="T11" fmla="*/ 1181 h 1217"/>
              <a:gd name="T12" fmla="*/ 716 w 4143"/>
              <a:gd name="T13" fmla="*/ 1196 h 1217"/>
              <a:gd name="T14" fmla="*/ 764 w 4143"/>
              <a:gd name="T15" fmla="*/ 1205 h 1217"/>
              <a:gd name="T16" fmla="*/ 857 w 4143"/>
              <a:gd name="T17" fmla="*/ 1217 h 1217"/>
              <a:gd name="T18" fmla="*/ 952 w 4143"/>
              <a:gd name="T19" fmla="*/ 1217 h 1217"/>
              <a:gd name="T20" fmla="*/ 1048 w 4143"/>
              <a:gd name="T21" fmla="*/ 1211 h 1217"/>
              <a:gd name="T22" fmla="*/ 1188 w 4143"/>
              <a:gd name="T23" fmla="*/ 1187 h 1217"/>
              <a:gd name="T24" fmla="*/ 1376 w 4143"/>
              <a:gd name="T25" fmla="*/ 1136 h 1217"/>
              <a:gd name="T26" fmla="*/ 1466 w 4143"/>
              <a:gd name="T27" fmla="*/ 1107 h 1217"/>
              <a:gd name="T28" fmla="*/ 1737 w 4143"/>
              <a:gd name="T29" fmla="*/ 1014 h 1217"/>
              <a:gd name="T30" fmla="*/ 1922 w 4143"/>
              <a:gd name="T31" fmla="*/ 960 h 1217"/>
              <a:gd name="T32" fmla="*/ 2107 w 4143"/>
              <a:gd name="T33" fmla="*/ 922 h 1217"/>
              <a:gd name="T34" fmla="*/ 2203 w 4143"/>
              <a:gd name="T35" fmla="*/ 913 h 1217"/>
              <a:gd name="T36" fmla="*/ 2254 w 4143"/>
              <a:gd name="T37" fmla="*/ 910 h 1217"/>
              <a:gd name="T38" fmla="*/ 2412 w 4143"/>
              <a:gd name="T39" fmla="*/ 916 h 1217"/>
              <a:gd name="T40" fmla="*/ 2728 w 4143"/>
              <a:gd name="T41" fmla="*/ 940 h 1217"/>
              <a:gd name="T42" fmla="*/ 2830 w 4143"/>
              <a:gd name="T43" fmla="*/ 940 h 1217"/>
              <a:gd name="T44" fmla="*/ 2934 w 4143"/>
              <a:gd name="T45" fmla="*/ 931 h 1217"/>
              <a:gd name="T46" fmla="*/ 3036 w 4143"/>
              <a:gd name="T47" fmla="*/ 910 h 1217"/>
              <a:gd name="T48" fmla="*/ 3077 w 4143"/>
              <a:gd name="T49" fmla="*/ 898 h 1217"/>
              <a:gd name="T50" fmla="*/ 3155 w 4143"/>
              <a:gd name="T51" fmla="*/ 865 h 1217"/>
              <a:gd name="T52" fmla="*/ 3233 w 4143"/>
              <a:gd name="T53" fmla="*/ 826 h 1217"/>
              <a:gd name="T54" fmla="*/ 3337 w 4143"/>
              <a:gd name="T55" fmla="*/ 755 h 1217"/>
              <a:gd name="T56" fmla="*/ 3471 w 4143"/>
              <a:gd name="T57" fmla="*/ 641 h 1217"/>
              <a:gd name="T58" fmla="*/ 3597 w 4143"/>
              <a:gd name="T59" fmla="*/ 519 h 1217"/>
              <a:gd name="T60" fmla="*/ 3788 w 4143"/>
              <a:gd name="T61" fmla="*/ 331 h 1217"/>
              <a:gd name="T62" fmla="*/ 3919 w 4143"/>
              <a:gd name="T63" fmla="*/ 218 h 1217"/>
              <a:gd name="T64" fmla="*/ 4027 w 4143"/>
              <a:gd name="T65" fmla="*/ 143 h 1217"/>
              <a:gd name="T66" fmla="*/ 4104 w 4143"/>
              <a:gd name="T67" fmla="*/ 101 h 1217"/>
              <a:gd name="T68" fmla="*/ 4143 w 4143"/>
              <a:gd name="T69" fmla="*/ 84 h 1217"/>
              <a:gd name="T70" fmla="*/ 4080 w 4143"/>
              <a:gd name="T71" fmla="*/ 57 h 1217"/>
              <a:gd name="T72" fmla="*/ 3955 w 4143"/>
              <a:gd name="T73" fmla="*/ 24 h 1217"/>
              <a:gd name="T74" fmla="*/ 3821 w 4143"/>
              <a:gd name="T75" fmla="*/ 6 h 1217"/>
              <a:gd name="T76" fmla="*/ 3618 w 4143"/>
              <a:gd name="T77" fmla="*/ 3 h 1217"/>
              <a:gd name="T78" fmla="*/ 436 w 4143"/>
              <a:gd name="T79" fmla="*/ 0 h 1217"/>
              <a:gd name="T80" fmla="*/ 385 w 4143"/>
              <a:gd name="T81" fmla="*/ 0 h 1217"/>
              <a:gd name="T82" fmla="*/ 284 w 4143"/>
              <a:gd name="T83" fmla="*/ 9 h 1217"/>
              <a:gd name="T84" fmla="*/ 185 w 4143"/>
              <a:gd name="T85" fmla="*/ 30 h 1217"/>
              <a:gd name="T86" fmla="*/ 119 w 4143"/>
              <a:gd name="T87" fmla="*/ 60 h 1217"/>
              <a:gd name="T88" fmla="*/ 81 w 4143"/>
              <a:gd name="T89" fmla="*/ 87 h 1217"/>
              <a:gd name="T90" fmla="*/ 66 w 4143"/>
              <a:gd name="T91" fmla="*/ 104 h 1217"/>
              <a:gd name="T92" fmla="*/ 21 w 4143"/>
              <a:gd name="T93" fmla="*/ 170 h 1217"/>
              <a:gd name="T94" fmla="*/ 0 w 4143"/>
              <a:gd name="T95" fmla="*/ 242 h 1217"/>
              <a:gd name="T96" fmla="*/ 0 w 4143"/>
              <a:gd name="T97" fmla="*/ 319 h 1217"/>
              <a:gd name="T98" fmla="*/ 18 w 4143"/>
              <a:gd name="T99" fmla="*/ 400 h 1217"/>
              <a:gd name="T100" fmla="*/ 48 w 4143"/>
              <a:gd name="T101" fmla="*/ 480 h 1217"/>
              <a:gd name="T102" fmla="*/ 87 w 4143"/>
              <a:gd name="T103" fmla="*/ 558 h 1217"/>
              <a:gd name="T104" fmla="*/ 185 w 4143"/>
              <a:gd name="T105" fmla="*/ 704 h 1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143" h="1217">
                <a:moveTo>
                  <a:pt x="185" y="704"/>
                </a:moveTo>
                <a:lnTo>
                  <a:pt x="185" y="704"/>
                </a:lnTo>
                <a:lnTo>
                  <a:pt x="233" y="773"/>
                </a:lnTo>
                <a:lnTo>
                  <a:pt x="287" y="844"/>
                </a:lnTo>
                <a:lnTo>
                  <a:pt x="358" y="928"/>
                </a:lnTo>
                <a:lnTo>
                  <a:pt x="397" y="969"/>
                </a:lnTo>
                <a:lnTo>
                  <a:pt x="439" y="1014"/>
                </a:lnTo>
                <a:lnTo>
                  <a:pt x="484" y="1056"/>
                </a:lnTo>
                <a:lnTo>
                  <a:pt x="528" y="1095"/>
                </a:lnTo>
                <a:lnTo>
                  <a:pt x="576" y="1128"/>
                </a:lnTo>
                <a:lnTo>
                  <a:pt x="624" y="1157"/>
                </a:lnTo>
                <a:lnTo>
                  <a:pt x="672" y="1181"/>
                </a:lnTo>
                <a:lnTo>
                  <a:pt x="695" y="1190"/>
                </a:lnTo>
                <a:lnTo>
                  <a:pt x="716" y="1196"/>
                </a:lnTo>
                <a:lnTo>
                  <a:pt x="716" y="1196"/>
                </a:lnTo>
                <a:lnTo>
                  <a:pt x="764" y="1205"/>
                </a:lnTo>
                <a:lnTo>
                  <a:pt x="812" y="1211"/>
                </a:lnTo>
                <a:lnTo>
                  <a:pt x="857" y="1217"/>
                </a:lnTo>
                <a:lnTo>
                  <a:pt x="904" y="1217"/>
                </a:lnTo>
                <a:lnTo>
                  <a:pt x="952" y="1217"/>
                </a:lnTo>
                <a:lnTo>
                  <a:pt x="1000" y="1214"/>
                </a:lnTo>
                <a:lnTo>
                  <a:pt x="1048" y="1211"/>
                </a:lnTo>
                <a:lnTo>
                  <a:pt x="1095" y="1205"/>
                </a:lnTo>
                <a:lnTo>
                  <a:pt x="1188" y="1187"/>
                </a:lnTo>
                <a:lnTo>
                  <a:pt x="1283" y="1163"/>
                </a:lnTo>
                <a:lnTo>
                  <a:pt x="1376" y="1136"/>
                </a:lnTo>
                <a:lnTo>
                  <a:pt x="1466" y="1107"/>
                </a:lnTo>
                <a:lnTo>
                  <a:pt x="1466" y="1107"/>
                </a:lnTo>
                <a:lnTo>
                  <a:pt x="1648" y="1044"/>
                </a:lnTo>
                <a:lnTo>
                  <a:pt x="1737" y="1014"/>
                </a:lnTo>
                <a:lnTo>
                  <a:pt x="1830" y="984"/>
                </a:lnTo>
                <a:lnTo>
                  <a:pt x="1922" y="960"/>
                </a:lnTo>
                <a:lnTo>
                  <a:pt x="2015" y="937"/>
                </a:lnTo>
                <a:lnTo>
                  <a:pt x="2107" y="922"/>
                </a:lnTo>
                <a:lnTo>
                  <a:pt x="2155" y="916"/>
                </a:lnTo>
                <a:lnTo>
                  <a:pt x="2203" y="913"/>
                </a:lnTo>
                <a:lnTo>
                  <a:pt x="2203" y="913"/>
                </a:lnTo>
                <a:lnTo>
                  <a:pt x="2254" y="910"/>
                </a:lnTo>
                <a:lnTo>
                  <a:pt x="2307" y="910"/>
                </a:lnTo>
                <a:lnTo>
                  <a:pt x="2412" y="916"/>
                </a:lnTo>
                <a:lnTo>
                  <a:pt x="2621" y="934"/>
                </a:lnTo>
                <a:lnTo>
                  <a:pt x="2728" y="940"/>
                </a:lnTo>
                <a:lnTo>
                  <a:pt x="2779" y="940"/>
                </a:lnTo>
                <a:lnTo>
                  <a:pt x="2830" y="940"/>
                </a:lnTo>
                <a:lnTo>
                  <a:pt x="2883" y="937"/>
                </a:lnTo>
                <a:lnTo>
                  <a:pt x="2934" y="931"/>
                </a:lnTo>
                <a:lnTo>
                  <a:pt x="2985" y="922"/>
                </a:lnTo>
                <a:lnTo>
                  <a:pt x="3036" y="910"/>
                </a:lnTo>
                <a:lnTo>
                  <a:pt x="3036" y="910"/>
                </a:lnTo>
                <a:lnTo>
                  <a:pt x="3077" y="898"/>
                </a:lnTo>
                <a:lnTo>
                  <a:pt x="3116" y="883"/>
                </a:lnTo>
                <a:lnTo>
                  <a:pt x="3155" y="865"/>
                </a:lnTo>
                <a:lnTo>
                  <a:pt x="3194" y="847"/>
                </a:lnTo>
                <a:lnTo>
                  <a:pt x="3233" y="826"/>
                </a:lnTo>
                <a:lnTo>
                  <a:pt x="3268" y="802"/>
                </a:lnTo>
                <a:lnTo>
                  <a:pt x="3337" y="755"/>
                </a:lnTo>
                <a:lnTo>
                  <a:pt x="3406" y="701"/>
                </a:lnTo>
                <a:lnTo>
                  <a:pt x="3471" y="641"/>
                </a:lnTo>
                <a:lnTo>
                  <a:pt x="3534" y="582"/>
                </a:lnTo>
                <a:lnTo>
                  <a:pt x="3597" y="519"/>
                </a:lnTo>
                <a:lnTo>
                  <a:pt x="3722" y="394"/>
                </a:lnTo>
                <a:lnTo>
                  <a:pt x="3788" y="331"/>
                </a:lnTo>
                <a:lnTo>
                  <a:pt x="3853" y="271"/>
                </a:lnTo>
                <a:lnTo>
                  <a:pt x="3919" y="218"/>
                </a:lnTo>
                <a:lnTo>
                  <a:pt x="3991" y="167"/>
                </a:lnTo>
                <a:lnTo>
                  <a:pt x="4027" y="143"/>
                </a:lnTo>
                <a:lnTo>
                  <a:pt x="4065" y="122"/>
                </a:lnTo>
                <a:lnTo>
                  <a:pt x="4104" y="101"/>
                </a:lnTo>
                <a:lnTo>
                  <a:pt x="4143" y="84"/>
                </a:lnTo>
                <a:lnTo>
                  <a:pt x="4143" y="84"/>
                </a:lnTo>
                <a:lnTo>
                  <a:pt x="4113" y="69"/>
                </a:lnTo>
                <a:lnTo>
                  <a:pt x="4080" y="57"/>
                </a:lnTo>
                <a:lnTo>
                  <a:pt x="4018" y="39"/>
                </a:lnTo>
                <a:lnTo>
                  <a:pt x="3955" y="24"/>
                </a:lnTo>
                <a:lnTo>
                  <a:pt x="3886" y="12"/>
                </a:lnTo>
                <a:lnTo>
                  <a:pt x="3821" y="6"/>
                </a:lnTo>
                <a:lnTo>
                  <a:pt x="3752" y="3"/>
                </a:lnTo>
                <a:lnTo>
                  <a:pt x="3618" y="3"/>
                </a:lnTo>
                <a:lnTo>
                  <a:pt x="3618" y="3"/>
                </a:lnTo>
                <a:lnTo>
                  <a:pt x="436" y="0"/>
                </a:lnTo>
                <a:lnTo>
                  <a:pt x="436" y="0"/>
                </a:lnTo>
                <a:lnTo>
                  <a:pt x="385" y="0"/>
                </a:lnTo>
                <a:lnTo>
                  <a:pt x="334" y="3"/>
                </a:lnTo>
                <a:lnTo>
                  <a:pt x="284" y="9"/>
                </a:lnTo>
                <a:lnTo>
                  <a:pt x="233" y="15"/>
                </a:lnTo>
                <a:lnTo>
                  <a:pt x="185" y="30"/>
                </a:lnTo>
                <a:lnTo>
                  <a:pt x="140" y="48"/>
                </a:lnTo>
                <a:lnTo>
                  <a:pt x="119" y="60"/>
                </a:lnTo>
                <a:lnTo>
                  <a:pt x="101" y="72"/>
                </a:lnTo>
                <a:lnTo>
                  <a:pt x="81" y="87"/>
                </a:lnTo>
                <a:lnTo>
                  <a:pt x="66" y="104"/>
                </a:lnTo>
                <a:lnTo>
                  <a:pt x="66" y="104"/>
                </a:lnTo>
                <a:lnTo>
                  <a:pt x="39" y="137"/>
                </a:lnTo>
                <a:lnTo>
                  <a:pt x="21" y="170"/>
                </a:lnTo>
                <a:lnTo>
                  <a:pt x="9" y="206"/>
                </a:lnTo>
                <a:lnTo>
                  <a:pt x="0" y="242"/>
                </a:lnTo>
                <a:lnTo>
                  <a:pt x="0" y="280"/>
                </a:lnTo>
                <a:lnTo>
                  <a:pt x="0" y="319"/>
                </a:lnTo>
                <a:lnTo>
                  <a:pt x="6" y="358"/>
                </a:lnTo>
                <a:lnTo>
                  <a:pt x="18" y="400"/>
                </a:lnTo>
                <a:lnTo>
                  <a:pt x="30" y="438"/>
                </a:lnTo>
                <a:lnTo>
                  <a:pt x="48" y="480"/>
                </a:lnTo>
                <a:lnTo>
                  <a:pt x="66" y="519"/>
                </a:lnTo>
                <a:lnTo>
                  <a:pt x="87" y="558"/>
                </a:lnTo>
                <a:lnTo>
                  <a:pt x="134" y="632"/>
                </a:lnTo>
                <a:lnTo>
                  <a:pt x="185" y="704"/>
                </a:lnTo>
                <a:close/>
              </a:path>
            </a:pathLst>
          </a:custGeom>
          <a:solidFill>
            <a:srgbClr val="F1F6F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219" y="373755"/>
            <a:ext cx="11047562" cy="644166"/>
          </a:xfrm>
        </p:spPr>
        <p:txBody>
          <a:bodyPr>
            <a:normAutofit/>
          </a:bodyPr>
          <a:lstStyle>
            <a:lvl1pPr>
              <a:defRPr sz="3600" b="1">
                <a:solidFill>
                  <a:srgbClr val="182F5C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219" y="1380226"/>
            <a:ext cx="11047562" cy="479673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2219" y="6356350"/>
            <a:ext cx="2743200" cy="365125"/>
          </a:xfrm>
        </p:spPr>
        <p:txBody>
          <a:bodyPr/>
          <a:lstStyle/>
          <a:p>
            <a:fld id="{25BD6304-90A7-418A-98B3-D2754F29C55F}" type="datetime1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76581" y="6356350"/>
            <a:ext cx="2743200" cy="365125"/>
          </a:xfrm>
        </p:spPr>
        <p:txBody>
          <a:bodyPr/>
          <a:lstStyle/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6658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25D9C-617B-4D00-98DC-2E5871C8BF12}" type="datetime1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4312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BF066-A17F-48A5-BF1D-55758CB00EFA}" type="datetime1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4058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0EDFB-CC61-4DDB-8340-D81941B74D56}" type="datetime1">
              <a:rPr lang="en-US" smtClean="0"/>
              <a:t>8/5/2021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316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01352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A816E-57D7-4FD2-93F7-DDA3A4283CED}" type="datetime1">
              <a:rPr lang="en-US" smtClean="0"/>
              <a:t>8/5/2021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64280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D87FD-E5A9-49F2-A7D8-3584E53CFCDC}" type="datetime1">
              <a:rPr lang="en-US" smtClean="0"/>
              <a:t>8/5/2021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98555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9473B-8C79-4C1A-B5EA-7E5A6F6FBC21}" type="datetime1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6733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7BB6F-8D40-4F9A-9E44-582B9BFC6849}" type="datetime1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269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464FD-6D5A-4120-B881-EEC62448A12F}" type="datetime1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3886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6D780-8F14-478C-A1D8-C7C3614491DC}" type="datetime1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2582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2BFC978-B996-459D-BCF0-F22C2E413C01}"/>
              </a:ext>
            </a:extLst>
          </p:cNvPr>
          <p:cNvGrpSpPr/>
          <p:nvPr userDrawn="1"/>
        </p:nvGrpSpPr>
        <p:grpSpPr>
          <a:xfrm>
            <a:off x="-593721" y="3690907"/>
            <a:ext cx="3604881" cy="4440403"/>
            <a:chOff x="-593721" y="3690907"/>
            <a:chExt cx="3604881" cy="4440403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553C576-F934-4166-AB17-344413522F1F}"/>
                </a:ext>
              </a:extLst>
            </p:cNvPr>
            <p:cNvSpPr/>
            <p:nvPr/>
          </p:nvSpPr>
          <p:spPr>
            <a:xfrm rot="18900000">
              <a:off x="-593721" y="4583741"/>
              <a:ext cx="1354347" cy="1354347"/>
            </a:xfrm>
            <a:prstGeom prst="round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5B5652C-1DC8-4D78-B762-3A80D5B57344}"/>
                </a:ext>
              </a:extLst>
            </p:cNvPr>
            <p:cNvSpPr/>
            <p:nvPr/>
          </p:nvSpPr>
          <p:spPr>
            <a:xfrm rot="18900000">
              <a:off x="-593720" y="6369410"/>
              <a:ext cx="1354347" cy="1354347"/>
            </a:xfrm>
            <a:prstGeom prst="round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EDA7A6C2-4EEE-4AC8-9A1B-741C1DE2E446}"/>
                </a:ext>
              </a:extLst>
            </p:cNvPr>
            <p:cNvSpPr/>
            <p:nvPr/>
          </p:nvSpPr>
          <p:spPr>
            <a:xfrm rot="18900000">
              <a:off x="531546" y="3690907"/>
              <a:ext cx="1354347" cy="1354347"/>
            </a:xfrm>
            <a:prstGeom prst="round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0BE8859B-D620-4D3F-88BD-169E8E728135}"/>
                </a:ext>
              </a:extLst>
            </p:cNvPr>
            <p:cNvSpPr/>
            <p:nvPr/>
          </p:nvSpPr>
          <p:spPr>
            <a:xfrm rot="18900000">
              <a:off x="531547" y="5476576"/>
              <a:ext cx="1354347" cy="1354347"/>
            </a:xfrm>
            <a:prstGeom prst="roundRect">
              <a:avLst/>
            </a:prstGeom>
            <a:noFill/>
            <a:ln>
              <a:solidFill>
                <a:srgbClr val="1AA39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A08C0260-EDCE-41B7-A5E8-932C42F5D4ED}"/>
                </a:ext>
              </a:extLst>
            </p:cNvPr>
            <p:cNvSpPr/>
            <p:nvPr/>
          </p:nvSpPr>
          <p:spPr>
            <a:xfrm rot="18900000">
              <a:off x="1656812" y="4583741"/>
              <a:ext cx="1354347" cy="1354347"/>
            </a:xfrm>
            <a:prstGeom prst="round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E6FAD573-7540-407E-A530-DB6CA6A80BDC}"/>
                </a:ext>
              </a:extLst>
            </p:cNvPr>
            <p:cNvSpPr/>
            <p:nvPr/>
          </p:nvSpPr>
          <p:spPr>
            <a:xfrm rot="18900000">
              <a:off x="1656813" y="6369410"/>
              <a:ext cx="1354347" cy="1354347"/>
            </a:xfrm>
            <a:prstGeom prst="round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BC9E3436-BF30-4145-A538-A38F2EF9D385}"/>
                </a:ext>
              </a:extLst>
            </p:cNvPr>
            <p:cNvSpPr/>
            <p:nvPr/>
          </p:nvSpPr>
          <p:spPr>
            <a:xfrm rot="18900000">
              <a:off x="123991" y="5961858"/>
              <a:ext cx="2169452" cy="2169452"/>
            </a:xfrm>
            <a:prstGeom prst="round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F9B11AE-6FB6-4B87-8E89-E1D065DB0E34}"/>
              </a:ext>
            </a:extLst>
          </p:cNvPr>
          <p:cNvSpPr/>
          <p:nvPr userDrawn="1"/>
        </p:nvSpPr>
        <p:spPr>
          <a:xfrm>
            <a:off x="0" y="3429000"/>
            <a:ext cx="4432300" cy="3429000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37C02-0FE9-4694-A7B5-DAA2E7F92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71CEE-497E-40C1-B33E-69ED07CA935C}" type="datetime1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59E44-CD78-4CC7-8AA4-C4FF8D368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3EE96-960C-45FC-BB52-209ED2441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DEBBE-1EFA-4D2E-88F5-083B206EF4A4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2EF540-DE6E-4F6A-A782-50F96103DA3E}"/>
              </a:ext>
            </a:extLst>
          </p:cNvPr>
          <p:cNvSpPr/>
          <p:nvPr userDrawn="1"/>
        </p:nvSpPr>
        <p:spPr>
          <a:xfrm>
            <a:off x="11747500" y="366740"/>
            <a:ext cx="444500" cy="444500"/>
          </a:xfrm>
          <a:prstGeom prst="rect">
            <a:avLst/>
          </a:prstGeom>
          <a:solidFill>
            <a:srgbClr val="F6AF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1210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4" b="7944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>
            <a:off x="0" y="-690"/>
            <a:ext cx="12192000" cy="6858000"/>
          </a:xfrm>
          <a:prstGeom prst="rect">
            <a:avLst/>
          </a:prstGeom>
          <a:solidFill>
            <a:srgbClr val="0071BB">
              <a:alpha val="5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874148"/>
            <a:ext cx="9144000" cy="9382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1035" name="Oval 1034"/>
          <p:cNvSpPr/>
          <p:nvPr userDrawn="1"/>
        </p:nvSpPr>
        <p:spPr>
          <a:xfrm>
            <a:off x="7391400" y="999778"/>
            <a:ext cx="5181600" cy="3314376"/>
          </a:xfrm>
          <a:prstGeom prst="ellipse">
            <a:avLst/>
          </a:prstGeom>
          <a:gradFill flip="none" rotWithShape="1">
            <a:gsLst>
              <a:gs pos="49599">
                <a:srgbClr val="FFFFFF">
                  <a:alpha val="29000"/>
                </a:srgbClr>
              </a:gs>
              <a:gs pos="15000">
                <a:schemeClr val="bg1"/>
              </a:gs>
              <a:gs pos="99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AutoShape 15"/>
          <p:cNvSpPr>
            <a:spLocks noChangeAspect="1" noChangeArrowheads="1" noTextEdit="1"/>
          </p:cNvSpPr>
          <p:nvPr userDrawn="1"/>
        </p:nvSpPr>
        <p:spPr bwMode="auto">
          <a:xfrm>
            <a:off x="1589" y="-690"/>
            <a:ext cx="12190412" cy="3175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7"/>
          <p:cNvSpPr>
            <a:spLocks/>
          </p:cNvSpPr>
          <p:nvPr userDrawn="1"/>
        </p:nvSpPr>
        <p:spPr bwMode="auto">
          <a:xfrm>
            <a:off x="1589" y="-22872"/>
            <a:ext cx="12190412" cy="2961253"/>
          </a:xfrm>
          <a:custGeom>
            <a:avLst/>
            <a:gdLst>
              <a:gd name="T0" fmla="*/ 0 w 3840"/>
              <a:gd name="T1" fmla="*/ 8 h 932"/>
              <a:gd name="T2" fmla="*/ 0 w 3840"/>
              <a:gd name="T3" fmla="*/ 552 h 932"/>
              <a:gd name="T4" fmla="*/ 1040 w 3840"/>
              <a:gd name="T5" fmla="*/ 189 h 932"/>
              <a:gd name="T6" fmla="*/ 3016 w 3840"/>
              <a:gd name="T7" fmla="*/ 860 h 932"/>
              <a:gd name="T8" fmla="*/ 3840 w 3840"/>
              <a:gd name="T9" fmla="*/ 644 h 932"/>
              <a:gd name="T10" fmla="*/ 3840 w 3840"/>
              <a:gd name="T11" fmla="*/ 8 h 932"/>
              <a:gd name="T12" fmla="*/ 0 w 3840"/>
              <a:gd name="T13" fmla="*/ 8 h 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40" h="932">
                <a:moveTo>
                  <a:pt x="0" y="8"/>
                </a:moveTo>
                <a:cubicBezTo>
                  <a:pt x="0" y="552"/>
                  <a:pt x="0" y="552"/>
                  <a:pt x="0" y="552"/>
                </a:cubicBezTo>
                <a:cubicBezTo>
                  <a:pt x="0" y="552"/>
                  <a:pt x="183" y="0"/>
                  <a:pt x="1040" y="189"/>
                </a:cubicBezTo>
                <a:cubicBezTo>
                  <a:pt x="1896" y="379"/>
                  <a:pt x="2556" y="788"/>
                  <a:pt x="3016" y="860"/>
                </a:cubicBezTo>
                <a:cubicBezTo>
                  <a:pt x="3476" y="932"/>
                  <a:pt x="3840" y="644"/>
                  <a:pt x="3840" y="644"/>
                </a:cubicBezTo>
                <a:cubicBezTo>
                  <a:pt x="3840" y="8"/>
                  <a:pt x="3840" y="8"/>
                  <a:pt x="3840" y="8"/>
                </a:cubicBezTo>
                <a:lnTo>
                  <a:pt x="0" y="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 userDrawn="1"/>
        </p:nvSpPr>
        <p:spPr bwMode="auto">
          <a:xfrm>
            <a:off x="1589" y="62686"/>
            <a:ext cx="12190412" cy="3712261"/>
          </a:xfrm>
          <a:custGeom>
            <a:avLst/>
            <a:gdLst>
              <a:gd name="T0" fmla="*/ 3840 w 3840"/>
              <a:gd name="T1" fmla="*/ 496 h 1168"/>
              <a:gd name="T2" fmla="*/ 3840 w 3840"/>
              <a:gd name="T3" fmla="*/ 772 h 1168"/>
              <a:gd name="T4" fmla="*/ 2632 w 3840"/>
              <a:gd name="T5" fmla="*/ 868 h 1168"/>
              <a:gd name="T6" fmla="*/ 600 w 3840"/>
              <a:gd name="T7" fmla="*/ 172 h 1168"/>
              <a:gd name="T8" fmla="*/ 0 w 3840"/>
              <a:gd name="T9" fmla="*/ 788 h 1168"/>
              <a:gd name="T10" fmla="*/ 0 w 3840"/>
              <a:gd name="T11" fmla="*/ 306 h 1168"/>
              <a:gd name="T12" fmla="*/ 988 w 3840"/>
              <a:gd name="T13" fmla="*/ 86 h 1168"/>
              <a:gd name="T14" fmla="*/ 3840 w 3840"/>
              <a:gd name="T15" fmla="*/ 496 h 1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40" h="1168">
                <a:moveTo>
                  <a:pt x="3840" y="496"/>
                </a:moveTo>
                <a:cubicBezTo>
                  <a:pt x="3840" y="772"/>
                  <a:pt x="3840" y="772"/>
                  <a:pt x="3840" y="772"/>
                </a:cubicBezTo>
                <a:cubicBezTo>
                  <a:pt x="3840" y="772"/>
                  <a:pt x="3324" y="1168"/>
                  <a:pt x="2632" y="868"/>
                </a:cubicBezTo>
                <a:cubicBezTo>
                  <a:pt x="1940" y="568"/>
                  <a:pt x="1136" y="80"/>
                  <a:pt x="600" y="172"/>
                </a:cubicBezTo>
                <a:cubicBezTo>
                  <a:pt x="64" y="264"/>
                  <a:pt x="0" y="788"/>
                  <a:pt x="0" y="788"/>
                </a:cubicBezTo>
                <a:cubicBezTo>
                  <a:pt x="0" y="306"/>
                  <a:pt x="0" y="306"/>
                  <a:pt x="0" y="306"/>
                </a:cubicBezTo>
                <a:cubicBezTo>
                  <a:pt x="0" y="306"/>
                  <a:pt x="264" y="0"/>
                  <a:pt x="988" y="86"/>
                </a:cubicBezTo>
                <a:cubicBezTo>
                  <a:pt x="1755" y="178"/>
                  <a:pt x="2972" y="996"/>
                  <a:pt x="3840" y="496"/>
                </a:cubicBezTo>
                <a:close/>
              </a:path>
            </a:pathLst>
          </a:custGeom>
          <a:solidFill>
            <a:srgbClr val="0DB04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" name="Freeform 19"/>
          <p:cNvSpPr>
            <a:spLocks/>
          </p:cNvSpPr>
          <p:nvPr userDrawn="1"/>
        </p:nvSpPr>
        <p:spPr bwMode="auto">
          <a:xfrm>
            <a:off x="1589" y="-354013"/>
            <a:ext cx="12190412" cy="3582340"/>
          </a:xfrm>
          <a:custGeom>
            <a:avLst/>
            <a:gdLst>
              <a:gd name="T0" fmla="*/ 3840 w 3840"/>
              <a:gd name="T1" fmla="*/ 627 h 1127"/>
              <a:gd name="T2" fmla="*/ 3840 w 3840"/>
              <a:gd name="T3" fmla="*/ 784 h 1127"/>
              <a:gd name="T4" fmla="*/ 1504 w 3840"/>
              <a:gd name="T5" fmla="*/ 420 h 1127"/>
              <a:gd name="T6" fmla="*/ 0 w 3840"/>
              <a:gd name="T7" fmla="*/ 568 h 1127"/>
              <a:gd name="T8" fmla="*/ 0 w 3840"/>
              <a:gd name="T9" fmla="*/ 437 h 1127"/>
              <a:gd name="T10" fmla="*/ 988 w 3840"/>
              <a:gd name="T11" fmla="*/ 217 h 1127"/>
              <a:gd name="T12" fmla="*/ 3840 w 3840"/>
              <a:gd name="T13" fmla="*/ 627 h 1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40" h="1127">
                <a:moveTo>
                  <a:pt x="3840" y="627"/>
                </a:moveTo>
                <a:cubicBezTo>
                  <a:pt x="3840" y="784"/>
                  <a:pt x="3840" y="784"/>
                  <a:pt x="3840" y="784"/>
                </a:cubicBezTo>
                <a:cubicBezTo>
                  <a:pt x="3200" y="1108"/>
                  <a:pt x="2664" y="840"/>
                  <a:pt x="1504" y="420"/>
                </a:cubicBezTo>
                <a:cubicBezTo>
                  <a:pt x="344" y="0"/>
                  <a:pt x="0" y="568"/>
                  <a:pt x="0" y="568"/>
                </a:cubicBezTo>
                <a:cubicBezTo>
                  <a:pt x="0" y="437"/>
                  <a:pt x="0" y="437"/>
                  <a:pt x="0" y="437"/>
                </a:cubicBezTo>
                <a:cubicBezTo>
                  <a:pt x="0" y="437"/>
                  <a:pt x="264" y="131"/>
                  <a:pt x="988" y="217"/>
                </a:cubicBezTo>
                <a:cubicBezTo>
                  <a:pt x="1755" y="309"/>
                  <a:pt x="2972" y="1127"/>
                  <a:pt x="3840" y="627"/>
                </a:cubicBezTo>
                <a:close/>
              </a:path>
            </a:pathLst>
          </a:custGeom>
          <a:solidFill>
            <a:srgbClr val="0071BB">
              <a:alpha val="5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838200" y="2100181"/>
            <a:ext cx="6159500" cy="2387600"/>
          </a:xfrm>
        </p:spPr>
        <p:txBody>
          <a:bodyPr lIns="0" tIns="0" rIns="0" bIns="0"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27" name="Freeform 23"/>
          <p:cNvSpPr>
            <a:spLocks/>
          </p:cNvSpPr>
          <p:nvPr userDrawn="1"/>
        </p:nvSpPr>
        <p:spPr bwMode="auto">
          <a:xfrm flipH="1">
            <a:off x="-1" y="4203700"/>
            <a:ext cx="12133705" cy="2654300"/>
          </a:xfrm>
          <a:custGeom>
            <a:avLst/>
            <a:gdLst>
              <a:gd name="T0" fmla="*/ 3474 w 3474"/>
              <a:gd name="T1" fmla="*/ 0 h 952"/>
              <a:gd name="T2" fmla="*/ 1634 w 3474"/>
              <a:gd name="T3" fmla="*/ 492 h 952"/>
              <a:gd name="T4" fmla="*/ 0 w 3474"/>
              <a:gd name="T5" fmla="*/ 952 h 952"/>
              <a:gd name="T6" fmla="*/ 3474 w 3474"/>
              <a:gd name="T7" fmla="*/ 952 h 952"/>
              <a:gd name="T8" fmla="*/ 3474 w 3474"/>
              <a:gd name="T9" fmla="*/ 0 h 9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74" h="952">
                <a:moveTo>
                  <a:pt x="3474" y="0"/>
                </a:moveTo>
                <a:cubicBezTo>
                  <a:pt x="3474" y="0"/>
                  <a:pt x="2710" y="580"/>
                  <a:pt x="1634" y="492"/>
                </a:cubicBezTo>
                <a:cubicBezTo>
                  <a:pt x="558" y="404"/>
                  <a:pt x="0" y="952"/>
                  <a:pt x="0" y="952"/>
                </a:cubicBezTo>
                <a:cubicBezTo>
                  <a:pt x="3474" y="952"/>
                  <a:pt x="3474" y="952"/>
                  <a:pt x="3474" y="952"/>
                </a:cubicBezTo>
                <a:lnTo>
                  <a:pt x="3474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100000">
                <a:schemeClr val="bg1">
                  <a:alpha val="5000"/>
                </a:schemeClr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3" name="Freeform 27"/>
          <p:cNvSpPr>
            <a:spLocks/>
          </p:cNvSpPr>
          <p:nvPr userDrawn="1"/>
        </p:nvSpPr>
        <p:spPr bwMode="auto">
          <a:xfrm>
            <a:off x="6350" y="5265822"/>
            <a:ext cx="12185650" cy="1592178"/>
          </a:xfrm>
          <a:custGeom>
            <a:avLst/>
            <a:gdLst>
              <a:gd name="T0" fmla="*/ 3840 w 3840"/>
              <a:gd name="T1" fmla="*/ 0 h 672"/>
              <a:gd name="T2" fmla="*/ 2440 w 3840"/>
              <a:gd name="T3" fmla="*/ 416 h 672"/>
              <a:gd name="T4" fmla="*/ 0 w 3840"/>
              <a:gd name="T5" fmla="*/ 388 h 672"/>
              <a:gd name="T6" fmla="*/ 0 w 3840"/>
              <a:gd name="T7" fmla="*/ 672 h 672"/>
              <a:gd name="T8" fmla="*/ 3840 w 3840"/>
              <a:gd name="T9" fmla="*/ 672 h 672"/>
              <a:gd name="T10" fmla="*/ 3840 w 3840"/>
              <a:gd name="T11" fmla="*/ 0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40" h="672">
                <a:moveTo>
                  <a:pt x="3840" y="0"/>
                </a:moveTo>
                <a:cubicBezTo>
                  <a:pt x="3840" y="0"/>
                  <a:pt x="3408" y="384"/>
                  <a:pt x="2440" y="416"/>
                </a:cubicBezTo>
                <a:cubicBezTo>
                  <a:pt x="1472" y="448"/>
                  <a:pt x="604" y="120"/>
                  <a:pt x="0" y="388"/>
                </a:cubicBezTo>
                <a:cubicBezTo>
                  <a:pt x="0" y="672"/>
                  <a:pt x="0" y="672"/>
                  <a:pt x="0" y="672"/>
                </a:cubicBezTo>
                <a:cubicBezTo>
                  <a:pt x="3840" y="672"/>
                  <a:pt x="3840" y="672"/>
                  <a:pt x="3840" y="672"/>
                </a:cubicBezTo>
                <a:lnTo>
                  <a:pt x="3840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100000">
                <a:schemeClr val="bg1">
                  <a:alpha val="5000"/>
                </a:schemeClr>
              </a:gs>
            </a:gsLst>
            <a:lin ang="135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034" name="Rectangle 1033"/>
          <p:cNvSpPr/>
          <p:nvPr userDrawn="1"/>
        </p:nvSpPr>
        <p:spPr>
          <a:xfrm>
            <a:off x="874713" y="4486275"/>
            <a:ext cx="576262" cy="47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19581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4" b="7944"/>
          <a:stretch/>
        </p:blipFill>
        <p:spPr>
          <a:xfrm flipH="1">
            <a:off x="0" y="0"/>
            <a:ext cx="12192000" cy="6795314"/>
          </a:xfrm>
          <a:prstGeom prst="rect">
            <a:avLst/>
          </a:prstGeom>
        </p:spPr>
      </p:pic>
      <p:sp>
        <p:nvSpPr>
          <p:cNvPr id="27" name="Rectangle 26"/>
          <p:cNvSpPr/>
          <p:nvPr userDrawn="1"/>
        </p:nvSpPr>
        <p:spPr>
          <a:xfrm flipV="1">
            <a:off x="0" y="688"/>
            <a:ext cx="12192000" cy="6857311"/>
          </a:xfrm>
          <a:prstGeom prst="rect">
            <a:avLst/>
          </a:prstGeom>
          <a:solidFill>
            <a:srgbClr val="0071BB">
              <a:alpha val="5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035" name="Oval 1034"/>
          <p:cNvSpPr/>
          <p:nvPr userDrawn="1"/>
        </p:nvSpPr>
        <p:spPr>
          <a:xfrm flipV="1">
            <a:off x="7391400" y="2543846"/>
            <a:ext cx="5181600" cy="3314376"/>
          </a:xfrm>
          <a:prstGeom prst="ellipse">
            <a:avLst/>
          </a:prstGeom>
          <a:gradFill flip="none" rotWithShape="1">
            <a:gsLst>
              <a:gs pos="49599">
                <a:srgbClr val="FFFFFF">
                  <a:alpha val="29000"/>
                </a:srgbClr>
              </a:gs>
              <a:gs pos="15000">
                <a:schemeClr val="bg1"/>
              </a:gs>
              <a:gs pos="99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utoShape 15"/>
          <p:cNvSpPr>
            <a:spLocks noChangeAspect="1" noChangeArrowheads="1" noTextEdit="1"/>
          </p:cNvSpPr>
          <p:nvPr userDrawn="1"/>
        </p:nvSpPr>
        <p:spPr bwMode="auto">
          <a:xfrm flipV="1">
            <a:off x="1589" y="3683543"/>
            <a:ext cx="12190412" cy="3175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7"/>
          <p:cNvSpPr>
            <a:spLocks/>
          </p:cNvSpPr>
          <p:nvPr userDrawn="1"/>
        </p:nvSpPr>
        <p:spPr bwMode="auto">
          <a:xfrm flipV="1">
            <a:off x="1589" y="3919619"/>
            <a:ext cx="12190412" cy="2961253"/>
          </a:xfrm>
          <a:custGeom>
            <a:avLst/>
            <a:gdLst>
              <a:gd name="T0" fmla="*/ 0 w 3840"/>
              <a:gd name="T1" fmla="*/ 8 h 932"/>
              <a:gd name="T2" fmla="*/ 0 w 3840"/>
              <a:gd name="T3" fmla="*/ 552 h 932"/>
              <a:gd name="T4" fmla="*/ 1040 w 3840"/>
              <a:gd name="T5" fmla="*/ 189 h 932"/>
              <a:gd name="T6" fmla="*/ 3016 w 3840"/>
              <a:gd name="T7" fmla="*/ 860 h 932"/>
              <a:gd name="T8" fmla="*/ 3840 w 3840"/>
              <a:gd name="T9" fmla="*/ 644 h 932"/>
              <a:gd name="T10" fmla="*/ 3840 w 3840"/>
              <a:gd name="T11" fmla="*/ 8 h 932"/>
              <a:gd name="T12" fmla="*/ 0 w 3840"/>
              <a:gd name="T13" fmla="*/ 8 h 9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40" h="932">
                <a:moveTo>
                  <a:pt x="0" y="8"/>
                </a:moveTo>
                <a:cubicBezTo>
                  <a:pt x="0" y="552"/>
                  <a:pt x="0" y="552"/>
                  <a:pt x="0" y="552"/>
                </a:cubicBezTo>
                <a:cubicBezTo>
                  <a:pt x="0" y="552"/>
                  <a:pt x="183" y="0"/>
                  <a:pt x="1040" y="189"/>
                </a:cubicBezTo>
                <a:cubicBezTo>
                  <a:pt x="1896" y="379"/>
                  <a:pt x="2556" y="788"/>
                  <a:pt x="3016" y="860"/>
                </a:cubicBezTo>
                <a:cubicBezTo>
                  <a:pt x="3476" y="932"/>
                  <a:pt x="3840" y="644"/>
                  <a:pt x="3840" y="644"/>
                </a:cubicBezTo>
                <a:cubicBezTo>
                  <a:pt x="3840" y="8"/>
                  <a:pt x="3840" y="8"/>
                  <a:pt x="3840" y="8"/>
                </a:cubicBezTo>
                <a:lnTo>
                  <a:pt x="0" y="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8"/>
          <p:cNvSpPr>
            <a:spLocks/>
          </p:cNvSpPr>
          <p:nvPr userDrawn="1"/>
        </p:nvSpPr>
        <p:spPr bwMode="auto">
          <a:xfrm flipV="1">
            <a:off x="1589" y="3083053"/>
            <a:ext cx="12190412" cy="3712261"/>
          </a:xfrm>
          <a:custGeom>
            <a:avLst/>
            <a:gdLst>
              <a:gd name="T0" fmla="*/ 3840 w 3840"/>
              <a:gd name="T1" fmla="*/ 496 h 1168"/>
              <a:gd name="T2" fmla="*/ 3840 w 3840"/>
              <a:gd name="T3" fmla="*/ 772 h 1168"/>
              <a:gd name="T4" fmla="*/ 2632 w 3840"/>
              <a:gd name="T5" fmla="*/ 868 h 1168"/>
              <a:gd name="T6" fmla="*/ 600 w 3840"/>
              <a:gd name="T7" fmla="*/ 172 h 1168"/>
              <a:gd name="T8" fmla="*/ 0 w 3840"/>
              <a:gd name="T9" fmla="*/ 788 h 1168"/>
              <a:gd name="T10" fmla="*/ 0 w 3840"/>
              <a:gd name="T11" fmla="*/ 306 h 1168"/>
              <a:gd name="T12" fmla="*/ 988 w 3840"/>
              <a:gd name="T13" fmla="*/ 86 h 1168"/>
              <a:gd name="T14" fmla="*/ 3840 w 3840"/>
              <a:gd name="T15" fmla="*/ 496 h 1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840" h="1168">
                <a:moveTo>
                  <a:pt x="3840" y="496"/>
                </a:moveTo>
                <a:cubicBezTo>
                  <a:pt x="3840" y="772"/>
                  <a:pt x="3840" y="772"/>
                  <a:pt x="3840" y="772"/>
                </a:cubicBezTo>
                <a:cubicBezTo>
                  <a:pt x="3840" y="772"/>
                  <a:pt x="3324" y="1168"/>
                  <a:pt x="2632" y="868"/>
                </a:cubicBezTo>
                <a:cubicBezTo>
                  <a:pt x="1940" y="568"/>
                  <a:pt x="1136" y="80"/>
                  <a:pt x="600" y="172"/>
                </a:cubicBezTo>
                <a:cubicBezTo>
                  <a:pt x="64" y="264"/>
                  <a:pt x="0" y="788"/>
                  <a:pt x="0" y="788"/>
                </a:cubicBezTo>
                <a:cubicBezTo>
                  <a:pt x="0" y="306"/>
                  <a:pt x="0" y="306"/>
                  <a:pt x="0" y="306"/>
                </a:cubicBezTo>
                <a:cubicBezTo>
                  <a:pt x="0" y="306"/>
                  <a:pt x="264" y="0"/>
                  <a:pt x="988" y="86"/>
                </a:cubicBezTo>
                <a:cubicBezTo>
                  <a:pt x="1755" y="178"/>
                  <a:pt x="2972" y="996"/>
                  <a:pt x="3840" y="496"/>
                </a:cubicBezTo>
                <a:close/>
              </a:path>
            </a:pathLst>
          </a:custGeom>
          <a:solidFill>
            <a:srgbClr val="0DB04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" name="Freeform 19"/>
          <p:cNvSpPr>
            <a:spLocks/>
          </p:cNvSpPr>
          <p:nvPr userDrawn="1"/>
        </p:nvSpPr>
        <p:spPr bwMode="auto">
          <a:xfrm flipV="1">
            <a:off x="1589" y="3629673"/>
            <a:ext cx="12190412" cy="3582340"/>
          </a:xfrm>
          <a:custGeom>
            <a:avLst/>
            <a:gdLst>
              <a:gd name="T0" fmla="*/ 3840 w 3840"/>
              <a:gd name="T1" fmla="*/ 627 h 1127"/>
              <a:gd name="T2" fmla="*/ 3840 w 3840"/>
              <a:gd name="T3" fmla="*/ 784 h 1127"/>
              <a:gd name="T4" fmla="*/ 1504 w 3840"/>
              <a:gd name="T5" fmla="*/ 420 h 1127"/>
              <a:gd name="T6" fmla="*/ 0 w 3840"/>
              <a:gd name="T7" fmla="*/ 568 h 1127"/>
              <a:gd name="T8" fmla="*/ 0 w 3840"/>
              <a:gd name="T9" fmla="*/ 437 h 1127"/>
              <a:gd name="T10" fmla="*/ 988 w 3840"/>
              <a:gd name="T11" fmla="*/ 217 h 1127"/>
              <a:gd name="T12" fmla="*/ 3840 w 3840"/>
              <a:gd name="T13" fmla="*/ 627 h 1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40" h="1127">
                <a:moveTo>
                  <a:pt x="3840" y="627"/>
                </a:moveTo>
                <a:cubicBezTo>
                  <a:pt x="3840" y="784"/>
                  <a:pt x="3840" y="784"/>
                  <a:pt x="3840" y="784"/>
                </a:cubicBezTo>
                <a:cubicBezTo>
                  <a:pt x="3200" y="1108"/>
                  <a:pt x="2664" y="840"/>
                  <a:pt x="1504" y="420"/>
                </a:cubicBezTo>
                <a:cubicBezTo>
                  <a:pt x="344" y="0"/>
                  <a:pt x="0" y="568"/>
                  <a:pt x="0" y="568"/>
                </a:cubicBezTo>
                <a:cubicBezTo>
                  <a:pt x="0" y="437"/>
                  <a:pt x="0" y="437"/>
                  <a:pt x="0" y="437"/>
                </a:cubicBezTo>
                <a:cubicBezTo>
                  <a:pt x="0" y="437"/>
                  <a:pt x="264" y="131"/>
                  <a:pt x="988" y="217"/>
                </a:cubicBezTo>
                <a:cubicBezTo>
                  <a:pt x="1755" y="309"/>
                  <a:pt x="2972" y="1127"/>
                  <a:pt x="3840" y="627"/>
                </a:cubicBezTo>
                <a:close/>
              </a:path>
            </a:pathLst>
          </a:custGeom>
          <a:solidFill>
            <a:srgbClr val="0071BB">
              <a:alpha val="5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7" name="Freeform 23"/>
          <p:cNvSpPr>
            <a:spLocks/>
          </p:cNvSpPr>
          <p:nvPr userDrawn="1"/>
        </p:nvSpPr>
        <p:spPr bwMode="auto">
          <a:xfrm flipH="1" flipV="1">
            <a:off x="-1" y="0"/>
            <a:ext cx="12133705" cy="2654300"/>
          </a:xfrm>
          <a:custGeom>
            <a:avLst/>
            <a:gdLst>
              <a:gd name="T0" fmla="*/ 3474 w 3474"/>
              <a:gd name="T1" fmla="*/ 0 h 952"/>
              <a:gd name="T2" fmla="*/ 1634 w 3474"/>
              <a:gd name="T3" fmla="*/ 492 h 952"/>
              <a:gd name="T4" fmla="*/ 0 w 3474"/>
              <a:gd name="T5" fmla="*/ 952 h 952"/>
              <a:gd name="T6" fmla="*/ 3474 w 3474"/>
              <a:gd name="T7" fmla="*/ 952 h 952"/>
              <a:gd name="T8" fmla="*/ 3474 w 3474"/>
              <a:gd name="T9" fmla="*/ 0 h 9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74" h="952">
                <a:moveTo>
                  <a:pt x="3474" y="0"/>
                </a:moveTo>
                <a:cubicBezTo>
                  <a:pt x="3474" y="0"/>
                  <a:pt x="2710" y="580"/>
                  <a:pt x="1634" y="492"/>
                </a:cubicBezTo>
                <a:cubicBezTo>
                  <a:pt x="558" y="404"/>
                  <a:pt x="0" y="952"/>
                  <a:pt x="0" y="952"/>
                </a:cubicBezTo>
                <a:cubicBezTo>
                  <a:pt x="3474" y="952"/>
                  <a:pt x="3474" y="952"/>
                  <a:pt x="3474" y="952"/>
                </a:cubicBezTo>
                <a:lnTo>
                  <a:pt x="3474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100000">
                <a:schemeClr val="bg1">
                  <a:alpha val="5000"/>
                </a:schemeClr>
              </a:gs>
            </a:gsLst>
            <a:lin ang="135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3" name="Freeform 27"/>
          <p:cNvSpPr>
            <a:spLocks/>
          </p:cNvSpPr>
          <p:nvPr userDrawn="1"/>
        </p:nvSpPr>
        <p:spPr bwMode="auto">
          <a:xfrm flipV="1">
            <a:off x="6350" y="0"/>
            <a:ext cx="12185650" cy="1592178"/>
          </a:xfrm>
          <a:custGeom>
            <a:avLst/>
            <a:gdLst>
              <a:gd name="T0" fmla="*/ 3840 w 3840"/>
              <a:gd name="T1" fmla="*/ 0 h 672"/>
              <a:gd name="T2" fmla="*/ 2440 w 3840"/>
              <a:gd name="T3" fmla="*/ 416 h 672"/>
              <a:gd name="T4" fmla="*/ 0 w 3840"/>
              <a:gd name="T5" fmla="*/ 388 h 672"/>
              <a:gd name="T6" fmla="*/ 0 w 3840"/>
              <a:gd name="T7" fmla="*/ 672 h 672"/>
              <a:gd name="T8" fmla="*/ 3840 w 3840"/>
              <a:gd name="T9" fmla="*/ 672 h 672"/>
              <a:gd name="T10" fmla="*/ 3840 w 3840"/>
              <a:gd name="T11" fmla="*/ 0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40" h="672">
                <a:moveTo>
                  <a:pt x="3840" y="0"/>
                </a:moveTo>
                <a:cubicBezTo>
                  <a:pt x="3840" y="0"/>
                  <a:pt x="3408" y="384"/>
                  <a:pt x="2440" y="416"/>
                </a:cubicBezTo>
                <a:cubicBezTo>
                  <a:pt x="1472" y="448"/>
                  <a:pt x="604" y="120"/>
                  <a:pt x="0" y="388"/>
                </a:cubicBezTo>
                <a:cubicBezTo>
                  <a:pt x="0" y="672"/>
                  <a:pt x="0" y="672"/>
                  <a:pt x="0" y="672"/>
                </a:cubicBezTo>
                <a:cubicBezTo>
                  <a:pt x="3840" y="672"/>
                  <a:pt x="3840" y="672"/>
                  <a:pt x="3840" y="672"/>
                </a:cubicBezTo>
                <a:lnTo>
                  <a:pt x="3840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20000"/>
                </a:schemeClr>
              </a:gs>
              <a:gs pos="100000">
                <a:schemeClr val="bg1">
                  <a:alpha val="5000"/>
                </a:schemeClr>
              </a:gs>
            </a:gsLst>
            <a:lin ang="135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838200" y="3139239"/>
            <a:ext cx="9144000" cy="938294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838200" y="365272"/>
            <a:ext cx="6159500" cy="2387600"/>
          </a:xfrm>
        </p:spPr>
        <p:txBody>
          <a:bodyPr lIns="0" tIns="0" rIns="0" bIns="0"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34" name="Rectangle 1033"/>
          <p:cNvSpPr/>
          <p:nvPr userDrawn="1"/>
        </p:nvSpPr>
        <p:spPr>
          <a:xfrm>
            <a:off x="874713" y="2867479"/>
            <a:ext cx="576262" cy="47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28981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085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21657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7416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3277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14724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42246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Oval 4"/>
          <p:cNvSpPr/>
          <p:nvPr userDrawn="1"/>
        </p:nvSpPr>
        <p:spPr>
          <a:xfrm>
            <a:off x="0" y="-749300"/>
            <a:ext cx="469900" cy="469900"/>
          </a:xfrm>
          <a:prstGeom prst="ellipse">
            <a:avLst/>
          </a:prstGeom>
          <a:solidFill>
            <a:srgbClr val="0071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 userDrawn="1"/>
        </p:nvSpPr>
        <p:spPr>
          <a:xfrm>
            <a:off x="707987" y="-749300"/>
            <a:ext cx="469900" cy="469900"/>
          </a:xfrm>
          <a:prstGeom prst="ellipse">
            <a:avLst/>
          </a:prstGeom>
          <a:solidFill>
            <a:srgbClr val="0DB0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 userDrawn="1"/>
        </p:nvSpPr>
        <p:spPr>
          <a:xfrm>
            <a:off x="1415974" y="-749300"/>
            <a:ext cx="469900" cy="469900"/>
          </a:xfrm>
          <a:prstGeom prst="ellipse">
            <a:avLst/>
          </a:prstGeom>
          <a:solidFill>
            <a:srgbClr val="F05A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 userDrawn="1"/>
        </p:nvSpPr>
        <p:spPr>
          <a:xfrm>
            <a:off x="2123961" y="-749300"/>
            <a:ext cx="469900" cy="469900"/>
          </a:xfrm>
          <a:prstGeom prst="ellipse">
            <a:avLst/>
          </a:prstGeom>
          <a:solidFill>
            <a:srgbClr val="D618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2831948" y="-749300"/>
            <a:ext cx="469900" cy="469900"/>
          </a:xfrm>
          <a:prstGeom prst="ellipse">
            <a:avLst/>
          </a:prstGeom>
          <a:solidFill>
            <a:srgbClr val="BC1A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7506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06152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81907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19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87099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99E512-D3A3-4DDF-907E-52EF3D360F6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>
              <a:solidFill>
                <a:srgbClr val="0D77E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6ACB08-03C1-4E1A-B473-336F76524E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B46EC4-6F37-4F7C-80BA-735A693952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55088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75326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65A4D-1428-4584-9FC7-2ADC2D4D3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BDF31-72D8-4061-B213-2139BBE21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A2214-112A-41E3-BC48-A5285D38D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Insert 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4442-A9C3-4765-B91B-044CA3E99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5293F-90B6-45AB-8342-A371567C76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48397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BADD5-FBC4-4E7E-9F25-D489441C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824F2F-7120-4789-9395-4E23FFDAA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754280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01EF9-8182-485C-B161-A597355FD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C2B07-6EEA-4272-8DB9-6D89CD813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01E125-0248-4310-B661-E5D65C6F54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3A8E8-C2AD-44B5-B565-F844501CF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Insert 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FC5327-7D12-4CF4-B408-C0A299DBE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5293F-90B6-45AB-8342-A371567C76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785244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8F501-75A1-4B40-8869-FB573CF88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A48D1-B585-4A51-AB24-5B7AF27BF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52208-87A2-4E78-AC6D-97CEF88941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E0121-D12B-4DCD-BEED-3F85B86370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0938F0-7573-4AF6-B38F-73653D1D9B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40D2A2-88DC-4ED0-8AFB-2EAB7EB8C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Insert Your Footer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EF6E16-1905-426D-9BC6-CA2F67160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5293F-90B6-45AB-8342-A371567C76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339976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830A9-9D9B-41AB-A2C8-264B14F4D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A11734-ACE0-40FF-AE7A-75FD44F3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Insert 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1B1280-3B3D-48AA-AC02-B3C5FA31D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5293F-90B6-45AB-8342-A371567C76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3281592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F61CBF-E5DC-4DC1-8116-CD5C98D21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Insert Your Footer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23773B-DB9C-407B-9FC2-C57BCDD3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5293F-90B6-45AB-8342-A371567C76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7929602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EFCD9-A257-4186-AF27-459F0B678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4662D-5D92-4D18-8957-20AAF873C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D508E4-3011-403F-9473-DB77B15860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347360-43F4-4776-9EBE-9ECB07BBC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Insert 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7663B-A81F-40D1-A855-2A42F4C75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5293F-90B6-45AB-8342-A371567C76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0000149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9B681-2D6A-41AF-AEFC-5E5FF4BBD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312A98-E2AF-48C5-A3C9-840BCA6B02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66C9D-52B8-4BF0-A2D5-60D3F61010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8C2893-EA85-4026-AB43-6B51B1AEB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Insert 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C81C61-DD81-43C7-AD05-18C414300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5293F-90B6-45AB-8342-A371567C76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8458593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92E91-C378-40B9-8D45-1E0128E0D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353411-ED82-4F15-B05E-3C27CCC3B3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6CD60-B7AF-4759-9E8B-5C7647AB0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Insert 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FA84E-D48D-456E-BDED-F4AE9DC81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5293F-90B6-45AB-8342-A371567C76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0518896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9A6528-13AE-4422-803F-35AEE68EF1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4495C-4B8C-4105-8E5A-403CE92988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52CFE-E1C4-4FB2-A353-800873848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D"/>
              <a:t>Insert 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17392-A31E-4262-B0D3-2D8222984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5293F-90B6-45AB-8342-A371567C76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36013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96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61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384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7338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4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Thursday, August 5,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693285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8/5/2021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9620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26305-2215-4D1E-96CB-CC0657A692AC}" type="datetime1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0B90C-FB27-42EE-827D-4DD2EE7B2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993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A1A576-034B-45D7-9F5B-548D28C1BC98}" type="datetimeFigureOut">
              <a:rPr lang="en-US" smtClean="0"/>
              <a:t>8/5/2021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45598-B2C9-4FFE-8967-D41635DDF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07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551">
          <p15:clr>
            <a:srgbClr val="F26B43"/>
          </p15:clr>
        </p15:guide>
        <p15:guide id="4" pos="7129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0E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47B935-D3A7-4925-B992-258A20504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675" y="673751"/>
            <a:ext cx="6162675" cy="44319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en-US" dirty="0"/>
              <a:t>Click to edit Master title style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BBAF0-B894-463D-8435-F9768B40C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1675" y="1600199"/>
            <a:ext cx="10788650" cy="436245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D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9F053-329F-4780-9693-E7C3D244EC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48525" y="6351329"/>
            <a:ext cx="4114800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1200" i="1">
                <a:solidFill>
                  <a:schemeClr val="bg1"/>
                </a:solidFill>
              </a:defRPr>
            </a:lvl1pPr>
          </a:lstStyle>
          <a:p>
            <a:r>
              <a:rPr lang="en-ID"/>
              <a:t>Insert Your Footer Here</a:t>
            </a:r>
            <a:endParaRPr lang="en-ID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3D65AB-FD68-4E0A-BFC5-FA8ADADA8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1668" y="6351329"/>
            <a:ext cx="190757" cy="184666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200">
                <a:solidFill>
                  <a:srgbClr val="21D795"/>
                </a:solidFill>
              </a:defRPr>
            </a:lvl1pPr>
          </a:lstStyle>
          <a:p>
            <a:fld id="{CF25293F-90B6-45AB-8342-A371567C769B}" type="slidenum">
              <a:rPr lang="en-ID" smtClean="0"/>
              <a:pPr/>
              <a:t>‹#›</a:t>
            </a:fld>
            <a:endParaRPr lang="en-ID"/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C760EC63-5D63-43EA-A1B1-20252CE15852}"/>
              </a:ext>
            </a:extLst>
          </p:cNvPr>
          <p:cNvSpPr/>
          <p:nvPr userDrawn="1"/>
        </p:nvSpPr>
        <p:spPr>
          <a:xfrm flipH="1">
            <a:off x="11861800" y="6527800"/>
            <a:ext cx="330200" cy="330200"/>
          </a:xfrm>
          <a:prstGeom prst="rtTriangle">
            <a:avLst/>
          </a:prstGeom>
          <a:solidFill>
            <a:srgbClr val="21D7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D">
              <a:solidFill>
                <a:srgbClr val="0D77E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719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3">
            <a:extLst>
              <a:ext uri="{FF2B5EF4-FFF2-40B4-BE49-F238E27FC236}">
                <a16:creationId xmlns:a16="http://schemas.microsoft.com/office/drawing/2014/main" id="{CFA9FA96-464F-4803-B0E9-8E48F5535D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t="284" r="-1" b="-1"/>
          <a:stretch/>
        </p:blipFill>
        <p:spPr>
          <a:xfrm>
            <a:off x="-3054" y="1135977"/>
            <a:ext cx="12195054" cy="5673271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4" name="Video 3">
            <a:extLst>
              <a:ext uri="{FF2B5EF4-FFF2-40B4-BE49-F238E27FC236}">
                <a16:creationId xmlns:a16="http://schemas.microsoft.com/office/drawing/2014/main" id="{4290826F-D5F4-4E88-9AD0-AD778D869E7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r="-1" b="283"/>
          <a:stretch/>
        </p:blipFill>
        <p:spPr>
          <a:xfrm>
            <a:off x="20" y="-22"/>
            <a:ext cx="12191977" cy="424324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212595-57DA-43FE-B5FA-9A29A8D54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389" y="458529"/>
            <a:ext cx="6651186" cy="3227321"/>
          </a:xfrm>
        </p:spPr>
        <p:txBody>
          <a:bodyPr anchor="t">
            <a:normAutofit fontScale="90000"/>
          </a:bodyPr>
          <a:lstStyle/>
          <a:p>
            <a:r>
              <a:rPr lang="en-IN" sz="4400" dirty="0">
                <a:solidFill>
                  <a:schemeClr val="bg1"/>
                </a:solidFill>
              </a:rPr>
              <a:t>APPROACHING</a:t>
            </a:r>
            <a:br>
              <a:rPr lang="en-IN" sz="4400" dirty="0">
                <a:solidFill>
                  <a:schemeClr val="bg1"/>
                </a:solidFill>
              </a:rPr>
            </a:br>
            <a:r>
              <a:rPr lang="en-IN" sz="4400" dirty="0">
                <a:solidFill>
                  <a:schemeClr val="bg1"/>
                </a:solidFill>
              </a:rPr>
              <a:t>Big DATA ANALYSIS…</a:t>
            </a:r>
            <a:br>
              <a:rPr lang="en-IN" sz="4400" dirty="0">
                <a:solidFill>
                  <a:schemeClr val="bg1"/>
                </a:solidFill>
              </a:rPr>
            </a:br>
            <a:r>
              <a:rPr lang="en-IN" sz="4400" dirty="0">
                <a:solidFill>
                  <a:schemeClr val="bg1"/>
                </a:solidFill>
              </a:rPr>
              <a:t>DATA MINING…&amp;..</a:t>
            </a:r>
            <a:br>
              <a:rPr lang="en-IN" sz="4400" dirty="0">
                <a:solidFill>
                  <a:schemeClr val="bg1"/>
                </a:solidFill>
              </a:rPr>
            </a:br>
            <a:r>
              <a:rPr lang="en-IN" sz="4400" dirty="0">
                <a:solidFill>
                  <a:schemeClr val="bg1"/>
                </a:solidFill>
              </a:rPr>
              <a:t>MACHINE LEARNING....</a:t>
            </a:r>
            <a:br>
              <a:rPr lang="en-IN" sz="4400" dirty="0">
                <a:solidFill>
                  <a:schemeClr val="bg1"/>
                </a:solidFill>
              </a:rPr>
            </a:br>
            <a:r>
              <a:rPr lang="en-IN" sz="4400" dirty="0">
                <a:solidFill>
                  <a:schemeClr val="bg1"/>
                </a:solidFill>
              </a:rPr>
              <a:t>TO</a:t>
            </a:r>
            <a:br>
              <a:rPr lang="en-IN" sz="4400" dirty="0">
                <a:solidFill>
                  <a:schemeClr val="bg1"/>
                </a:solidFill>
              </a:rPr>
            </a:br>
            <a:r>
              <a:rPr lang="en-IN" sz="4900" b="1" dirty="0">
                <a:solidFill>
                  <a:srgbClr val="3FCD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BIG RESOLUTIONS</a:t>
            </a:r>
            <a:r>
              <a:rPr lang="en-IN" sz="4900" dirty="0">
                <a:solidFill>
                  <a:schemeClr val="tx1"/>
                </a:solidFill>
              </a:rPr>
              <a:t>…</a:t>
            </a:r>
            <a:endParaRPr lang="en-IN" sz="48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EED685-25D5-4A82-A697-9455988766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825" y="4245914"/>
            <a:ext cx="6020474" cy="1663493"/>
          </a:xfrm>
        </p:spPr>
        <p:txBody>
          <a:bodyPr anchor="b">
            <a:normAutofit/>
          </a:bodyPr>
          <a:lstStyle/>
          <a:p>
            <a:r>
              <a:rPr lang="en-IN" sz="3600" b="1" dirty="0">
                <a:solidFill>
                  <a:schemeClr val="bg1"/>
                </a:solidFill>
                <a:highlight>
                  <a:srgbClr val="000000"/>
                </a:highlight>
              </a:rPr>
              <a:t>Doc2dOOR SOLUTIONS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603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Venn Diagrams Presentation</a:t>
            </a:r>
          </a:p>
        </p:txBody>
      </p:sp>
      <p:grpSp>
        <p:nvGrpSpPr>
          <p:cNvPr id="2151" name="Group 2150"/>
          <p:cNvGrpSpPr/>
          <p:nvPr/>
        </p:nvGrpSpPr>
        <p:grpSpPr>
          <a:xfrm>
            <a:off x="9405937" y="2459356"/>
            <a:ext cx="2235201" cy="812811"/>
            <a:chOff x="8331199" y="1610572"/>
            <a:chExt cx="2235201" cy="812811"/>
          </a:xfrm>
        </p:grpSpPr>
        <p:sp>
          <p:nvSpPr>
            <p:cNvPr id="62" name="TextBox 61"/>
            <p:cNvSpPr txBox="1"/>
            <p:nvPr/>
          </p:nvSpPr>
          <p:spPr>
            <a:xfrm>
              <a:off x="8331200" y="1992496"/>
              <a:ext cx="2235200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 dolor sit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amet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,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consectetur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adipiscing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elit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. 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8331199" y="1610572"/>
              <a:ext cx="2235201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ECA4A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</a:t>
              </a:r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9405937" y="4723012"/>
            <a:ext cx="2235201" cy="812811"/>
            <a:chOff x="8331199" y="1610572"/>
            <a:chExt cx="2235201" cy="812811"/>
          </a:xfrm>
        </p:grpSpPr>
        <p:sp>
          <p:nvSpPr>
            <p:cNvPr id="153" name="TextBox 152"/>
            <p:cNvSpPr txBox="1"/>
            <p:nvPr/>
          </p:nvSpPr>
          <p:spPr>
            <a:xfrm>
              <a:off x="8331200" y="1992496"/>
              <a:ext cx="2235200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 dolor sit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amet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,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consectetur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adipiscing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elit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. </a:t>
              </a: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8331199" y="1610572"/>
              <a:ext cx="2235201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294F9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</a:t>
              </a:r>
            </a:p>
          </p:txBody>
        </p:sp>
      </p:grpSp>
      <p:grpSp>
        <p:nvGrpSpPr>
          <p:cNvPr id="158" name="Group 157"/>
          <p:cNvGrpSpPr/>
          <p:nvPr/>
        </p:nvGrpSpPr>
        <p:grpSpPr>
          <a:xfrm>
            <a:off x="550863" y="2459356"/>
            <a:ext cx="2235201" cy="812811"/>
            <a:chOff x="8331199" y="1610572"/>
            <a:chExt cx="2235201" cy="812811"/>
          </a:xfrm>
        </p:grpSpPr>
        <p:sp>
          <p:nvSpPr>
            <p:cNvPr id="159" name="TextBox 158"/>
            <p:cNvSpPr txBox="1"/>
            <p:nvPr/>
          </p:nvSpPr>
          <p:spPr>
            <a:xfrm>
              <a:off x="8331200" y="1992496"/>
              <a:ext cx="2235200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 dolor sit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amet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,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consectetur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adipiscing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elit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. </a:t>
              </a:r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8331199" y="1610572"/>
              <a:ext cx="2235201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5E4C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</a:t>
              </a:r>
            </a:p>
          </p:txBody>
        </p:sp>
      </p:grpSp>
      <p:grpSp>
        <p:nvGrpSpPr>
          <p:cNvPr id="161" name="Group 160"/>
          <p:cNvGrpSpPr/>
          <p:nvPr/>
        </p:nvGrpSpPr>
        <p:grpSpPr>
          <a:xfrm>
            <a:off x="550863" y="4723012"/>
            <a:ext cx="2235201" cy="812811"/>
            <a:chOff x="8331199" y="1610572"/>
            <a:chExt cx="2235201" cy="812811"/>
          </a:xfrm>
        </p:grpSpPr>
        <p:sp>
          <p:nvSpPr>
            <p:cNvPr id="162" name="TextBox 161"/>
            <p:cNvSpPr txBox="1"/>
            <p:nvPr/>
          </p:nvSpPr>
          <p:spPr>
            <a:xfrm>
              <a:off x="8331200" y="1992496"/>
              <a:ext cx="2235200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 dolor sit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amet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,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consectetur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adipiscing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elit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. </a:t>
              </a:r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8331199" y="1610572"/>
              <a:ext cx="2235201" cy="30777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20A6E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</a:t>
              </a:r>
            </a:p>
          </p:txBody>
        </p:sp>
      </p:grpSp>
      <p:sp>
        <p:nvSpPr>
          <p:cNvPr id="151" name="TextBox 150"/>
          <p:cNvSpPr txBox="1"/>
          <p:nvPr/>
        </p:nvSpPr>
        <p:spPr>
          <a:xfrm>
            <a:off x="2211366" y="1693665"/>
            <a:ext cx="57469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01</a:t>
            </a:r>
          </a:p>
        </p:txBody>
      </p:sp>
      <p:cxnSp>
        <p:nvCxnSpPr>
          <p:cNvPr id="165" name="Straight Connector 164"/>
          <p:cNvCxnSpPr/>
          <p:nvPr/>
        </p:nvCxnSpPr>
        <p:spPr>
          <a:xfrm>
            <a:off x="2277035" y="2309218"/>
            <a:ext cx="509029" cy="0"/>
          </a:xfrm>
          <a:prstGeom prst="line">
            <a:avLst/>
          </a:prstGeom>
          <a:ln w="50800" cap="rnd">
            <a:solidFill>
              <a:srgbClr val="FF5E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2211366" y="4033312"/>
            <a:ext cx="57469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02</a:t>
            </a:r>
          </a:p>
        </p:txBody>
      </p:sp>
      <p:cxnSp>
        <p:nvCxnSpPr>
          <p:cNvPr id="168" name="Straight Connector 167"/>
          <p:cNvCxnSpPr/>
          <p:nvPr/>
        </p:nvCxnSpPr>
        <p:spPr>
          <a:xfrm>
            <a:off x="2277035" y="4648865"/>
            <a:ext cx="509029" cy="0"/>
          </a:xfrm>
          <a:prstGeom prst="line">
            <a:avLst/>
          </a:prstGeom>
          <a:ln w="50800" cap="rnd">
            <a:solidFill>
              <a:srgbClr val="20A6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TextBox 168"/>
          <p:cNvSpPr txBox="1"/>
          <p:nvPr/>
        </p:nvSpPr>
        <p:spPr>
          <a:xfrm>
            <a:off x="9405937" y="1693665"/>
            <a:ext cx="57469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03</a:t>
            </a:r>
          </a:p>
        </p:txBody>
      </p:sp>
      <p:cxnSp>
        <p:nvCxnSpPr>
          <p:cNvPr id="170" name="Straight Connector 169"/>
          <p:cNvCxnSpPr/>
          <p:nvPr/>
        </p:nvCxnSpPr>
        <p:spPr>
          <a:xfrm>
            <a:off x="9405937" y="2309218"/>
            <a:ext cx="509029" cy="0"/>
          </a:xfrm>
          <a:prstGeom prst="line">
            <a:avLst/>
          </a:prstGeom>
          <a:ln w="50800" cap="rnd">
            <a:solidFill>
              <a:srgbClr val="FECA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9405937" y="4033312"/>
            <a:ext cx="57469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04</a:t>
            </a:r>
          </a:p>
        </p:txBody>
      </p:sp>
      <p:cxnSp>
        <p:nvCxnSpPr>
          <p:cNvPr id="172" name="Straight Connector 171"/>
          <p:cNvCxnSpPr/>
          <p:nvPr/>
        </p:nvCxnSpPr>
        <p:spPr>
          <a:xfrm>
            <a:off x="9405937" y="4648865"/>
            <a:ext cx="509029" cy="0"/>
          </a:xfrm>
          <a:prstGeom prst="line">
            <a:avLst/>
          </a:prstGeom>
          <a:ln w="50800" cap="rnd">
            <a:solidFill>
              <a:srgbClr val="294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6" name="Group 165"/>
          <p:cNvGrpSpPr/>
          <p:nvPr/>
        </p:nvGrpSpPr>
        <p:grpSpPr>
          <a:xfrm>
            <a:off x="3209372" y="1263650"/>
            <a:ext cx="5773256" cy="5219738"/>
            <a:chOff x="3209373" y="1168400"/>
            <a:chExt cx="5773256" cy="5219738"/>
          </a:xfrm>
        </p:grpSpPr>
        <p:sp>
          <p:nvSpPr>
            <p:cNvPr id="142" name="Freeform 9"/>
            <p:cNvSpPr>
              <a:spLocks noEditPoints="1"/>
            </p:cNvSpPr>
            <p:nvPr/>
          </p:nvSpPr>
          <p:spPr bwMode="auto">
            <a:xfrm>
              <a:off x="4086836" y="2093943"/>
              <a:ext cx="4785003" cy="4294195"/>
            </a:xfrm>
            <a:custGeom>
              <a:avLst/>
              <a:gdLst>
                <a:gd name="T0" fmla="*/ 3235 w 3266"/>
                <a:gd name="T1" fmla="*/ 1348 h 2931"/>
                <a:gd name="T2" fmla="*/ 2805 w 3266"/>
                <a:gd name="T3" fmla="*/ 1454 h 2931"/>
                <a:gd name="T4" fmla="*/ 2588 w 3266"/>
                <a:gd name="T5" fmla="*/ 1395 h 2931"/>
                <a:gd name="T6" fmla="*/ 2832 w 3266"/>
                <a:gd name="T7" fmla="*/ 1311 h 2931"/>
                <a:gd name="T8" fmla="*/ 2873 w 3266"/>
                <a:gd name="T9" fmla="*/ 1211 h 2931"/>
                <a:gd name="T10" fmla="*/ 2364 w 3266"/>
                <a:gd name="T11" fmla="*/ 1275 h 2931"/>
                <a:gd name="T12" fmla="*/ 2042 w 3266"/>
                <a:gd name="T13" fmla="*/ 1440 h 2931"/>
                <a:gd name="T14" fmla="*/ 1778 w 3266"/>
                <a:gd name="T15" fmla="*/ 1278 h 2931"/>
                <a:gd name="T16" fmla="*/ 1998 w 3266"/>
                <a:gd name="T17" fmla="*/ 1312 h 2931"/>
                <a:gd name="T18" fmla="*/ 2621 w 3266"/>
                <a:gd name="T19" fmla="*/ 1078 h 2931"/>
                <a:gd name="T20" fmla="*/ 2821 w 3266"/>
                <a:gd name="T21" fmla="*/ 967 h 2931"/>
                <a:gd name="T22" fmla="*/ 2627 w 3266"/>
                <a:gd name="T23" fmla="*/ 847 h 2931"/>
                <a:gd name="T24" fmla="*/ 2079 w 3266"/>
                <a:gd name="T25" fmla="*/ 1076 h 2931"/>
                <a:gd name="T26" fmla="*/ 1856 w 3266"/>
                <a:gd name="T27" fmla="*/ 1098 h 2931"/>
                <a:gd name="T28" fmla="*/ 2637 w 3266"/>
                <a:gd name="T29" fmla="*/ 621 h 2931"/>
                <a:gd name="T30" fmla="*/ 2752 w 3266"/>
                <a:gd name="T31" fmla="*/ 445 h 2931"/>
                <a:gd name="T32" fmla="*/ 2532 w 3266"/>
                <a:gd name="T33" fmla="*/ 382 h 2931"/>
                <a:gd name="T34" fmla="*/ 2153 w 3266"/>
                <a:gd name="T35" fmla="*/ 583 h 2931"/>
                <a:gd name="T36" fmla="*/ 2075 w 3266"/>
                <a:gd name="T37" fmla="*/ 479 h 2931"/>
                <a:gd name="T38" fmla="*/ 2042 w 3266"/>
                <a:gd name="T39" fmla="*/ 669 h 2931"/>
                <a:gd name="T40" fmla="*/ 1912 w 3266"/>
                <a:gd name="T41" fmla="*/ 534 h 2931"/>
                <a:gd name="T42" fmla="*/ 1962 w 3266"/>
                <a:gd name="T43" fmla="*/ 626 h 2931"/>
                <a:gd name="T44" fmla="*/ 1685 w 3266"/>
                <a:gd name="T45" fmla="*/ 849 h 2931"/>
                <a:gd name="T46" fmla="*/ 1616 w 3266"/>
                <a:gd name="T47" fmla="*/ 401 h 2931"/>
                <a:gd name="T48" fmla="*/ 1516 w 3266"/>
                <a:gd name="T49" fmla="*/ 364 h 2931"/>
                <a:gd name="T50" fmla="*/ 1474 w 3266"/>
                <a:gd name="T51" fmla="*/ 783 h 2931"/>
                <a:gd name="T52" fmla="*/ 1738 w 3266"/>
                <a:gd name="T53" fmla="*/ 1070 h 2931"/>
                <a:gd name="T54" fmla="*/ 1338 w 3266"/>
                <a:gd name="T55" fmla="*/ 626 h 2931"/>
                <a:gd name="T56" fmla="*/ 1446 w 3266"/>
                <a:gd name="T57" fmla="*/ 67 h 2931"/>
                <a:gd name="T58" fmla="*/ 1285 w 3266"/>
                <a:gd name="T59" fmla="*/ 179 h 2931"/>
                <a:gd name="T60" fmla="*/ 1315 w 3266"/>
                <a:gd name="T61" fmla="*/ 423 h 2931"/>
                <a:gd name="T62" fmla="*/ 1004 w 3266"/>
                <a:gd name="T63" fmla="*/ 70 h 2931"/>
                <a:gd name="T64" fmla="*/ 881 w 3266"/>
                <a:gd name="T65" fmla="*/ 261 h 2931"/>
                <a:gd name="T66" fmla="*/ 926 w 3266"/>
                <a:gd name="T67" fmla="*/ 526 h 2931"/>
                <a:gd name="T68" fmla="*/ 1124 w 3266"/>
                <a:gd name="T69" fmla="*/ 874 h 2931"/>
                <a:gd name="T70" fmla="*/ 937 w 3266"/>
                <a:gd name="T71" fmla="*/ 899 h 2931"/>
                <a:gd name="T72" fmla="*/ 1399 w 3266"/>
                <a:gd name="T73" fmla="*/ 1053 h 2931"/>
                <a:gd name="T74" fmla="*/ 1193 w 3266"/>
                <a:gd name="T75" fmla="*/ 1106 h 2931"/>
                <a:gd name="T76" fmla="*/ 1261 w 3266"/>
                <a:gd name="T77" fmla="*/ 1354 h 2931"/>
                <a:gd name="T78" fmla="*/ 698 w 3266"/>
                <a:gd name="T79" fmla="*/ 601 h 2931"/>
                <a:gd name="T80" fmla="*/ 668 w 3266"/>
                <a:gd name="T81" fmla="*/ 314 h 2931"/>
                <a:gd name="T82" fmla="*/ 471 w 3266"/>
                <a:gd name="T83" fmla="*/ 262 h 2931"/>
                <a:gd name="T84" fmla="*/ 434 w 3266"/>
                <a:gd name="T85" fmla="*/ 353 h 2931"/>
                <a:gd name="T86" fmla="*/ 434 w 3266"/>
                <a:gd name="T87" fmla="*/ 557 h 2931"/>
                <a:gd name="T88" fmla="*/ 665 w 3266"/>
                <a:gd name="T89" fmla="*/ 725 h 2931"/>
                <a:gd name="T90" fmla="*/ 387 w 3266"/>
                <a:gd name="T91" fmla="*/ 744 h 2931"/>
                <a:gd name="T92" fmla="*/ 295 w 3266"/>
                <a:gd name="T93" fmla="*/ 908 h 2931"/>
                <a:gd name="T94" fmla="*/ 0 w 3266"/>
                <a:gd name="T95" fmla="*/ 1067 h 2931"/>
                <a:gd name="T96" fmla="*/ 813 w 3266"/>
                <a:gd name="T97" fmla="*/ 1167 h 2931"/>
                <a:gd name="T98" fmla="*/ 256 w 3266"/>
                <a:gd name="T99" fmla="*/ 1268 h 2931"/>
                <a:gd name="T100" fmla="*/ 114 w 3266"/>
                <a:gd name="T101" fmla="*/ 1406 h 2931"/>
                <a:gd name="T102" fmla="*/ 1044 w 3266"/>
                <a:gd name="T103" fmla="*/ 1545 h 2931"/>
                <a:gd name="T104" fmla="*/ 690 w 3266"/>
                <a:gd name="T105" fmla="*/ 1529 h 2931"/>
                <a:gd name="T106" fmla="*/ 576 w 3266"/>
                <a:gd name="T107" fmla="*/ 1690 h 2931"/>
                <a:gd name="T108" fmla="*/ 1266 w 3266"/>
                <a:gd name="T109" fmla="*/ 1587 h 2931"/>
                <a:gd name="T110" fmla="*/ 1499 w 3266"/>
                <a:gd name="T111" fmla="*/ 2604 h 2931"/>
                <a:gd name="T112" fmla="*/ 1695 w 3266"/>
                <a:gd name="T113" fmla="*/ 2379 h 2931"/>
                <a:gd name="T114" fmla="*/ 2403 w 3266"/>
                <a:gd name="T115" fmla="*/ 1633 h 2931"/>
                <a:gd name="T116" fmla="*/ 2868 w 3266"/>
                <a:gd name="T117" fmla="*/ 1791 h 2931"/>
                <a:gd name="T118" fmla="*/ 2955 w 3266"/>
                <a:gd name="T119" fmla="*/ 1668 h 2931"/>
                <a:gd name="T120" fmla="*/ 2442 w 3266"/>
                <a:gd name="T121" fmla="*/ 1573 h 2931"/>
                <a:gd name="T122" fmla="*/ 3022 w 3266"/>
                <a:gd name="T123" fmla="*/ 1529 h 29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66" h="2931">
                  <a:moveTo>
                    <a:pt x="1649" y="1594"/>
                  </a:moveTo>
                  <a:lnTo>
                    <a:pt x="1649" y="1594"/>
                  </a:lnTo>
                  <a:lnTo>
                    <a:pt x="1650" y="1591"/>
                  </a:lnTo>
                  <a:lnTo>
                    <a:pt x="1649" y="1594"/>
                  </a:lnTo>
                  <a:lnTo>
                    <a:pt x="1649" y="1594"/>
                  </a:lnTo>
                  <a:close/>
                  <a:moveTo>
                    <a:pt x="3255" y="1521"/>
                  </a:moveTo>
                  <a:lnTo>
                    <a:pt x="3255" y="1521"/>
                  </a:lnTo>
                  <a:lnTo>
                    <a:pt x="3241" y="1527"/>
                  </a:lnTo>
                  <a:lnTo>
                    <a:pt x="3227" y="1532"/>
                  </a:lnTo>
                  <a:lnTo>
                    <a:pt x="3213" y="1537"/>
                  </a:lnTo>
                  <a:lnTo>
                    <a:pt x="3197" y="1540"/>
                  </a:lnTo>
                  <a:lnTo>
                    <a:pt x="3183" y="1543"/>
                  </a:lnTo>
                  <a:lnTo>
                    <a:pt x="3168" y="1543"/>
                  </a:lnTo>
                  <a:lnTo>
                    <a:pt x="3154" y="1543"/>
                  </a:lnTo>
                  <a:lnTo>
                    <a:pt x="3138" y="1543"/>
                  </a:lnTo>
                  <a:lnTo>
                    <a:pt x="3124" y="1540"/>
                  </a:lnTo>
                  <a:lnTo>
                    <a:pt x="3110" y="1537"/>
                  </a:lnTo>
                  <a:lnTo>
                    <a:pt x="3096" y="1532"/>
                  </a:lnTo>
                  <a:lnTo>
                    <a:pt x="3082" y="1527"/>
                  </a:lnTo>
                  <a:lnTo>
                    <a:pt x="3069" y="1520"/>
                  </a:lnTo>
                  <a:lnTo>
                    <a:pt x="3055" y="1512"/>
                  </a:lnTo>
                  <a:lnTo>
                    <a:pt x="3043" y="1504"/>
                  </a:lnTo>
                  <a:lnTo>
                    <a:pt x="3032" y="1493"/>
                  </a:lnTo>
                  <a:lnTo>
                    <a:pt x="3032" y="1493"/>
                  </a:lnTo>
                  <a:lnTo>
                    <a:pt x="3065" y="1482"/>
                  </a:lnTo>
                  <a:lnTo>
                    <a:pt x="3099" y="1465"/>
                  </a:lnTo>
                  <a:lnTo>
                    <a:pt x="3135" y="1445"/>
                  </a:lnTo>
                  <a:lnTo>
                    <a:pt x="3150" y="1432"/>
                  </a:lnTo>
                  <a:lnTo>
                    <a:pt x="3168" y="1420"/>
                  </a:lnTo>
                  <a:lnTo>
                    <a:pt x="3183" y="1407"/>
                  </a:lnTo>
                  <a:lnTo>
                    <a:pt x="3197" y="1393"/>
                  </a:lnTo>
                  <a:lnTo>
                    <a:pt x="3211" y="1379"/>
                  </a:lnTo>
                  <a:lnTo>
                    <a:pt x="3224" y="1364"/>
                  </a:lnTo>
                  <a:lnTo>
                    <a:pt x="3235" y="1348"/>
                  </a:lnTo>
                  <a:lnTo>
                    <a:pt x="3244" y="1331"/>
                  </a:lnTo>
                  <a:lnTo>
                    <a:pt x="3252" y="1315"/>
                  </a:lnTo>
                  <a:lnTo>
                    <a:pt x="3258" y="1298"/>
                  </a:lnTo>
                  <a:lnTo>
                    <a:pt x="3258" y="1298"/>
                  </a:lnTo>
                  <a:lnTo>
                    <a:pt x="3252" y="1314"/>
                  </a:lnTo>
                  <a:lnTo>
                    <a:pt x="3244" y="1328"/>
                  </a:lnTo>
                  <a:lnTo>
                    <a:pt x="3235" y="1342"/>
                  </a:lnTo>
                  <a:lnTo>
                    <a:pt x="3224" y="1356"/>
                  </a:lnTo>
                  <a:lnTo>
                    <a:pt x="3211" y="1368"/>
                  </a:lnTo>
                  <a:lnTo>
                    <a:pt x="3199" y="1381"/>
                  </a:lnTo>
                  <a:lnTo>
                    <a:pt x="3186" y="1393"/>
                  </a:lnTo>
                  <a:lnTo>
                    <a:pt x="3171" y="1404"/>
                  </a:lnTo>
                  <a:lnTo>
                    <a:pt x="3141" y="1424"/>
                  </a:lnTo>
                  <a:lnTo>
                    <a:pt x="3110" y="1443"/>
                  </a:lnTo>
                  <a:lnTo>
                    <a:pt x="3079" y="1457"/>
                  </a:lnTo>
                  <a:lnTo>
                    <a:pt x="3047" y="1468"/>
                  </a:lnTo>
                  <a:lnTo>
                    <a:pt x="3047" y="1468"/>
                  </a:lnTo>
                  <a:lnTo>
                    <a:pt x="3027" y="1474"/>
                  </a:lnTo>
                  <a:lnTo>
                    <a:pt x="3007" y="1477"/>
                  </a:lnTo>
                  <a:lnTo>
                    <a:pt x="2990" y="1477"/>
                  </a:lnTo>
                  <a:lnTo>
                    <a:pt x="2971" y="1474"/>
                  </a:lnTo>
                  <a:lnTo>
                    <a:pt x="2954" y="1470"/>
                  </a:lnTo>
                  <a:lnTo>
                    <a:pt x="2937" y="1465"/>
                  </a:lnTo>
                  <a:lnTo>
                    <a:pt x="2899" y="1448"/>
                  </a:lnTo>
                  <a:lnTo>
                    <a:pt x="2899" y="1448"/>
                  </a:lnTo>
                  <a:lnTo>
                    <a:pt x="2888" y="1443"/>
                  </a:lnTo>
                  <a:lnTo>
                    <a:pt x="2876" y="1442"/>
                  </a:lnTo>
                  <a:lnTo>
                    <a:pt x="2863" y="1440"/>
                  </a:lnTo>
                  <a:lnTo>
                    <a:pt x="2852" y="1440"/>
                  </a:lnTo>
                  <a:lnTo>
                    <a:pt x="2840" y="1442"/>
                  </a:lnTo>
                  <a:lnTo>
                    <a:pt x="2827" y="1445"/>
                  </a:lnTo>
                  <a:lnTo>
                    <a:pt x="2816" y="1449"/>
                  </a:lnTo>
                  <a:lnTo>
                    <a:pt x="2805" y="1454"/>
                  </a:lnTo>
                  <a:lnTo>
                    <a:pt x="2805" y="1454"/>
                  </a:lnTo>
                  <a:lnTo>
                    <a:pt x="2787" y="1463"/>
                  </a:lnTo>
                  <a:lnTo>
                    <a:pt x="2771" y="1476"/>
                  </a:lnTo>
                  <a:lnTo>
                    <a:pt x="2738" y="1502"/>
                  </a:lnTo>
                  <a:lnTo>
                    <a:pt x="2738" y="1502"/>
                  </a:lnTo>
                  <a:lnTo>
                    <a:pt x="2720" y="1515"/>
                  </a:lnTo>
                  <a:lnTo>
                    <a:pt x="2701" y="1524"/>
                  </a:lnTo>
                  <a:lnTo>
                    <a:pt x="2681" y="1532"/>
                  </a:lnTo>
                  <a:lnTo>
                    <a:pt x="2660" y="1537"/>
                  </a:lnTo>
                  <a:lnTo>
                    <a:pt x="2640" y="1540"/>
                  </a:lnTo>
                  <a:lnTo>
                    <a:pt x="2618" y="1540"/>
                  </a:lnTo>
                  <a:lnTo>
                    <a:pt x="2596" y="1540"/>
                  </a:lnTo>
                  <a:lnTo>
                    <a:pt x="2573" y="1538"/>
                  </a:lnTo>
                  <a:lnTo>
                    <a:pt x="2573" y="1538"/>
                  </a:lnTo>
                  <a:lnTo>
                    <a:pt x="2542" y="1534"/>
                  </a:lnTo>
                  <a:lnTo>
                    <a:pt x="2496" y="1526"/>
                  </a:lnTo>
                  <a:lnTo>
                    <a:pt x="2390" y="1504"/>
                  </a:lnTo>
                  <a:lnTo>
                    <a:pt x="2243" y="1473"/>
                  </a:lnTo>
                  <a:lnTo>
                    <a:pt x="2243" y="1473"/>
                  </a:lnTo>
                  <a:lnTo>
                    <a:pt x="2311" y="1417"/>
                  </a:lnTo>
                  <a:lnTo>
                    <a:pt x="2345" y="1389"/>
                  </a:lnTo>
                  <a:lnTo>
                    <a:pt x="2381" y="1364"/>
                  </a:lnTo>
                  <a:lnTo>
                    <a:pt x="2381" y="1364"/>
                  </a:lnTo>
                  <a:lnTo>
                    <a:pt x="2418" y="1379"/>
                  </a:lnTo>
                  <a:lnTo>
                    <a:pt x="2437" y="1385"/>
                  </a:lnTo>
                  <a:lnTo>
                    <a:pt x="2457" y="1392"/>
                  </a:lnTo>
                  <a:lnTo>
                    <a:pt x="2476" y="1396"/>
                  </a:lnTo>
                  <a:lnTo>
                    <a:pt x="2496" y="1399"/>
                  </a:lnTo>
                  <a:lnTo>
                    <a:pt x="2517" y="1399"/>
                  </a:lnTo>
                  <a:lnTo>
                    <a:pt x="2537" y="1399"/>
                  </a:lnTo>
                  <a:lnTo>
                    <a:pt x="2537" y="1399"/>
                  </a:lnTo>
                  <a:lnTo>
                    <a:pt x="2557" y="1396"/>
                  </a:lnTo>
                  <a:lnTo>
                    <a:pt x="2573" y="1393"/>
                  </a:lnTo>
                  <a:lnTo>
                    <a:pt x="2581" y="1393"/>
                  </a:lnTo>
                  <a:lnTo>
                    <a:pt x="2588" y="1395"/>
                  </a:lnTo>
                  <a:lnTo>
                    <a:pt x="2598" y="1396"/>
                  </a:lnTo>
                  <a:lnTo>
                    <a:pt x="2607" y="1401"/>
                  </a:lnTo>
                  <a:lnTo>
                    <a:pt x="2607" y="1401"/>
                  </a:lnTo>
                  <a:lnTo>
                    <a:pt x="2626" y="1409"/>
                  </a:lnTo>
                  <a:lnTo>
                    <a:pt x="2645" y="1415"/>
                  </a:lnTo>
                  <a:lnTo>
                    <a:pt x="2665" y="1418"/>
                  </a:lnTo>
                  <a:lnTo>
                    <a:pt x="2674" y="1418"/>
                  </a:lnTo>
                  <a:lnTo>
                    <a:pt x="2684" y="1417"/>
                  </a:lnTo>
                  <a:lnTo>
                    <a:pt x="2684" y="1417"/>
                  </a:lnTo>
                  <a:lnTo>
                    <a:pt x="2709" y="1410"/>
                  </a:lnTo>
                  <a:lnTo>
                    <a:pt x="2752" y="1395"/>
                  </a:lnTo>
                  <a:lnTo>
                    <a:pt x="2793" y="1378"/>
                  </a:lnTo>
                  <a:lnTo>
                    <a:pt x="2805" y="1370"/>
                  </a:lnTo>
                  <a:lnTo>
                    <a:pt x="2809" y="1368"/>
                  </a:lnTo>
                  <a:lnTo>
                    <a:pt x="2810" y="1365"/>
                  </a:lnTo>
                  <a:lnTo>
                    <a:pt x="2810" y="1365"/>
                  </a:lnTo>
                  <a:lnTo>
                    <a:pt x="2770" y="1378"/>
                  </a:lnTo>
                  <a:lnTo>
                    <a:pt x="2723" y="1393"/>
                  </a:lnTo>
                  <a:lnTo>
                    <a:pt x="2723" y="1393"/>
                  </a:lnTo>
                  <a:lnTo>
                    <a:pt x="2707" y="1396"/>
                  </a:lnTo>
                  <a:lnTo>
                    <a:pt x="2695" y="1398"/>
                  </a:lnTo>
                  <a:lnTo>
                    <a:pt x="2681" y="1398"/>
                  </a:lnTo>
                  <a:lnTo>
                    <a:pt x="2668" y="1396"/>
                  </a:lnTo>
                  <a:lnTo>
                    <a:pt x="2654" y="1393"/>
                  </a:lnTo>
                  <a:lnTo>
                    <a:pt x="2642" y="1389"/>
                  </a:lnTo>
                  <a:lnTo>
                    <a:pt x="2629" y="1382"/>
                  </a:lnTo>
                  <a:lnTo>
                    <a:pt x="2617" y="1374"/>
                  </a:lnTo>
                  <a:lnTo>
                    <a:pt x="2617" y="1374"/>
                  </a:lnTo>
                  <a:lnTo>
                    <a:pt x="2642" y="1362"/>
                  </a:lnTo>
                  <a:lnTo>
                    <a:pt x="2668" y="1353"/>
                  </a:lnTo>
                  <a:lnTo>
                    <a:pt x="2695" y="1343"/>
                  </a:lnTo>
                  <a:lnTo>
                    <a:pt x="2721" y="1335"/>
                  </a:lnTo>
                  <a:lnTo>
                    <a:pt x="2776" y="1323"/>
                  </a:lnTo>
                  <a:lnTo>
                    <a:pt x="2832" y="1311"/>
                  </a:lnTo>
                  <a:lnTo>
                    <a:pt x="2832" y="1311"/>
                  </a:lnTo>
                  <a:lnTo>
                    <a:pt x="2784" y="1314"/>
                  </a:lnTo>
                  <a:lnTo>
                    <a:pt x="2735" y="1317"/>
                  </a:lnTo>
                  <a:lnTo>
                    <a:pt x="2712" y="1320"/>
                  </a:lnTo>
                  <a:lnTo>
                    <a:pt x="2688" y="1323"/>
                  </a:lnTo>
                  <a:lnTo>
                    <a:pt x="2665" y="1328"/>
                  </a:lnTo>
                  <a:lnTo>
                    <a:pt x="2642" y="1334"/>
                  </a:lnTo>
                  <a:lnTo>
                    <a:pt x="2642" y="1334"/>
                  </a:lnTo>
                  <a:lnTo>
                    <a:pt x="2615" y="1342"/>
                  </a:lnTo>
                  <a:lnTo>
                    <a:pt x="2588" y="1348"/>
                  </a:lnTo>
                  <a:lnTo>
                    <a:pt x="2563" y="1353"/>
                  </a:lnTo>
                  <a:lnTo>
                    <a:pt x="2540" y="1354"/>
                  </a:lnTo>
                  <a:lnTo>
                    <a:pt x="2517" y="1353"/>
                  </a:lnTo>
                  <a:lnTo>
                    <a:pt x="2492" y="1350"/>
                  </a:lnTo>
                  <a:lnTo>
                    <a:pt x="2467" y="1340"/>
                  </a:lnTo>
                  <a:lnTo>
                    <a:pt x="2440" y="1328"/>
                  </a:lnTo>
                  <a:lnTo>
                    <a:pt x="2440" y="1328"/>
                  </a:lnTo>
                  <a:lnTo>
                    <a:pt x="2459" y="1318"/>
                  </a:lnTo>
                  <a:lnTo>
                    <a:pt x="2479" y="1312"/>
                  </a:lnTo>
                  <a:lnTo>
                    <a:pt x="2499" y="1306"/>
                  </a:lnTo>
                  <a:lnTo>
                    <a:pt x="2518" y="1300"/>
                  </a:lnTo>
                  <a:lnTo>
                    <a:pt x="2559" y="1293"/>
                  </a:lnTo>
                  <a:lnTo>
                    <a:pt x="2599" y="1289"/>
                  </a:lnTo>
                  <a:lnTo>
                    <a:pt x="2682" y="1282"/>
                  </a:lnTo>
                  <a:lnTo>
                    <a:pt x="2723" y="1276"/>
                  </a:lnTo>
                  <a:lnTo>
                    <a:pt x="2743" y="1273"/>
                  </a:lnTo>
                  <a:lnTo>
                    <a:pt x="2765" y="1268"/>
                  </a:lnTo>
                  <a:lnTo>
                    <a:pt x="2765" y="1268"/>
                  </a:lnTo>
                  <a:lnTo>
                    <a:pt x="2784" y="1264"/>
                  </a:lnTo>
                  <a:lnTo>
                    <a:pt x="2804" y="1256"/>
                  </a:lnTo>
                  <a:lnTo>
                    <a:pt x="2823" y="1247"/>
                  </a:lnTo>
                  <a:lnTo>
                    <a:pt x="2840" y="1236"/>
                  </a:lnTo>
                  <a:lnTo>
                    <a:pt x="2857" y="1225"/>
                  </a:lnTo>
                  <a:lnTo>
                    <a:pt x="2873" y="1211"/>
                  </a:lnTo>
                  <a:lnTo>
                    <a:pt x="2888" y="1197"/>
                  </a:lnTo>
                  <a:lnTo>
                    <a:pt x="2902" y="1181"/>
                  </a:lnTo>
                  <a:lnTo>
                    <a:pt x="2916" y="1165"/>
                  </a:lnTo>
                  <a:lnTo>
                    <a:pt x="2930" y="1150"/>
                  </a:lnTo>
                  <a:lnTo>
                    <a:pt x="2954" y="1114"/>
                  </a:lnTo>
                  <a:lnTo>
                    <a:pt x="2976" y="1078"/>
                  </a:lnTo>
                  <a:lnTo>
                    <a:pt x="2996" y="1042"/>
                  </a:lnTo>
                  <a:lnTo>
                    <a:pt x="2996" y="1042"/>
                  </a:lnTo>
                  <a:lnTo>
                    <a:pt x="2983" y="1061"/>
                  </a:lnTo>
                  <a:lnTo>
                    <a:pt x="2969" y="1078"/>
                  </a:lnTo>
                  <a:lnTo>
                    <a:pt x="2940" y="1112"/>
                  </a:lnTo>
                  <a:lnTo>
                    <a:pt x="2910" y="1144"/>
                  </a:lnTo>
                  <a:lnTo>
                    <a:pt x="2879" y="1176"/>
                  </a:lnTo>
                  <a:lnTo>
                    <a:pt x="2879" y="1176"/>
                  </a:lnTo>
                  <a:lnTo>
                    <a:pt x="2857" y="1192"/>
                  </a:lnTo>
                  <a:lnTo>
                    <a:pt x="2835" y="1206"/>
                  </a:lnTo>
                  <a:lnTo>
                    <a:pt x="2813" y="1215"/>
                  </a:lnTo>
                  <a:lnTo>
                    <a:pt x="2790" y="1223"/>
                  </a:lnTo>
                  <a:lnTo>
                    <a:pt x="2765" y="1229"/>
                  </a:lnTo>
                  <a:lnTo>
                    <a:pt x="2740" y="1233"/>
                  </a:lnTo>
                  <a:lnTo>
                    <a:pt x="2713" y="1233"/>
                  </a:lnTo>
                  <a:lnTo>
                    <a:pt x="2687" y="1233"/>
                  </a:lnTo>
                  <a:lnTo>
                    <a:pt x="2687" y="1233"/>
                  </a:lnTo>
                  <a:lnTo>
                    <a:pt x="2632" y="1229"/>
                  </a:lnTo>
                  <a:lnTo>
                    <a:pt x="2578" y="1228"/>
                  </a:lnTo>
                  <a:lnTo>
                    <a:pt x="2551" y="1228"/>
                  </a:lnTo>
                  <a:lnTo>
                    <a:pt x="2524" y="1229"/>
                  </a:lnTo>
                  <a:lnTo>
                    <a:pt x="2496" y="1233"/>
                  </a:lnTo>
                  <a:lnTo>
                    <a:pt x="2470" y="1237"/>
                  </a:lnTo>
                  <a:lnTo>
                    <a:pt x="2470" y="1237"/>
                  </a:lnTo>
                  <a:lnTo>
                    <a:pt x="2442" y="1245"/>
                  </a:lnTo>
                  <a:lnTo>
                    <a:pt x="2415" y="1253"/>
                  </a:lnTo>
                  <a:lnTo>
                    <a:pt x="2389" y="1262"/>
                  </a:lnTo>
                  <a:lnTo>
                    <a:pt x="2364" y="1275"/>
                  </a:lnTo>
                  <a:lnTo>
                    <a:pt x="2339" y="1287"/>
                  </a:lnTo>
                  <a:lnTo>
                    <a:pt x="2314" y="1300"/>
                  </a:lnTo>
                  <a:lnTo>
                    <a:pt x="2265" y="1329"/>
                  </a:lnTo>
                  <a:lnTo>
                    <a:pt x="2265" y="1329"/>
                  </a:lnTo>
                  <a:lnTo>
                    <a:pt x="2272" y="1307"/>
                  </a:lnTo>
                  <a:lnTo>
                    <a:pt x="2279" y="1286"/>
                  </a:lnTo>
                  <a:lnTo>
                    <a:pt x="2289" y="1265"/>
                  </a:lnTo>
                  <a:lnTo>
                    <a:pt x="2300" y="1243"/>
                  </a:lnTo>
                  <a:lnTo>
                    <a:pt x="2312" y="1223"/>
                  </a:lnTo>
                  <a:lnTo>
                    <a:pt x="2326" y="1204"/>
                  </a:lnTo>
                  <a:lnTo>
                    <a:pt x="2342" y="1189"/>
                  </a:lnTo>
                  <a:lnTo>
                    <a:pt x="2359" y="1175"/>
                  </a:lnTo>
                  <a:lnTo>
                    <a:pt x="2359" y="1175"/>
                  </a:lnTo>
                  <a:lnTo>
                    <a:pt x="2339" y="1187"/>
                  </a:lnTo>
                  <a:lnTo>
                    <a:pt x="2320" y="1204"/>
                  </a:lnTo>
                  <a:lnTo>
                    <a:pt x="2301" y="1223"/>
                  </a:lnTo>
                  <a:lnTo>
                    <a:pt x="2284" y="1243"/>
                  </a:lnTo>
                  <a:lnTo>
                    <a:pt x="2270" y="1265"/>
                  </a:lnTo>
                  <a:lnTo>
                    <a:pt x="2257" y="1289"/>
                  </a:lnTo>
                  <a:lnTo>
                    <a:pt x="2247" y="1311"/>
                  </a:lnTo>
                  <a:lnTo>
                    <a:pt x="2237" y="1334"/>
                  </a:lnTo>
                  <a:lnTo>
                    <a:pt x="2237" y="1334"/>
                  </a:lnTo>
                  <a:lnTo>
                    <a:pt x="2234" y="1342"/>
                  </a:lnTo>
                  <a:lnTo>
                    <a:pt x="2228" y="1350"/>
                  </a:lnTo>
                  <a:lnTo>
                    <a:pt x="2222" y="1357"/>
                  </a:lnTo>
                  <a:lnTo>
                    <a:pt x="2214" y="1365"/>
                  </a:lnTo>
                  <a:lnTo>
                    <a:pt x="2197" y="1379"/>
                  </a:lnTo>
                  <a:lnTo>
                    <a:pt x="2175" y="1393"/>
                  </a:lnTo>
                  <a:lnTo>
                    <a:pt x="2153" y="1406"/>
                  </a:lnTo>
                  <a:lnTo>
                    <a:pt x="2131" y="1418"/>
                  </a:lnTo>
                  <a:lnTo>
                    <a:pt x="2094" y="1438"/>
                  </a:lnTo>
                  <a:lnTo>
                    <a:pt x="2094" y="1438"/>
                  </a:lnTo>
                  <a:lnTo>
                    <a:pt x="2079" y="1440"/>
                  </a:lnTo>
                  <a:lnTo>
                    <a:pt x="2042" y="1440"/>
                  </a:lnTo>
                  <a:lnTo>
                    <a:pt x="1987" y="1443"/>
                  </a:lnTo>
                  <a:lnTo>
                    <a:pt x="1955" y="1446"/>
                  </a:lnTo>
                  <a:lnTo>
                    <a:pt x="1920" y="1451"/>
                  </a:lnTo>
                  <a:lnTo>
                    <a:pt x="1884" y="1457"/>
                  </a:lnTo>
                  <a:lnTo>
                    <a:pt x="1848" y="1465"/>
                  </a:lnTo>
                  <a:lnTo>
                    <a:pt x="1813" y="1474"/>
                  </a:lnTo>
                  <a:lnTo>
                    <a:pt x="1778" y="1487"/>
                  </a:lnTo>
                  <a:lnTo>
                    <a:pt x="1747" y="1502"/>
                  </a:lnTo>
                  <a:lnTo>
                    <a:pt x="1731" y="1510"/>
                  </a:lnTo>
                  <a:lnTo>
                    <a:pt x="1717" y="1520"/>
                  </a:lnTo>
                  <a:lnTo>
                    <a:pt x="1703" y="1530"/>
                  </a:lnTo>
                  <a:lnTo>
                    <a:pt x="1692" y="1541"/>
                  </a:lnTo>
                  <a:lnTo>
                    <a:pt x="1680" y="1554"/>
                  </a:lnTo>
                  <a:lnTo>
                    <a:pt x="1670" y="1566"/>
                  </a:lnTo>
                  <a:lnTo>
                    <a:pt x="1670" y="1566"/>
                  </a:lnTo>
                  <a:lnTo>
                    <a:pt x="1666" y="1543"/>
                  </a:lnTo>
                  <a:lnTo>
                    <a:pt x="1663" y="1520"/>
                  </a:lnTo>
                  <a:lnTo>
                    <a:pt x="1661" y="1495"/>
                  </a:lnTo>
                  <a:lnTo>
                    <a:pt x="1661" y="1470"/>
                  </a:lnTo>
                  <a:lnTo>
                    <a:pt x="1664" y="1446"/>
                  </a:lnTo>
                  <a:lnTo>
                    <a:pt x="1667" y="1421"/>
                  </a:lnTo>
                  <a:lnTo>
                    <a:pt x="1672" y="1398"/>
                  </a:lnTo>
                  <a:lnTo>
                    <a:pt x="1678" y="1374"/>
                  </a:lnTo>
                  <a:lnTo>
                    <a:pt x="1678" y="1374"/>
                  </a:lnTo>
                  <a:lnTo>
                    <a:pt x="1686" y="1350"/>
                  </a:lnTo>
                  <a:lnTo>
                    <a:pt x="1694" y="1325"/>
                  </a:lnTo>
                  <a:lnTo>
                    <a:pt x="1694" y="1325"/>
                  </a:lnTo>
                  <a:lnTo>
                    <a:pt x="1699" y="1320"/>
                  </a:lnTo>
                  <a:lnTo>
                    <a:pt x="1703" y="1314"/>
                  </a:lnTo>
                  <a:lnTo>
                    <a:pt x="1713" y="1309"/>
                  </a:lnTo>
                  <a:lnTo>
                    <a:pt x="1724" y="1303"/>
                  </a:lnTo>
                  <a:lnTo>
                    <a:pt x="1749" y="1290"/>
                  </a:lnTo>
                  <a:lnTo>
                    <a:pt x="1778" y="1278"/>
                  </a:lnTo>
                  <a:lnTo>
                    <a:pt x="1778" y="1278"/>
                  </a:lnTo>
                  <a:lnTo>
                    <a:pt x="1780" y="1278"/>
                  </a:lnTo>
                  <a:lnTo>
                    <a:pt x="1780" y="1278"/>
                  </a:lnTo>
                  <a:lnTo>
                    <a:pt x="1797" y="1278"/>
                  </a:lnTo>
                  <a:lnTo>
                    <a:pt x="1797" y="1278"/>
                  </a:lnTo>
                  <a:lnTo>
                    <a:pt x="1806" y="1278"/>
                  </a:lnTo>
                  <a:lnTo>
                    <a:pt x="1806" y="1278"/>
                  </a:lnTo>
                  <a:lnTo>
                    <a:pt x="1817" y="1278"/>
                  </a:lnTo>
                  <a:lnTo>
                    <a:pt x="1817" y="1278"/>
                  </a:lnTo>
                  <a:lnTo>
                    <a:pt x="1844" y="1281"/>
                  </a:lnTo>
                  <a:lnTo>
                    <a:pt x="1872" y="1286"/>
                  </a:lnTo>
                  <a:lnTo>
                    <a:pt x="1872" y="1286"/>
                  </a:lnTo>
                  <a:lnTo>
                    <a:pt x="1902" y="1292"/>
                  </a:lnTo>
                  <a:lnTo>
                    <a:pt x="1933" y="1301"/>
                  </a:lnTo>
                  <a:lnTo>
                    <a:pt x="1933" y="1301"/>
                  </a:lnTo>
                  <a:lnTo>
                    <a:pt x="1962" y="1312"/>
                  </a:lnTo>
                  <a:lnTo>
                    <a:pt x="1992" y="1325"/>
                  </a:lnTo>
                  <a:lnTo>
                    <a:pt x="1992" y="1325"/>
                  </a:lnTo>
                  <a:lnTo>
                    <a:pt x="2019" y="1339"/>
                  </a:lnTo>
                  <a:lnTo>
                    <a:pt x="2042" y="1351"/>
                  </a:lnTo>
                  <a:lnTo>
                    <a:pt x="2042" y="1351"/>
                  </a:lnTo>
                  <a:lnTo>
                    <a:pt x="2061" y="1362"/>
                  </a:lnTo>
                  <a:lnTo>
                    <a:pt x="2061" y="1362"/>
                  </a:lnTo>
                  <a:lnTo>
                    <a:pt x="2076" y="1371"/>
                  </a:lnTo>
                  <a:lnTo>
                    <a:pt x="2076" y="1371"/>
                  </a:lnTo>
                  <a:lnTo>
                    <a:pt x="2089" y="1379"/>
                  </a:lnTo>
                  <a:lnTo>
                    <a:pt x="2089" y="1379"/>
                  </a:lnTo>
                  <a:lnTo>
                    <a:pt x="2078" y="1370"/>
                  </a:lnTo>
                  <a:lnTo>
                    <a:pt x="2078" y="1370"/>
                  </a:lnTo>
                  <a:lnTo>
                    <a:pt x="2064" y="1359"/>
                  </a:lnTo>
                  <a:lnTo>
                    <a:pt x="2064" y="1359"/>
                  </a:lnTo>
                  <a:lnTo>
                    <a:pt x="2047" y="1345"/>
                  </a:lnTo>
                  <a:lnTo>
                    <a:pt x="2047" y="1345"/>
                  </a:lnTo>
                  <a:lnTo>
                    <a:pt x="2025" y="1329"/>
                  </a:lnTo>
                  <a:lnTo>
                    <a:pt x="1998" y="1312"/>
                  </a:lnTo>
                  <a:lnTo>
                    <a:pt x="1998" y="1312"/>
                  </a:lnTo>
                  <a:lnTo>
                    <a:pt x="1972" y="1296"/>
                  </a:lnTo>
                  <a:lnTo>
                    <a:pt x="1942" y="1279"/>
                  </a:lnTo>
                  <a:lnTo>
                    <a:pt x="1942" y="1279"/>
                  </a:lnTo>
                  <a:lnTo>
                    <a:pt x="1911" y="1267"/>
                  </a:lnTo>
                  <a:lnTo>
                    <a:pt x="1880" y="1254"/>
                  </a:lnTo>
                  <a:lnTo>
                    <a:pt x="1880" y="1254"/>
                  </a:lnTo>
                  <a:lnTo>
                    <a:pt x="1864" y="1250"/>
                  </a:lnTo>
                  <a:lnTo>
                    <a:pt x="1864" y="1250"/>
                  </a:lnTo>
                  <a:lnTo>
                    <a:pt x="1872" y="1247"/>
                  </a:lnTo>
                  <a:lnTo>
                    <a:pt x="1872" y="1247"/>
                  </a:lnTo>
                  <a:lnTo>
                    <a:pt x="1930" y="1228"/>
                  </a:lnTo>
                  <a:lnTo>
                    <a:pt x="1984" y="1209"/>
                  </a:lnTo>
                  <a:lnTo>
                    <a:pt x="2037" y="1189"/>
                  </a:lnTo>
                  <a:lnTo>
                    <a:pt x="2090" y="1167"/>
                  </a:lnTo>
                  <a:lnTo>
                    <a:pt x="2142" y="1144"/>
                  </a:lnTo>
                  <a:lnTo>
                    <a:pt x="2193" y="1120"/>
                  </a:lnTo>
                  <a:lnTo>
                    <a:pt x="2298" y="1069"/>
                  </a:lnTo>
                  <a:lnTo>
                    <a:pt x="2298" y="1069"/>
                  </a:lnTo>
                  <a:lnTo>
                    <a:pt x="2303" y="1073"/>
                  </a:lnTo>
                  <a:lnTo>
                    <a:pt x="2309" y="1076"/>
                  </a:lnTo>
                  <a:lnTo>
                    <a:pt x="2318" y="1081"/>
                  </a:lnTo>
                  <a:lnTo>
                    <a:pt x="2329" y="1084"/>
                  </a:lnTo>
                  <a:lnTo>
                    <a:pt x="2354" y="1089"/>
                  </a:lnTo>
                  <a:lnTo>
                    <a:pt x="2384" y="1094"/>
                  </a:lnTo>
                  <a:lnTo>
                    <a:pt x="2442" y="1098"/>
                  </a:lnTo>
                  <a:lnTo>
                    <a:pt x="2482" y="1100"/>
                  </a:lnTo>
                  <a:lnTo>
                    <a:pt x="2482" y="1100"/>
                  </a:lnTo>
                  <a:lnTo>
                    <a:pt x="2510" y="1100"/>
                  </a:lnTo>
                  <a:lnTo>
                    <a:pt x="2538" y="1098"/>
                  </a:lnTo>
                  <a:lnTo>
                    <a:pt x="2567" y="1095"/>
                  </a:lnTo>
                  <a:lnTo>
                    <a:pt x="2595" y="1087"/>
                  </a:lnTo>
                  <a:lnTo>
                    <a:pt x="2607" y="1083"/>
                  </a:lnTo>
                  <a:lnTo>
                    <a:pt x="2621" y="1078"/>
                  </a:lnTo>
                  <a:lnTo>
                    <a:pt x="2634" y="1072"/>
                  </a:lnTo>
                  <a:lnTo>
                    <a:pt x="2645" y="1064"/>
                  </a:lnTo>
                  <a:lnTo>
                    <a:pt x="2657" y="1056"/>
                  </a:lnTo>
                  <a:lnTo>
                    <a:pt x="2667" y="1047"/>
                  </a:lnTo>
                  <a:lnTo>
                    <a:pt x="2677" y="1037"/>
                  </a:lnTo>
                  <a:lnTo>
                    <a:pt x="2687" y="1025"/>
                  </a:lnTo>
                  <a:lnTo>
                    <a:pt x="2687" y="1025"/>
                  </a:lnTo>
                  <a:lnTo>
                    <a:pt x="2670" y="1041"/>
                  </a:lnTo>
                  <a:lnTo>
                    <a:pt x="2652" y="1052"/>
                  </a:lnTo>
                  <a:lnTo>
                    <a:pt x="2634" y="1061"/>
                  </a:lnTo>
                  <a:lnTo>
                    <a:pt x="2615" y="1069"/>
                  </a:lnTo>
                  <a:lnTo>
                    <a:pt x="2596" y="1073"/>
                  </a:lnTo>
                  <a:lnTo>
                    <a:pt x="2576" y="1076"/>
                  </a:lnTo>
                  <a:lnTo>
                    <a:pt x="2554" y="1076"/>
                  </a:lnTo>
                  <a:lnTo>
                    <a:pt x="2534" y="1076"/>
                  </a:lnTo>
                  <a:lnTo>
                    <a:pt x="2512" y="1075"/>
                  </a:lnTo>
                  <a:lnTo>
                    <a:pt x="2492" y="1072"/>
                  </a:lnTo>
                  <a:lnTo>
                    <a:pt x="2450" y="1062"/>
                  </a:lnTo>
                  <a:lnTo>
                    <a:pt x="2409" y="1052"/>
                  </a:lnTo>
                  <a:lnTo>
                    <a:pt x="2370" y="1039"/>
                  </a:lnTo>
                  <a:lnTo>
                    <a:pt x="2370" y="1039"/>
                  </a:lnTo>
                  <a:lnTo>
                    <a:pt x="2406" y="1028"/>
                  </a:lnTo>
                  <a:lnTo>
                    <a:pt x="2443" y="1019"/>
                  </a:lnTo>
                  <a:lnTo>
                    <a:pt x="2481" y="1013"/>
                  </a:lnTo>
                  <a:lnTo>
                    <a:pt x="2520" y="1006"/>
                  </a:lnTo>
                  <a:lnTo>
                    <a:pt x="2557" y="1002"/>
                  </a:lnTo>
                  <a:lnTo>
                    <a:pt x="2596" y="998"/>
                  </a:lnTo>
                  <a:lnTo>
                    <a:pt x="2673" y="994"/>
                  </a:lnTo>
                  <a:lnTo>
                    <a:pt x="2673" y="994"/>
                  </a:lnTo>
                  <a:lnTo>
                    <a:pt x="2707" y="991"/>
                  </a:lnTo>
                  <a:lnTo>
                    <a:pt x="2740" y="988"/>
                  </a:lnTo>
                  <a:lnTo>
                    <a:pt x="2773" y="981"/>
                  </a:lnTo>
                  <a:lnTo>
                    <a:pt x="2805" y="972"/>
                  </a:lnTo>
                  <a:lnTo>
                    <a:pt x="2821" y="967"/>
                  </a:lnTo>
                  <a:lnTo>
                    <a:pt x="2835" y="959"/>
                  </a:lnTo>
                  <a:lnTo>
                    <a:pt x="2851" y="952"/>
                  </a:lnTo>
                  <a:lnTo>
                    <a:pt x="2865" y="944"/>
                  </a:lnTo>
                  <a:lnTo>
                    <a:pt x="2877" y="933"/>
                  </a:lnTo>
                  <a:lnTo>
                    <a:pt x="2890" y="922"/>
                  </a:lnTo>
                  <a:lnTo>
                    <a:pt x="2902" y="910"/>
                  </a:lnTo>
                  <a:lnTo>
                    <a:pt x="2913" y="896"/>
                  </a:lnTo>
                  <a:lnTo>
                    <a:pt x="2913" y="896"/>
                  </a:lnTo>
                  <a:lnTo>
                    <a:pt x="2902" y="906"/>
                  </a:lnTo>
                  <a:lnTo>
                    <a:pt x="2893" y="916"/>
                  </a:lnTo>
                  <a:lnTo>
                    <a:pt x="2882" y="925"/>
                  </a:lnTo>
                  <a:lnTo>
                    <a:pt x="2869" y="933"/>
                  </a:lnTo>
                  <a:lnTo>
                    <a:pt x="2846" y="945"/>
                  </a:lnTo>
                  <a:lnTo>
                    <a:pt x="2821" y="956"/>
                  </a:lnTo>
                  <a:lnTo>
                    <a:pt x="2793" y="964"/>
                  </a:lnTo>
                  <a:lnTo>
                    <a:pt x="2766" y="969"/>
                  </a:lnTo>
                  <a:lnTo>
                    <a:pt x="2737" y="972"/>
                  </a:lnTo>
                  <a:lnTo>
                    <a:pt x="2707" y="974"/>
                  </a:lnTo>
                  <a:lnTo>
                    <a:pt x="2677" y="974"/>
                  </a:lnTo>
                  <a:lnTo>
                    <a:pt x="2648" y="974"/>
                  </a:lnTo>
                  <a:lnTo>
                    <a:pt x="2588" y="970"/>
                  </a:lnTo>
                  <a:lnTo>
                    <a:pt x="2531" y="969"/>
                  </a:lnTo>
                  <a:lnTo>
                    <a:pt x="2503" y="969"/>
                  </a:lnTo>
                  <a:lnTo>
                    <a:pt x="2476" y="970"/>
                  </a:lnTo>
                  <a:lnTo>
                    <a:pt x="2476" y="970"/>
                  </a:lnTo>
                  <a:lnTo>
                    <a:pt x="2495" y="947"/>
                  </a:lnTo>
                  <a:lnTo>
                    <a:pt x="2517" y="922"/>
                  </a:lnTo>
                  <a:lnTo>
                    <a:pt x="2542" y="899"/>
                  </a:lnTo>
                  <a:lnTo>
                    <a:pt x="2554" y="888"/>
                  </a:lnTo>
                  <a:lnTo>
                    <a:pt x="2568" y="877"/>
                  </a:lnTo>
                  <a:lnTo>
                    <a:pt x="2582" y="867"/>
                  </a:lnTo>
                  <a:lnTo>
                    <a:pt x="2598" y="858"/>
                  </a:lnTo>
                  <a:lnTo>
                    <a:pt x="2612" y="852"/>
                  </a:lnTo>
                  <a:lnTo>
                    <a:pt x="2627" y="847"/>
                  </a:lnTo>
                  <a:lnTo>
                    <a:pt x="2643" y="844"/>
                  </a:lnTo>
                  <a:lnTo>
                    <a:pt x="2659" y="844"/>
                  </a:lnTo>
                  <a:lnTo>
                    <a:pt x="2676" y="846"/>
                  </a:lnTo>
                  <a:lnTo>
                    <a:pt x="2691" y="850"/>
                  </a:lnTo>
                  <a:lnTo>
                    <a:pt x="2691" y="850"/>
                  </a:lnTo>
                  <a:lnTo>
                    <a:pt x="2684" y="847"/>
                  </a:lnTo>
                  <a:lnTo>
                    <a:pt x="2676" y="844"/>
                  </a:lnTo>
                  <a:lnTo>
                    <a:pt x="2659" y="841"/>
                  </a:lnTo>
                  <a:lnTo>
                    <a:pt x="2642" y="841"/>
                  </a:lnTo>
                  <a:lnTo>
                    <a:pt x="2623" y="842"/>
                  </a:lnTo>
                  <a:lnTo>
                    <a:pt x="2606" y="847"/>
                  </a:lnTo>
                  <a:lnTo>
                    <a:pt x="2588" y="852"/>
                  </a:lnTo>
                  <a:lnTo>
                    <a:pt x="2557" y="864"/>
                  </a:lnTo>
                  <a:lnTo>
                    <a:pt x="2557" y="864"/>
                  </a:lnTo>
                  <a:lnTo>
                    <a:pt x="2546" y="869"/>
                  </a:lnTo>
                  <a:lnTo>
                    <a:pt x="2534" y="875"/>
                  </a:lnTo>
                  <a:lnTo>
                    <a:pt x="2512" y="891"/>
                  </a:lnTo>
                  <a:lnTo>
                    <a:pt x="2489" y="910"/>
                  </a:lnTo>
                  <a:lnTo>
                    <a:pt x="2468" y="928"/>
                  </a:lnTo>
                  <a:lnTo>
                    <a:pt x="2450" y="945"/>
                  </a:lnTo>
                  <a:lnTo>
                    <a:pt x="2435" y="961"/>
                  </a:lnTo>
                  <a:lnTo>
                    <a:pt x="2426" y="970"/>
                  </a:lnTo>
                  <a:lnTo>
                    <a:pt x="2425" y="975"/>
                  </a:lnTo>
                  <a:lnTo>
                    <a:pt x="2425" y="975"/>
                  </a:lnTo>
                  <a:lnTo>
                    <a:pt x="2400" y="980"/>
                  </a:lnTo>
                  <a:lnTo>
                    <a:pt x="2375" y="984"/>
                  </a:lnTo>
                  <a:lnTo>
                    <a:pt x="2328" y="997"/>
                  </a:lnTo>
                  <a:lnTo>
                    <a:pt x="2282" y="1013"/>
                  </a:lnTo>
                  <a:lnTo>
                    <a:pt x="2239" y="1030"/>
                  </a:lnTo>
                  <a:lnTo>
                    <a:pt x="2193" y="1048"/>
                  </a:lnTo>
                  <a:lnTo>
                    <a:pt x="2150" y="1069"/>
                  </a:lnTo>
                  <a:lnTo>
                    <a:pt x="2062" y="1109"/>
                  </a:lnTo>
                  <a:lnTo>
                    <a:pt x="2062" y="1109"/>
                  </a:lnTo>
                  <a:lnTo>
                    <a:pt x="2079" y="1076"/>
                  </a:lnTo>
                  <a:lnTo>
                    <a:pt x="2100" y="1045"/>
                  </a:lnTo>
                  <a:lnTo>
                    <a:pt x="2122" y="1013"/>
                  </a:lnTo>
                  <a:lnTo>
                    <a:pt x="2144" y="983"/>
                  </a:lnTo>
                  <a:lnTo>
                    <a:pt x="2168" y="955"/>
                  </a:lnTo>
                  <a:lnTo>
                    <a:pt x="2195" y="928"/>
                  </a:lnTo>
                  <a:lnTo>
                    <a:pt x="2209" y="916"/>
                  </a:lnTo>
                  <a:lnTo>
                    <a:pt x="2225" y="905"/>
                  </a:lnTo>
                  <a:lnTo>
                    <a:pt x="2240" y="894"/>
                  </a:lnTo>
                  <a:lnTo>
                    <a:pt x="2257" y="885"/>
                  </a:lnTo>
                  <a:lnTo>
                    <a:pt x="2257" y="885"/>
                  </a:lnTo>
                  <a:lnTo>
                    <a:pt x="2228" y="897"/>
                  </a:lnTo>
                  <a:lnTo>
                    <a:pt x="2200" y="913"/>
                  </a:lnTo>
                  <a:lnTo>
                    <a:pt x="2173" y="931"/>
                  </a:lnTo>
                  <a:lnTo>
                    <a:pt x="2150" y="952"/>
                  </a:lnTo>
                  <a:lnTo>
                    <a:pt x="2126" y="972"/>
                  </a:lnTo>
                  <a:lnTo>
                    <a:pt x="2103" y="995"/>
                  </a:lnTo>
                  <a:lnTo>
                    <a:pt x="2083" y="1019"/>
                  </a:lnTo>
                  <a:lnTo>
                    <a:pt x="2061" y="1044"/>
                  </a:lnTo>
                  <a:lnTo>
                    <a:pt x="2061" y="1044"/>
                  </a:lnTo>
                  <a:lnTo>
                    <a:pt x="2053" y="1052"/>
                  </a:lnTo>
                  <a:lnTo>
                    <a:pt x="2040" y="1061"/>
                  </a:lnTo>
                  <a:lnTo>
                    <a:pt x="2006" y="1084"/>
                  </a:lnTo>
                  <a:lnTo>
                    <a:pt x="1962" y="1109"/>
                  </a:lnTo>
                  <a:lnTo>
                    <a:pt x="1914" y="1134"/>
                  </a:lnTo>
                  <a:lnTo>
                    <a:pt x="1866" y="1158"/>
                  </a:lnTo>
                  <a:lnTo>
                    <a:pt x="1822" y="1178"/>
                  </a:lnTo>
                  <a:lnTo>
                    <a:pt x="1786" y="1190"/>
                  </a:lnTo>
                  <a:lnTo>
                    <a:pt x="1774" y="1195"/>
                  </a:lnTo>
                  <a:lnTo>
                    <a:pt x="1766" y="1195"/>
                  </a:lnTo>
                  <a:lnTo>
                    <a:pt x="1766" y="1195"/>
                  </a:lnTo>
                  <a:lnTo>
                    <a:pt x="1786" y="1170"/>
                  </a:lnTo>
                  <a:lnTo>
                    <a:pt x="1809" y="1145"/>
                  </a:lnTo>
                  <a:lnTo>
                    <a:pt x="1833" y="1122"/>
                  </a:lnTo>
                  <a:lnTo>
                    <a:pt x="1856" y="1098"/>
                  </a:lnTo>
                  <a:lnTo>
                    <a:pt x="1905" y="1053"/>
                  </a:lnTo>
                  <a:lnTo>
                    <a:pt x="1928" y="1030"/>
                  </a:lnTo>
                  <a:lnTo>
                    <a:pt x="1950" y="1005"/>
                  </a:lnTo>
                  <a:lnTo>
                    <a:pt x="1950" y="1005"/>
                  </a:lnTo>
                  <a:lnTo>
                    <a:pt x="1966" y="984"/>
                  </a:lnTo>
                  <a:lnTo>
                    <a:pt x="1980" y="964"/>
                  </a:lnTo>
                  <a:lnTo>
                    <a:pt x="1994" y="942"/>
                  </a:lnTo>
                  <a:lnTo>
                    <a:pt x="2008" y="920"/>
                  </a:lnTo>
                  <a:lnTo>
                    <a:pt x="2019" y="897"/>
                  </a:lnTo>
                  <a:lnTo>
                    <a:pt x="2030" y="874"/>
                  </a:lnTo>
                  <a:lnTo>
                    <a:pt x="2050" y="827"/>
                  </a:lnTo>
                  <a:lnTo>
                    <a:pt x="2050" y="827"/>
                  </a:lnTo>
                  <a:lnTo>
                    <a:pt x="2081" y="816"/>
                  </a:lnTo>
                  <a:lnTo>
                    <a:pt x="2115" y="805"/>
                  </a:lnTo>
                  <a:lnTo>
                    <a:pt x="2181" y="788"/>
                  </a:lnTo>
                  <a:lnTo>
                    <a:pt x="2245" y="771"/>
                  </a:lnTo>
                  <a:lnTo>
                    <a:pt x="2273" y="761"/>
                  </a:lnTo>
                  <a:lnTo>
                    <a:pt x="2298" y="752"/>
                  </a:lnTo>
                  <a:lnTo>
                    <a:pt x="2298" y="752"/>
                  </a:lnTo>
                  <a:lnTo>
                    <a:pt x="2353" y="725"/>
                  </a:lnTo>
                  <a:lnTo>
                    <a:pt x="2381" y="711"/>
                  </a:lnTo>
                  <a:lnTo>
                    <a:pt x="2407" y="696"/>
                  </a:lnTo>
                  <a:lnTo>
                    <a:pt x="2407" y="696"/>
                  </a:lnTo>
                  <a:lnTo>
                    <a:pt x="2429" y="682"/>
                  </a:lnTo>
                  <a:lnTo>
                    <a:pt x="2457" y="666"/>
                  </a:lnTo>
                  <a:lnTo>
                    <a:pt x="2490" y="647"/>
                  </a:lnTo>
                  <a:lnTo>
                    <a:pt x="2524" y="632"/>
                  </a:lnTo>
                  <a:lnTo>
                    <a:pt x="2543" y="626"/>
                  </a:lnTo>
                  <a:lnTo>
                    <a:pt x="2560" y="619"/>
                  </a:lnTo>
                  <a:lnTo>
                    <a:pt x="2578" y="616"/>
                  </a:lnTo>
                  <a:lnTo>
                    <a:pt x="2595" y="615"/>
                  </a:lnTo>
                  <a:lnTo>
                    <a:pt x="2610" y="615"/>
                  </a:lnTo>
                  <a:lnTo>
                    <a:pt x="2624" y="616"/>
                  </a:lnTo>
                  <a:lnTo>
                    <a:pt x="2637" y="621"/>
                  </a:lnTo>
                  <a:lnTo>
                    <a:pt x="2649" y="630"/>
                  </a:lnTo>
                  <a:lnTo>
                    <a:pt x="2649" y="630"/>
                  </a:lnTo>
                  <a:lnTo>
                    <a:pt x="2643" y="624"/>
                  </a:lnTo>
                  <a:lnTo>
                    <a:pt x="2635" y="618"/>
                  </a:lnTo>
                  <a:lnTo>
                    <a:pt x="2629" y="615"/>
                  </a:lnTo>
                  <a:lnTo>
                    <a:pt x="2621" y="610"/>
                  </a:lnTo>
                  <a:lnTo>
                    <a:pt x="2604" y="605"/>
                  </a:lnTo>
                  <a:lnTo>
                    <a:pt x="2585" y="605"/>
                  </a:lnTo>
                  <a:lnTo>
                    <a:pt x="2565" y="605"/>
                  </a:lnTo>
                  <a:lnTo>
                    <a:pt x="2545" y="608"/>
                  </a:lnTo>
                  <a:lnTo>
                    <a:pt x="2523" y="613"/>
                  </a:lnTo>
                  <a:lnTo>
                    <a:pt x="2501" y="621"/>
                  </a:lnTo>
                  <a:lnTo>
                    <a:pt x="2457" y="637"/>
                  </a:lnTo>
                  <a:lnTo>
                    <a:pt x="2415" y="654"/>
                  </a:lnTo>
                  <a:lnTo>
                    <a:pt x="2379" y="669"/>
                  </a:lnTo>
                  <a:lnTo>
                    <a:pt x="2351" y="682"/>
                  </a:lnTo>
                  <a:lnTo>
                    <a:pt x="2351" y="682"/>
                  </a:lnTo>
                  <a:lnTo>
                    <a:pt x="2371" y="644"/>
                  </a:lnTo>
                  <a:lnTo>
                    <a:pt x="2392" y="605"/>
                  </a:lnTo>
                  <a:lnTo>
                    <a:pt x="2404" y="588"/>
                  </a:lnTo>
                  <a:lnTo>
                    <a:pt x="2417" y="571"/>
                  </a:lnTo>
                  <a:lnTo>
                    <a:pt x="2431" y="555"/>
                  </a:lnTo>
                  <a:lnTo>
                    <a:pt x="2448" y="543"/>
                  </a:lnTo>
                  <a:lnTo>
                    <a:pt x="2448" y="543"/>
                  </a:lnTo>
                  <a:lnTo>
                    <a:pt x="2467" y="530"/>
                  </a:lnTo>
                  <a:lnTo>
                    <a:pt x="2487" y="520"/>
                  </a:lnTo>
                  <a:lnTo>
                    <a:pt x="2507" y="512"/>
                  </a:lnTo>
                  <a:lnTo>
                    <a:pt x="2528" y="504"/>
                  </a:lnTo>
                  <a:lnTo>
                    <a:pt x="2570" y="491"/>
                  </a:lnTo>
                  <a:lnTo>
                    <a:pt x="2613" y="481"/>
                  </a:lnTo>
                  <a:lnTo>
                    <a:pt x="2613" y="481"/>
                  </a:lnTo>
                  <a:lnTo>
                    <a:pt x="2693" y="462"/>
                  </a:lnTo>
                  <a:lnTo>
                    <a:pt x="2734" y="451"/>
                  </a:lnTo>
                  <a:lnTo>
                    <a:pt x="2752" y="445"/>
                  </a:lnTo>
                  <a:lnTo>
                    <a:pt x="2773" y="437"/>
                  </a:lnTo>
                  <a:lnTo>
                    <a:pt x="2790" y="427"/>
                  </a:lnTo>
                  <a:lnTo>
                    <a:pt x="2809" y="418"/>
                  </a:lnTo>
                  <a:lnTo>
                    <a:pt x="2824" y="407"/>
                  </a:lnTo>
                  <a:lnTo>
                    <a:pt x="2840" y="395"/>
                  </a:lnTo>
                  <a:lnTo>
                    <a:pt x="2854" y="381"/>
                  </a:lnTo>
                  <a:lnTo>
                    <a:pt x="2866" y="365"/>
                  </a:lnTo>
                  <a:lnTo>
                    <a:pt x="2877" y="346"/>
                  </a:lnTo>
                  <a:lnTo>
                    <a:pt x="2887" y="328"/>
                  </a:lnTo>
                  <a:lnTo>
                    <a:pt x="2887" y="328"/>
                  </a:lnTo>
                  <a:lnTo>
                    <a:pt x="2880" y="340"/>
                  </a:lnTo>
                  <a:lnTo>
                    <a:pt x="2871" y="351"/>
                  </a:lnTo>
                  <a:lnTo>
                    <a:pt x="2863" y="362"/>
                  </a:lnTo>
                  <a:lnTo>
                    <a:pt x="2854" y="371"/>
                  </a:lnTo>
                  <a:lnTo>
                    <a:pt x="2843" y="381"/>
                  </a:lnTo>
                  <a:lnTo>
                    <a:pt x="2832" y="388"/>
                  </a:lnTo>
                  <a:lnTo>
                    <a:pt x="2810" y="403"/>
                  </a:lnTo>
                  <a:lnTo>
                    <a:pt x="2785" y="413"/>
                  </a:lnTo>
                  <a:lnTo>
                    <a:pt x="2759" y="423"/>
                  </a:lnTo>
                  <a:lnTo>
                    <a:pt x="2732" y="429"/>
                  </a:lnTo>
                  <a:lnTo>
                    <a:pt x="2704" y="434"/>
                  </a:lnTo>
                  <a:lnTo>
                    <a:pt x="2674" y="438"/>
                  </a:lnTo>
                  <a:lnTo>
                    <a:pt x="2646" y="442"/>
                  </a:lnTo>
                  <a:lnTo>
                    <a:pt x="2587" y="448"/>
                  </a:lnTo>
                  <a:lnTo>
                    <a:pt x="2531" y="454"/>
                  </a:lnTo>
                  <a:lnTo>
                    <a:pt x="2506" y="459"/>
                  </a:lnTo>
                  <a:lnTo>
                    <a:pt x="2481" y="465"/>
                  </a:lnTo>
                  <a:lnTo>
                    <a:pt x="2481" y="465"/>
                  </a:lnTo>
                  <a:lnTo>
                    <a:pt x="2546" y="388"/>
                  </a:lnTo>
                  <a:lnTo>
                    <a:pt x="2579" y="351"/>
                  </a:lnTo>
                  <a:lnTo>
                    <a:pt x="2615" y="315"/>
                  </a:lnTo>
                  <a:lnTo>
                    <a:pt x="2615" y="315"/>
                  </a:lnTo>
                  <a:lnTo>
                    <a:pt x="2573" y="348"/>
                  </a:lnTo>
                  <a:lnTo>
                    <a:pt x="2532" y="382"/>
                  </a:lnTo>
                  <a:lnTo>
                    <a:pt x="2451" y="456"/>
                  </a:lnTo>
                  <a:lnTo>
                    <a:pt x="2451" y="456"/>
                  </a:lnTo>
                  <a:lnTo>
                    <a:pt x="2417" y="484"/>
                  </a:lnTo>
                  <a:lnTo>
                    <a:pt x="2384" y="512"/>
                  </a:lnTo>
                  <a:lnTo>
                    <a:pt x="2368" y="527"/>
                  </a:lnTo>
                  <a:lnTo>
                    <a:pt x="2353" y="543"/>
                  </a:lnTo>
                  <a:lnTo>
                    <a:pt x="2337" y="559"/>
                  </a:lnTo>
                  <a:lnTo>
                    <a:pt x="2323" y="577"/>
                  </a:lnTo>
                  <a:lnTo>
                    <a:pt x="2323" y="577"/>
                  </a:lnTo>
                  <a:lnTo>
                    <a:pt x="2295" y="615"/>
                  </a:lnTo>
                  <a:lnTo>
                    <a:pt x="2281" y="633"/>
                  </a:lnTo>
                  <a:lnTo>
                    <a:pt x="2267" y="651"/>
                  </a:lnTo>
                  <a:lnTo>
                    <a:pt x="2251" y="666"/>
                  </a:lnTo>
                  <a:lnTo>
                    <a:pt x="2236" y="680"/>
                  </a:lnTo>
                  <a:lnTo>
                    <a:pt x="2217" y="693"/>
                  </a:lnTo>
                  <a:lnTo>
                    <a:pt x="2195" y="704"/>
                  </a:lnTo>
                  <a:lnTo>
                    <a:pt x="2195" y="704"/>
                  </a:lnTo>
                  <a:lnTo>
                    <a:pt x="2165" y="715"/>
                  </a:lnTo>
                  <a:lnTo>
                    <a:pt x="2136" y="724"/>
                  </a:lnTo>
                  <a:lnTo>
                    <a:pt x="2075" y="741"/>
                  </a:lnTo>
                  <a:lnTo>
                    <a:pt x="2075" y="741"/>
                  </a:lnTo>
                  <a:lnTo>
                    <a:pt x="2081" y="707"/>
                  </a:lnTo>
                  <a:lnTo>
                    <a:pt x="2086" y="672"/>
                  </a:lnTo>
                  <a:lnTo>
                    <a:pt x="2086" y="672"/>
                  </a:lnTo>
                  <a:lnTo>
                    <a:pt x="2087" y="665"/>
                  </a:lnTo>
                  <a:lnTo>
                    <a:pt x="2090" y="658"/>
                  </a:lnTo>
                  <a:lnTo>
                    <a:pt x="2094" y="652"/>
                  </a:lnTo>
                  <a:lnTo>
                    <a:pt x="2098" y="647"/>
                  </a:lnTo>
                  <a:lnTo>
                    <a:pt x="2108" y="640"/>
                  </a:lnTo>
                  <a:lnTo>
                    <a:pt x="2120" y="629"/>
                  </a:lnTo>
                  <a:lnTo>
                    <a:pt x="2120" y="629"/>
                  </a:lnTo>
                  <a:lnTo>
                    <a:pt x="2133" y="615"/>
                  </a:lnTo>
                  <a:lnTo>
                    <a:pt x="2144" y="599"/>
                  </a:lnTo>
                  <a:lnTo>
                    <a:pt x="2153" y="583"/>
                  </a:lnTo>
                  <a:lnTo>
                    <a:pt x="2162" y="566"/>
                  </a:lnTo>
                  <a:lnTo>
                    <a:pt x="2170" y="549"/>
                  </a:lnTo>
                  <a:lnTo>
                    <a:pt x="2178" y="532"/>
                  </a:lnTo>
                  <a:lnTo>
                    <a:pt x="2189" y="495"/>
                  </a:lnTo>
                  <a:lnTo>
                    <a:pt x="2189" y="495"/>
                  </a:lnTo>
                  <a:lnTo>
                    <a:pt x="2193" y="476"/>
                  </a:lnTo>
                  <a:lnTo>
                    <a:pt x="2198" y="452"/>
                  </a:lnTo>
                  <a:lnTo>
                    <a:pt x="2208" y="399"/>
                  </a:lnTo>
                  <a:lnTo>
                    <a:pt x="2214" y="337"/>
                  </a:lnTo>
                  <a:lnTo>
                    <a:pt x="2220" y="271"/>
                  </a:lnTo>
                  <a:lnTo>
                    <a:pt x="2225" y="204"/>
                  </a:lnTo>
                  <a:lnTo>
                    <a:pt x="2228" y="142"/>
                  </a:lnTo>
                  <a:lnTo>
                    <a:pt x="2229" y="87"/>
                  </a:lnTo>
                  <a:lnTo>
                    <a:pt x="2229" y="45"/>
                  </a:lnTo>
                  <a:lnTo>
                    <a:pt x="2229" y="45"/>
                  </a:lnTo>
                  <a:lnTo>
                    <a:pt x="2223" y="100"/>
                  </a:lnTo>
                  <a:lnTo>
                    <a:pt x="2215" y="167"/>
                  </a:lnTo>
                  <a:lnTo>
                    <a:pt x="2206" y="245"/>
                  </a:lnTo>
                  <a:lnTo>
                    <a:pt x="2200" y="284"/>
                  </a:lnTo>
                  <a:lnTo>
                    <a:pt x="2192" y="325"/>
                  </a:lnTo>
                  <a:lnTo>
                    <a:pt x="2183" y="365"/>
                  </a:lnTo>
                  <a:lnTo>
                    <a:pt x="2173" y="404"/>
                  </a:lnTo>
                  <a:lnTo>
                    <a:pt x="2162" y="442"/>
                  </a:lnTo>
                  <a:lnTo>
                    <a:pt x="2151" y="476"/>
                  </a:lnTo>
                  <a:lnTo>
                    <a:pt x="2137" y="507"/>
                  </a:lnTo>
                  <a:lnTo>
                    <a:pt x="2123" y="537"/>
                  </a:lnTo>
                  <a:lnTo>
                    <a:pt x="2115" y="549"/>
                  </a:lnTo>
                  <a:lnTo>
                    <a:pt x="2108" y="560"/>
                  </a:lnTo>
                  <a:lnTo>
                    <a:pt x="2098" y="571"/>
                  </a:lnTo>
                  <a:lnTo>
                    <a:pt x="2089" y="580"/>
                  </a:lnTo>
                  <a:lnTo>
                    <a:pt x="2089" y="580"/>
                  </a:lnTo>
                  <a:lnTo>
                    <a:pt x="2087" y="544"/>
                  </a:lnTo>
                  <a:lnTo>
                    <a:pt x="2081" y="510"/>
                  </a:lnTo>
                  <a:lnTo>
                    <a:pt x="2075" y="479"/>
                  </a:lnTo>
                  <a:lnTo>
                    <a:pt x="2065" y="448"/>
                  </a:lnTo>
                  <a:lnTo>
                    <a:pt x="2053" y="418"/>
                  </a:lnTo>
                  <a:lnTo>
                    <a:pt x="2039" y="390"/>
                  </a:lnTo>
                  <a:lnTo>
                    <a:pt x="2025" y="364"/>
                  </a:lnTo>
                  <a:lnTo>
                    <a:pt x="2006" y="339"/>
                  </a:lnTo>
                  <a:lnTo>
                    <a:pt x="1987" y="314"/>
                  </a:lnTo>
                  <a:lnTo>
                    <a:pt x="1967" y="290"/>
                  </a:lnTo>
                  <a:lnTo>
                    <a:pt x="1944" y="268"/>
                  </a:lnTo>
                  <a:lnTo>
                    <a:pt x="1920" y="248"/>
                  </a:lnTo>
                  <a:lnTo>
                    <a:pt x="1894" y="228"/>
                  </a:lnTo>
                  <a:lnTo>
                    <a:pt x="1867" y="209"/>
                  </a:lnTo>
                  <a:lnTo>
                    <a:pt x="1838" y="192"/>
                  </a:lnTo>
                  <a:lnTo>
                    <a:pt x="1808" y="175"/>
                  </a:lnTo>
                  <a:lnTo>
                    <a:pt x="1808" y="175"/>
                  </a:lnTo>
                  <a:lnTo>
                    <a:pt x="1836" y="193"/>
                  </a:lnTo>
                  <a:lnTo>
                    <a:pt x="1866" y="214"/>
                  </a:lnTo>
                  <a:lnTo>
                    <a:pt x="1892" y="234"/>
                  </a:lnTo>
                  <a:lnTo>
                    <a:pt x="1919" y="256"/>
                  </a:lnTo>
                  <a:lnTo>
                    <a:pt x="1944" y="281"/>
                  </a:lnTo>
                  <a:lnTo>
                    <a:pt x="1967" y="306"/>
                  </a:lnTo>
                  <a:lnTo>
                    <a:pt x="1987" y="334"/>
                  </a:lnTo>
                  <a:lnTo>
                    <a:pt x="2006" y="364"/>
                  </a:lnTo>
                  <a:lnTo>
                    <a:pt x="2006" y="364"/>
                  </a:lnTo>
                  <a:lnTo>
                    <a:pt x="2014" y="381"/>
                  </a:lnTo>
                  <a:lnTo>
                    <a:pt x="2022" y="398"/>
                  </a:lnTo>
                  <a:lnTo>
                    <a:pt x="2030" y="417"/>
                  </a:lnTo>
                  <a:lnTo>
                    <a:pt x="2036" y="435"/>
                  </a:lnTo>
                  <a:lnTo>
                    <a:pt x="2040" y="454"/>
                  </a:lnTo>
                  <a:lnTo>
                    <a:pt x="2045" y="474"/>
                  </a:lnTo>
                  <a:lnTo>
                    <a:pt x="2050" y="513"/>
                  </a:lnTo>
                  <a:lnTo>
                    <a:pt x="2053" y="552"/>
                  </a:lnTo>
                  <a:lnTo>
                    <a:pt x="2051" y="591"/>
                  </a:lnTo>
                  <a:lnTo>
                    <a:pt x="2048" y="630"/>
                  </a:lnTo>
                  <a:lnTo>
                    <a:pt x="2042" y="669"/>
                  </a:lnTo>
                  <a:lnTo>
                    <a:pt x="2042" y="669"/>
                  </a:lnTo>
                  <a:lnTo>
                    <a:pt x="2028" y="647"/>
                  </a:lnTo>
                  <a:lnTo>
                    <a:pt x="2012" y="626"/>
                  </a:lnTo>
                  <a:lnTo>
                    <a:pt x="1995" y="607"/>
                  </a:lnTo>
                  <a:lnTo>
                    <a:pt x="1978" y="588"/>
                  </a:lnTo>
                  <a:lnTo>
                    <a:pt x="1978" y="588"/>
                  </a:lnTo>
                  <a:lnTo>
                    <a:pt x="1959" y="571"/>
                  </a:lnTo>
                  <a:lnTo>
                    <a:pt x="1939" y="555"/>
                  </a:lnTo>
                  <a:lnTo>
                    <a:pt x="1939" y="555"/>
                  </a:lnTo>
                  <a:lnTo>
                    <a:pt x="1945" y="541"/>
                  </a:lnTo>
                  <a:lnTo>
                    <a:pt x="1950" y="529"/>
                  </a:lnTo>
                  <a:lnTo>
                    <a:pt x="1951" y="513"/>
                  </a:lnTo>
                  <a:lnTo>
                    <a:pt x="1953" y="499"/>
                  </a:lnTo>
                  <a:lnTo>
                    <a:pt x="1953" y="499"/>
                  </a:lnTo>
                  <a:lnTo>
                    <a:pt x="1953" y="473"/>
                  </a:lnTo>
                  <a:lnTo>
                    <a:pt x="1950" y="446"/>
                  </a:lnTo>
                  <a:lnTo>
                    <a:pt x="1944" y="420"/>
                  </a:lnTo>
                  <a:lnTo>
                    <a:pt x="1936" y="393"/>
                  </a:lnTo>
                  <a:lnTo>
                    <a:pt x="1927" y="367"/>
                  </a:lnTo>
                  <a:lnTo>
                    <a:pt x="1916" y="342"/>
                  </a:lnTo>
                  <a:lnTo>
                    <a:pt x="1891" y="293"/>
                  </a:lnTo>
                  <a:lnTo>
                    <a:pt x="1891" y="293"/>
                  </a:lnTo>
                  <a:lnTo>
                    <a:pt x="1900" y="321"/>
                  </a:lnTo>
                  <a:lnTo>
                    <a:pt x="1911" y="351"/>
                  </a:lnTo>
                  <a:lnTo>
                    <a:pt x="1919" y="382"/>
                  </a:lnTo>
                  <a:lnTo>
                    <a:pt x="1927" y="413"/>
                  </a:lnTo>
                  <a:lnTo>
                    <a:pt x="1930" y="445"/>
                  </a:lnTo>
                  <a:lnTo>
                    <a:pt x="1930" y="460"/>
                  </a:lnTo>
                  <a:lnTo>
                    <a:pt x="1930" y="476"/>
                  </a:lnTo>
                  <a:lnTo>
                    <a:pt x="1928" y="491"/>
                  </a:lnTo>
                  <a:lnTo>
                    <a:pt x="1923" y="505"/>
                  </a:lnTo>
                  <a:lnTo>
                    <a:pt x="1919" y="521"/>
                  </a:lnTo>
                  <a:lnTo>
                    <a:pt x="1912" y="534"/>
                  </a:lnTo>
                  <a:lnTo>
                    <a:pt x="1912" y="534"/>
                  </a:lnTo>
                  <a:lnTo>
                    <a:pt x="1884" y="512"/>
                  </a:lnTo>
                  <a:lnTo>
                    <a:pt x="1855" y="487"/>
                  </a:lnTo>
                  <a:lnTo>
                    <a:pt x="1839" y="471"/>
                  </a:lnTo>
                  <a:lnTo>
                    <a:pt x="1825" y="456"/>
                  </a:lnTo>
                  <a:lnTo>
                    <a:pt x="1811" y="440"/>
                  </a:lnTo>
                  <a:lnTo>
                    <a:pt x="1798" y="423"/>
                  </a:lnTo>
                  <a:lnTo>
                    <a:pt x="1788" y="406"/>
                  </a:lnTo>
                  <a:lnTo>
                    <a:pt x="1778" y="388"/>
                  </a:lnTo>
                  <a:lnTo>
                    <a:pt x="1770" y="370"/>
                  </a:lnTo>
                  <a:lnTo>
                    <a:pt x="1766" y="351"/>
                  </a:lnTo>
                  <a:lnTo>
                    <a:pt x="1763" y="332"/>
                  </a:lnTo>
                  <a:lnTo>
                    <a:pt x="1764" y="314"/>
                  </a:lnTo>
                  <a:lnTo>
                    <a:pt x="1767" y="295"/>
                  </a:lnTo>
                  <a:lnTo>
                    <a:pt x="1775" y="276"/>
                  </a:lnTo>
                  <a:lnTo>
                    <a:pt x="1775" y="276"/>
                  </a:lnTo>
                  <a:lnTo>
                    <a:pt x="1767" y="290"/>
                  </a:lnTo>
                  <a:lnTo>
                    <a:pt x="1763" y="304"/>
                  </a:lnTo>
                  <a:lnTo>
                    <a:pt x="1758" y="320"/>
                  </a:lnTo>
                  <a:lnTo>
                    <a:pt x="1756" y="335"/>
                  </a:lnTo>
                  <a:lnTo>
                    <a:pt x="1758" y="353"/>
                  </a:lnTo>
                  <a:lnTo>
                    <a:pt x="1759" y="368"/>
                  </a:lnTo>
                  <a:lnTo>
                    <a:pt x="1763" y="385"/>
                  </a:lnTo>
                  <a:lnTo>
                    <a:pt x="1767" y="401"/>
                  </a:lnTo>
                  <a:lnTo>
                    <a:pt x="1774" y="418"/>
                  </a:lnTo>
                  <a:lnTo>
                    <a:pt x="1781" y="434"/>
                  </a:lnTo>
                  <a:lnTo>
                    <a:pt x="1797" y="465"/>
                  </a:lnTo>
                  <a:lnTo>
                    <a:pt x="1814" y="493"/>
                  </a:lnTo>
                  <a:lnTo>
                    <a:pt x="1833" y="515"/>
                  </a:lnTo>
                  <a:lnTo>
                    <a:pt x="1833" y="515"/>
                  </a:lnTo>
                  <a:lnTo>
                    <a:pt x="1856" y="538"/>
                  </a:lnTo>
                  <a:lnTo>
                    <a:pt x="1878" y="557"/>
                  </a:lnTo>
                  <a:lnTo>
                    <a:pt x="1925" y="593"/>
                  </a:lnTo>
                  <a:lnTo>
                    <a:pt x="1950" y="615"/>
                  </a:lnTo>
                  <a:lnTo>
                    <a:pt x="1962" y="626"/>
                  </a:lnTo>
                  <a:lnTo>
                    <a:pt x="1975" y="640"/>
                  </a:lnTo>
                  <a:lnTo>
                    <a:pt x="1989" y="657"/>
                  </a:lnTo>
                  <a:lnTo>
                    <a:pt x="2001" y="674"/>
                  </a:lnTo>
                  <a:lnTo>
                    <a:pt x="2015" y="694"/>
                  </a:lnTo>
                  <a:lnTo>
                    <a:pt x="2031" y="718"/>
                  </a:lnTo>
                  <a:lnTo>
                    <a:pt x="2031" y="718"/>
                  </a:lnTo>
                  <a:lnTo>
                    <a:pt x="2023" y="741"/>
                  </a:lnTo>
                  <a:lnTo>
                    <a:pt x="2015" y="766"/>
                  </a:lnTo>
                  <a:lnTo>
                    <a:pt x="2006" y="789"/>
                  </a:lnTo>
                  <a:lnTo>
                    <a:pt x="1995" y="811"/>
                  </a:lnTo>
                  <a:lnTo>
                    <a:pt x="1984" y="835"/>
                  </a:lnTo>
                  <a:lnTo>
                    <a:pt x="1972" y="857"/>
                  </a:lnTo>
                  <a:lnTo>
                    <a:pt x="1945" y="900"/>
                  </a:lnTo>
                  <a:lnTo>
                    <a:pt x="1945" y="900"/>
                  </a:lnTo>
                  <a:lnTo>
                    <a:pt x="1931" y="922"/>
                  </a:lnTo>
                  <a:lnTo>
                    <a:pt x="1916" y="941"/>
                  </a:lnTo>
                  <a:lnTo>
                    <a:pt x="1898" y="959"/>
                  </a:lnTo>
                  <a:lnTo>
                    <a:pt x="1880" y="977"/>
                  </a:lnTo>
                  <a:lnTo>
                    <a:pt x="1880" y="977"/>
                  </a:lnTo>
                  <a:lnTo>
                    <a:pt x="1869" y="989"/>
                  </a:lnTo>
                  <a:lnTo>
                    <a:pt x="1856" y="1000"/>
                  </a:lnTo>
                  <a:lnTo>
                    <a:pt x="1850" y="1005"/>
                  </a:lnTo>
                  <a:lnTo>
                    <a:pt x="1844" y="1006"/>
                  </a:lnTo>
                  <a:lnTo>
                    <a:pt x="1836" y="1005"/>
                  </a:lnTo>
                  <a:lnTo>
                    <a:pt x="1830" y="1002"/>
                  </a:lnTo>
                  <a:lnTo>
                    <a:pt x="1830" y="1002"/>
                  </a:lnTo>
                  <a:lnTo>
                    <a:pt x="1788" y="963"/>
                  </a:lnTo>
                  <a:lnTo>
                    <a:pt x="1788" y="963"/>
                  </a:lnTo>
                  <a:lnTo>
                    <a:pt x="1747" y="922"/>
                  </a:lnTo>
                  <a:lnTo>
                    <a:pt x="1708" y="880"/>
                  </a:lnTo>
                  <a:lnTo>
                    <a:pt x="1708" y="880"/>
                  </a:lnTo>
                  <a:lnTo>
                    <a:pt x="1697" y="867"/>
                  </a:lnTo>
                  <a:lnTo>
                    <a:pt x="1691" y="858"/>
                  </a:lnTo>
                  <a:lnTo>
                    <a:pt x="1685" y="849"/>
                  </a:lnTo>
                  <a:lnTo>
                    <a:pt x="1683" y="839"/>
                  </a:lnTo>
                  <a:lnTo>
                    <a:pt x="1683" y="830"/>
                  </a:lnTo>
                  <a:lnTo>
                    <a:pt x="1685" y="819"/>
                  </a:lnTo>
                  <a:lnTo>
                    <a:pt x="1692" y="791"/>
                  </a:lnTo>
                  <a:lnTo>
                    <a:pt x="1692" y="791"/>
                  </a:lnTo>
                  <a:lnTo>
                    <a:pt x="1709" y="743"/>
                  </a:lnTo>
                  <a:lnTo>
                    <a:pt x="1728" y="696"/>
                  </a:lnTo>
                  <a:lnTo>
                    <a:pt x="1749" y="649"/>
                  </a:lnTo>
                  <a:lnTo>
                    <a:pt x="1772" y="602"/>
                  </a:lnTo>
                  <a:lnTo>
                    <a:pt x="1772" y="602"/>
                  </a:lnTo>
                  <a:lnTo>
                    <a:pt x="1774" y="605"/>
                  </a:lnTo>
                  <a:lnTo>
                    <a:pt x="1774" y="605"/>
                  </a:lnTo>
                  <a:lnTo>
                    <a:pt x="1759" y="626"/>
                  </a:lnTo>
                  <a:lnTo>
                    <a:pt x="1725" y="677"/>
                  </a:lnTo>
                  <a:lnTo>
                    <a:pt x="1705" y="708"/>
                  </a:lnTo>
                  <a:lnTo>
                    <a:pt x="1685" y="741"/>
                  </a:lnTo>
                  <a:lnTo>
                    <a:pt x="1667" y="774"/>
                  </a:lnTo>
                  <a:lnTo>
                    <a:pt x="1653" y="802"/>
                  </a:lnTo>
                  <a:lnTo>
                    <a:pt x="1653" y="802"/>
                  </a:lnTo>
                  <a:lnTo>
                    <a:pt x="1641" y="775"/>
                  </a:lnTo>
                  <a:lnTo>
                    <a:pt x="1630" y="749"/>
                  </a:lnTo>
                  <a:lnTo>
                    <a:pt x="1621" y="722"/>
                  </a:lnTo>
                  <a:lnTo>
                    <a:pt x="1614" y="694"/>
                  </a:lnTo>
                  <a:lnTo>
                    <a:pt x="1608" y="665"/>
                  </a:lnTo>
                  <a:lnTo>
                    <a:pt x="1603" y="637"/>
                  </a:lnTo>
                  <a:lnTo>
                    <a:pt x="1602" y="607"/>
                  </a:lnTo>
                  <a:lnTo>
                    <a:pt x="1599" y="577"/>
                  </a:lnTo>
                  <a:lnTo>
                    <a:pt x="1599" y="577"/>
                  </a:lnTo>
                  <a:lnTo>
                    <a:pt x="1599" y="544"/>
                  </a:lnTo>
                  <a:lnTo>
                    <a:pt x="1599" y="509"/>
                  </a:lnTo>
                  <a:lnTo>
                    <a:pt x="1602" y="473"/>
                  </a:lnTo>
                  <a:lnTo>
                    <a:pt x="1606" y="437"/>
                  </a:lnTo>
                  <a:lnTo>
                    <a:pt x="1611" y="418"/>
                  </a:lnTo>
                  <a:lnTo>
                    <a:pt x="1616" y="401"/>
                  </a:lnTo>
                  <a:lnTo>
                    <a:pt x="1622" y="385"/>
                  </a:lnTo>
                  <a:lnTo>
                    <a:pt x="1630" y="370"/>
                  </a:lnTo>
                  <a:lnTo>
                    <a:pt x="1639" y="354"/>
                  </a:lnTo>
                  <a:lnTo>
                    <a:pt x="1649" y="340"/>
                  </a:lnTo>
                  <a:lnTo>
                    <a:pt x="1661" y="326"/>
                  </a:lnTo>
                  <a:lnTo>
                    <a:pt x="1674" y="315"/>
                  </a:lnTo>
                  <a:lnTo>
                    <a:pt x="1674" y="315"/>
                  </a:lnTo>
                  <a:lnTo>
                    <a:pt x="1656" y="326"/>
                  </a:lnTo>
                  <a:lnTo>
                    <a:pt x="1641" y="340"/>
                  </a:lnTo>
                  <a:lnTo>
                    <a:pt x="1628" y="354"/>
                  </a:lnTo>
                  <a:lnTo>
                    <a:pt x="1616" y="371"/>
                  </a:lnTo>
                  <a:lnTo>
                    <a:pt x="1605" y="388"/>
                  </a:lnTo>
                  <a:lnTo>
                    <a:pt x="1596" y="407"/>
                  </a:lnTo>
                  <a:lnTo>
                    <a:pt x="1588" y="427"/>
                  </a:lnTo>
                  <a:lnTo>
                    <a:pt x="1581" y="448"/>
                  </a:lnTo>
                  <a:lnTo>
                    <a:pt x="1575" y="468"/>
                  </a:lnTo>
                  <a:lnTo>
                    <a:pt x="1571" y="490"/>
                  </a:lnTo>
                  <a:lnTo>
                    <a:pt x="1563" y="532"/>
                  </a:lnTo>
                  <a:lnTo>
                    <a:pt x="1558" y="573"/>
                  </a:lnTo>
                  <a:lnTo>
                    <a:pt x="1555" y="612"/>
                  </a:lnTo>
                  <a:lnTo>
                    <a:pt x="1555" y="612"/>
                  </a:lnTo>
                  <a:lnTo>
                    <a:pt x="1547" y="596"/>
                  </a:lnTo>
                  <a:lnTo>
                    <a:pt x="1541" y="580"/>
                  </a:lnTo>
                  <a:lnTo>
                    <a:pt x="1535" y="563"/>
                  </a:lnTo>
                  <a:lnTo>
                    <a:pt x="1528" y="546"/>
                  </a:lnTo>
                  <a:lnTo>
                    <a:pt x="1524" y="529"/>
                  </a:lnTo>
                  <a:lnTo>
                    <a:pt x="1521" y="510"/>
                  </a:lnTo>
                  <a:lnTo>
                    <a:pt x="1516" y="473"/>
                  </a:lnTo>
                  <a:lnTo>
                    <a:pt x="1516" y="435"/>
                  </a:lnTo>
                  <a:lnTo>
                    <a:pt x="1517" y="398"/>
                  </a:lnTo>
                  <a:lnTo>
                    <a:pt x="1522" y="362"/>
                  </a:lnTo>
                  <a:lnTo>
                    <a:pt x="1528" y="328"/>
                  </a:lnTo>
                  <a:lnTo>
                    <a:pt x="1528" y="328"/>
                  </a:lnTo>
                  <a:lnTo>
                    <a:pt x="1516" y="364"/>
                  </a:lnTo>
                  <a:lnTo>
                    <a:pt x="1507" y="401"/>
                  </a:lnTo>
                  <a:lnTo>
                    <a:pt x="1500" y="442"/>
                  </a:lnTo>
                  <a:lnTo>
                    <a:pt x="1497" y="482"/>
                  </a:lnTo>
                  <a:lnTo>
                    <a:pt x="1496" y="502"/>
                  </a:lnTo>
                  <a:lnTo>
                    <a:pt x="1497" y="523"/>
                  </a:lnTo>
                  <a:lnTo>
                    <a:pt x="1499" y="543"/>
                  </a:lnTo>
                  <a:lnTo>
                    <a:pt x="1502" y="563"/>
                  </a:lnTo>
                  <a:lnTo>
                    <a:pt x="1505" y="582"/>
                  </a:lnTo>
                  <a:lnTo>
                    <a:pt x="1510" y="601"/>
                  </a:lnTo>
                  <a:lnTo>
                    <a:pt x="1516" y="619"/>
                  </a:lnTo>
                  <a:lnTo>
                    <a:pt x="1524" y="637"/>
                  </a:lnTo>
                  <a:lnTo>
                    <a:pt x="1524" y="637"/>
                  </a:lnTo>
                  <a:lnTo>
                    <a:pt x="1532" y="652"/>
                  </a:lnTo>
                  <a:lnTo>
                    <a:pt x="1542" y="668"/>
                  </a:lnTo>
                  <a:lnTo>
                    <a:pt x="1550" y="682"/>
                  </a:lnTo>
                  <a:lnTo>
                    <a:pt x="1553" y="690"/>
                  </a:lnTo>
                  <a:lnTo>
                    <a:pt x="1555" y="699"/>
                  </a:lnTo>
                  <a:lnTo>
                    <a:pt x="1555" y="699"/>
                  </a:lnTo>
                  <a:lnTo>
                    <a:pt x="1557" y="721"/>
                  </a:lnTo>
                  <a:lnTo>
                    <a:pt x="1560" y="741"/>
                  </a:lnTo>
                  <a:lnTo>
                    <a:pt x="1560" y="741"/>
                  </a:lnTo>
                  <a:lnTo>
                    <a:pt x="1566" y="774"/>
                  </a:lnTo>
                  <a:lnTo>
                    <a:pt x="1575" y="805"/>
                  </a:lnTo>
                  <a:lnTo>
                    <a:pt x="1586" y="836"/>
                  </a:lnTo>
                  <a:lnTo>
                    <a:pt x="1599" y="867"/>
                  </a:lnTo>
                  <a:lnTo>
                    <a:pt x="1599" y="867"/>
                  </a:lnTo>
                  <a:lnTo>
                    <a:pt x="1580" y="860"/>
                  </a:lnTo>
                  <a:lnTo>
                    <a:pt x="1561" y="852"/>
                  </a:lnTo>
                  <a:lnTo>
                    <a:pt x="1544" y="842"/>
                  </a:lnTo>
                  <a:lnTo>
                    <a:pt x="1528" y="833"/>
                  </a:lnTo>
                  <a:lnTo>
                    <a:pt x="1513" y="822"/>
                  </a:lnTo>
                  <a:lnTo>
                    <a:pt x="1499" y="810"/>
                  </a:lnTo>
                  <a:lnTo>
                    <a:pt x="1486" y="797"/>
                  </a:lnTo>
                  <a:lnTo>
                    <a:pt x="1474" y="783"/>
                  </a:lnTo>
                  <a:lnTo>
                    <a:pt x="1463" y="768"/>
                  </a:lnTo>
                  <a:lnTo>
                    <a:pt x="1453" y="752"/>
                  </a:lnTo>
                  <a:lnTo>
                    <a:pt x="1444" y="736"/>
                  </a:lnTo>
                  <a:lnTo>
                    <a:pt x="1438" y="719"/>
                  </a:lnTo>
                  <a:lnTo>
                    <a:pt x="1432" y="700"/>
                  </a:lnTo>
                  <a:lnTo>
                    <a:pt x="1427" y="682"/>
                  </a:lnTo>
                  <a:lnTo>
                    <a:pt x="1424" y="663"/>
                  </a:lnTo>
                  <a:lnTo>
                    <a:pt x="1422" y="643"/>
                  </a:lnTo>
                  <a:lnTo>
                    <a:pt x="1422" y="643"/>
                  </a:lnTo>
                  <a:lnTo>
                    <a:pt x="1421" y="666"/>
                  </a:lnTo>
                  <a:lnTo>
                    <a:pt x="1422" y="691"/>
                  </a:lnTo>
                  <a:lnTo>
                    <a:pt x="1425" y="715"/>
                  </a:lnTo>
                  <a:lnTo>
                    <a:pt x="1432" y="738"/>
                  </a:lnTo>
                  <a:lnTo>
                    <a:pt x="1438" y="761"/>
                  </a:lnTo>
                  <a:lnTo>
                    <a:pt x="1449" y="783"/>
                  </a:lnTo>
                  <a:lnTo>
                    <a:pt x="1461" y="805"/>
                  </a:lnTo>
                  <a:lnTo>
                    <a:pt x="1475" y="824"/>
                  </a:lnTo>
                  <a:lnTo>
                    <a:pt x="1475" y="824"/>
                  </a:lnTo>
                  <a:lnTo>
                    <a:pt x="1496" y="847"/>
                  </a:lnTo>
                  <a:lnTo>
                    <a:pt x="1519" y="867"/>
                  </a:lnTo>
                  <a:lnTo>
                    <a:pt x="1544" y="885"/>
                  </a:lnTo>
                  <a:lnTo>
                    <a:pt x="1571" y="900"/>
                  </a:lnTo>
                  <a:lnTo>
                    <a:pt x="1571" y="900"/>
                  </a:lnTo>
                  <a:lnTo>
                    <a:pt x="1592" y="911"/>
                  </a:lnTo>
                  <a:lnTo>
                    <a:pt x="1613" y="919"/>
                  </a:lnTo>
                  <a:lnTo>
                    <a:pt x="1621" y="925"/>
                  </a:lnTo>
                  <a:lnTo>
                    <a:pt x="1630" y="931"/>
                  </a:lnTo>
                  <a:lnTo>
                    <a:pt x="1636" y="939"/>
                  </a:lnTo>
                  <a:lnTo>
                    <a:pt x="1644" y="949"/>
                  </a:lnTo>
                  <a:lnTo>
                    <a:pt x="1644" y="949"/>
                  </a:lnTo>
                  <a:lnTo>
                    <a:pt x="1680" y="1000"/>
                  </a:lnTo>
                  <a:lnTo>
                    <a:pt x="1719" y="1050"/>
                  </a:lnTo>
                  <a:lnTo>
                    <a:pt x="1719" y="1050"/>
                  </a:lnTo>
                  <a:lnTo>
                    <a:pt x="1738" y="1070"/>
                  </a:lnTo>
                  <a:lnTo>
                    <a:pt x="1742" y="1076"/>
                  </a:lnTo>
                  <a:lnTo>
                    <a:pt x="1745" y="1083"/>
                  </a:lnTo>
                  <a:lnTo>
                    <a:pt x="1744" y="1087"/>
                  </a:lnTo>
                  <a:lnTo>
                    <a:pt x="1741" y="1094"/>
                  </a:lnTo>
                  <a:lnTo>
                    <a:pt x="1722" y="1114"/>
                  </a:lnTo>
                  <a:lnTo>
                    <a:pt x="1722" y="1114"/>
                  </a:lnTo>
                  <a:lnTo>
                    <a:pt x="1697" y="1139"/>
                  </a:lnTo>
                  <a:lnTo>
                    <a:pt x="1675" y="1165"/>
                  </a:lnTo>
                  <a:lnTo>
                    <a:pt x="1655" y="1193"/>
                  </a:lnTo>
                  <a:lnTo>
                    <a:pt x="1636" y="1222"/>
                  </a:lnTo>
                  <a:lnTo>
                    <a:pt x="1619" y="1253"/>
                  </a:lnTo>
                  <a:lnTo>
                    <a:pt x="1603" y="1284"/>
                  </a:lnTo>
                  <a:lnTo>
                    <a:pt x="1589" y="1315"/>
                  </a:lnTo>
                  <a:lnTo>
                    <a:pt x="1577" y="1348"/>
                  </a:lnTo>
                  <a:lnTo>
                    <a:pt x="1577" y="1348"/>
                  </a:lnTo>
                  <a:lnTo>
                    <a:pt x="1553" y="1259"/>
                  </a:lnTo>
                  <a:lnTo>
                    <a:pt x="1542" y="1215"/>
                  </a:lnTo>
                  <a:lnTo>
                    <a:pt x="1530" y="1172"/>
                  </a:lnTo>
                  <a:lnTo>
                    <a:pt x="1517" y="1128"/>
                  </a:lnTo>
                  <a:lnTo>
                    <a:pt x="1502" y="1086"/>
                  </a:lnTo>
                  <a:lnTo>
                    <a:pt x="1485" y="1045"/>
                  </a:lnTo>
                  <a:lnTo>
                    <a:pt x="1474" y="1023"/>
                  </a:lnTo>
                  <a:lnTo>
                    <a:pt x="1463" y="1003"/>
                  </a:lnTo>
                  <a:lnTo>
                    <a:pt x="1463" y="1003"/>
                  </a:lnTo>
                  <a:lnTo>
                    <a:pt x="1450" y="980"/>
                  </a:lnTo>
                  <a:lnTo>
                    <a:pt x="1433" y="939"/>
                  </a:lnTo>
                  <a:lnTo>
                    <a:pt x="1411" y="885"/>
                  </a:lnTo>
                  <a:lnTo>
                    <a:pt x="1388" y="822"/>
                  </a:lnTo>
                  <a:lnTo>
                    <a:pt x="1366" y="760"/>
                  </a:lnTo>
                  <a:lnTo>
                    <a:pt x="1349" y="702"/>
                  </a:lnTo>
                  <a:lnTo>
                    <a:pt x="1343" y="677"/>
                  </a:lnTo>
                  <a:lnTo>
                    <a:pt x="1338" y="655"/>
                  </a:lnTo>
                  <a:lnTo>
                    <a:pt x="1336" y="638"/>
                  </a:lnTo>
                  <a:lnTo>
                    <a:pt x="1338" y="626"/>
                  </a:lnTo>
                  <a:lnTo>
                    <a:pt x="1338" y="626"/>
                  </a:lnTo>
                  <a:lnTo>
                    <a:pt x="1346" y="599"/>
                  </a:lnTo>
                  <a:lnTo>
                    <a:pt x="1354" y="576"/>
                  </a:lnTo>
                  <a:lnTo>
                    <a:pt x="1371" y="527"/>
                  </a:lnTo>
                  <a:lnTo>
                    <a:pt x="1408" y="432"/>
                  </a:lnTo>
                  <a:lnTo>
                    <a:pt x="1408" y="432"/>
                  </a:lnTo>
                  <a:lnTo>
                    <a:pt x="1419" y="404"/>
                  </a:lnTo>
                  <a:lnTo>
                    <a:pt x="1428" y="374"/>
                  </a:lnTo>
                  <a:lnTo>
                    <a:pt x="1436" y="345"/>
                  </a:lnTo>
                  <a:lnTo>
                    <a:pt x="1444" y="315"/>
                  </a:lnTo>
                  <a:lnTo>
                    <a:pt x="1450" y="286"/>
                  </a:lnTo>
                  <a:lnTo>
                    <a:pt x="1455" y="254"/>
                  </a:lnTo>
                  <a:lnTo>
                    <a:pt x="1460" y="225"/>
                  </a:lnTo>
                  <a:lnTo>
                    <a:pt x="1461" y="193"/>
                  </a:lnTo>
                  <a:lnTo>
                    <a:pt x="1461" y="193"/>
                  </a:lnTo>
                  <a:lnTo>
                    <a:pt x="1463" y="170"/>
                  </a:lnTo>
                  <a:lnTo>
                    <a:pt x="1463" y="142"/>
                  </a:lnTo>
                  <a:lnTo>
                    <a:pt x="1461" y="114"/>
                  </a:lnTo>
                  <a:lnTo>
                    <a:pt x="1457" y="86"/>
                  </a:lnTo>
                  <a:lnTo>
                    <a:pt x="1453" y="72"/>
                  </a:lnTo>
                  <a:lnTo>
                    <a:pt x="1449" y="59"/>
                  </a:lnTo>
                  <a:lnTo>
                    <a:pt x="1443" y="47"/>
                  </a:lnTo>
                  <a:lnTo>
                    <a:pt x="1436" y="36"/>
                  </a:lnTo>
                  <a:lnTo>
                    <a:pt x="1427" y="27"/>
                  </a:lnTo>
                  <a:lnTo>
                    <a:pt x="1418" y="19"/>
                  </a:lnTo>
                  <a:lnTo>
                    <a:pt x="1405" y="12"/>
                  </a:lnTo>
                  <a:lnTo>
                    <a:pt x="1393" y="8"/>
                  </a:lnTo>
                  <a:lnTo>
                    <a:pt x="1393" y="8"/>
                  </a:lnTo>
                  <a:lnTo>
                    <a:pt x="1407" y="14"/>
                  </a:lnTo>
                  <a:lnTo>
                    <a:pt x="1418" y="22"/>
                  </a:lnTo>
                  <a:lnTo>
                    <a:pt x="1427" y="31"/>
                  </a:lnTo>
                  <a:lnTo>
                    <a:pt x="1435" y="41"/>
                  </a:lnTo>
                  <a:lnTo>
                    <a:pt x="1441" y="53"/>
                  </a:lnTo>
                  <a:lnTo>
                    <a:pt x="1446" y="67"/>
                  </a:lnTo>
                  <a:lnTo>
                    <a:pt x="1449" y="81"/>
                  </a:lnTo>
                  <a:lnTo>
                    <a:pt x="1452" y="95"/>
                  </a:lnTo>
                  <a:lnTo>
                    <a:pt x="1452" y="111"/>
                  </a:lnTo>
                  <a:lnTo>
                    <a:pt x="1453" y="126"/>
                  </a:lnTo>
                  <a:lnTo>
                    <a:pt x="1452" y="158"/>
                  </a:lnTo>
                  <a:lnTo>
                    <a:pt x="1449" y="186"/>
                  </a:lnTo>
                  <a:lnTo>
                    <a:pt x="1444" y="211"/>
                  </a:lnTo>
                  <a:lnTo>
                    <a:pt x="1444" y="211"/>
                  </a:lnTo>
                  <a:lnTo>
                    <a:pt x="1439" y="242"/>
                  </a:lnTo>
                  <a:lnTo>
                    <a:pt x="1432" y="273"/>
                  </a:lnTo>
                  <a:lnTo>
                    <a:pt x="1424" y="303"/>
                  </a:lnTo>
                  <a:lnTo>
                    <a:pt x="1413" y="332"/>
                  </a:lnTo>
                  <a:lnTo>
                    <a:pt x="1404" y="362"/>
                  </a:lnTo>
                  <a:lnTo>
                    <a:pt x="1391" y="392"/>
                  </a:lnTo>
                  <a:lnTo>
                    <a:pt x="1366" y="449"/>
                  </a:lnTo>
                  <a:lnTo>
                    <a:pt x="1366" y="449"/>
                  </a:lnTo>
                  <a:lnTo>
                    <a:pt x="1339" y="348"/>
                  </a:lnTo>
                  <a:lnTo>
                    <a:pt x="1315" y="245"/>
                  </a:lnTo>
                  <a:lnTo>
                    <a:pt x="1315" y="245"/>
                  </a:lnTo>
                  <a:lnTo>
                    <a:pt x="1310" y="217"/>
                  </a:lnTo>
                  <a:lnTo>
                    <a:pt x="1307" y="189"/>
                  </a:lnTo>
                  <a:lnTo>
                    <a:pt x="1307" y="131"/>
                  </a:lnTo>
                  <a:lnTo>
                    <a:pt x="1307" y="101"/>
                  </a:lnTo>
                  <a:lnTo>
                    <a:pt x="1305" y="73"/>
                  </a:lnTo>
                  <a:lnTo>
                    <a:pt x="1300" y="45"/>
                  </a:lnTo>
                  <a:lnTo>
                    <a:pt x="1294" y="17"/>
                  </a:lnTo>
                  <a:lnTo>
                    <a:pt x="1294" y="17"/>
                  </a:lnTo>
                  <a:lnTo>
                    <a:pt x="1297" y="34"/>
                  </a:lnTo>
                  <a:lnTo>
                    <a:pt x="1297" y="53"/>
                  </a:lnTo>
                  <a:lnTo>
                    <a:pt x="1296" y="89"/>
                  </a:lnTo>
                  <a:lnTo>
                    <a:pt x="1291" y="125"/>
                  </a:lnTo>
                  <a:lnTo>
                    <a:pt x="1286" y="159"/>
                  </a:lnTo>
                  <a:lnTo>
                    <a:pt x="1286" y="159"/>
                  </a:lnTo>
                  <a:lnTo>
                    <a:pt x="1285" y="179"/>
                  </a:lnTo>
                  <a:lnTo>
                    <a:pt x="1283" y="200"/>
                  </a:lnTo>
                  <a:lnTo>
                    <a:pt x="1285" y="239"/>
                  </a:lnTo>
                  <a:lnTo>
                    <a:pt x="1286" y="278"/>
                  </a:lnTo>
                  <a:lnTo>
                    <a:pt x="1291" y="317"/>
                  </a:lnTo>
                  <a:lnTo>
                    <a:pt x="1291" y="317"/>
                  </a:lnTo>
                  <a:lnTo>
                    <a:pt x="1279" y="306"/>
                  </a:lnTo>
                  <a:lnTo>
                    <a:pt x="1268" y="295"/>
                  </a:lnTo>
                  <a:lnTo>
                    <a:pt x="1257" y="282"/>
                  </a:lnTo>
                  <a:lnTo>
                    <a:pt x="1247" y="268"/>
                  </a:lnTo>
                  <a:lnTo>
                    <a:pt x="1232" y="242"/>
                  </a:lnTo>
                  <a:lnTo>
                    <a:pt x="1218" y="214"/>
                  </a:lnTo>
                  <a:lnTo>
                    <a:pt x="1207" y="184"/>
                  </a:lnTo>
                  <a:lnTo>
                    <a:pt x="1199" y="153"/>
                  </a:lnTo>
                  <a:lnTo>
                    <a:pt x="1193" y="122"/>
                  </a:lnTo>
                  <a:lnTo>
                    <a:pt x="1188" y="89"/>
                  </a:lnTo>
                  <a:lnTo>
                    <a:pt x="1188" y="89"/>
                  </a:lnTo>
                  <a:lnTo>
                    <a:pt x="1188" y="122"/>
                  </a:lnTo>
                  <a:lnTo>
                    <a:pt x="1191" y="154"/>
                  </a:lnTo>
                  <a:lnTo>
                    <a:pt x="1194" y="186"/>
                  </a:lnTo>
                  <a:lnTo>
                    <a:pt x="1201" y="218"/>
                  </a:lnTo>
                  <a:lnTo>
                    <a:pt x="1211" y="248"/>
                  </a:lnTo>
                  <a:lnTo>
                    <a:pt x="1224" y="278"/>
                  </a:lnTo>
                  <a:lnTo>
                    <a:pt x="1230" y="293"/>
                  </a:lnTo>
                  <a:lnTo>
                    <a:pt x="1240" y="306"/>
                  </a:lnTo>
                  <a:lnTo>
                    <a:pt x="1249" y="320"/>
                  </a:lnTo>
                  <a:lnTo>
                    <a:pt x="1258" y="332"/>
                  </a:lnTo>
                  <a:lnTo>
                    <a:pt x="1258" y="332"/>
                  </a:lnTo>
                  <a:lnTo>
                    <a:pt x="1275" y="351"/>
                  </a:lnTo>
                  <a:lnTo>
                    <a:pt x="1293" y="368"/>
                  </a:lnTo>
                  <a:lnTo>
                    <a:pt x="1293" y="368"/>
                  </a:lnTo>
                  <a:lnTo>
                    <a:pt x="1299" y="376"/>
                  </a:lnTo>
                  <a:lnTo>
                    <a:pt x="1304" y="387"/>
                  </a:lnTo>
                  <a:lnTo>
                    <a:pt x="1308" y="403"/>
                  </a:lnTo>
                  <a:lnTo>
                    <a:pt x="1315" y="423"/>
                  </a:lnTo>
                  <a:lnTo>
                    <a:pt x="1324" y="468"/>
                  </a:lnTo>
                  <a:lnTo>
                    <a:pt x="1332" y="520"/>
                  </a:lnTo>
                  <a:lnTo>
                    <a:pt x="1332" y="520"/>
                  </a:lnTo>
                  <a:lnTo>
                    <a:pt x="1313" y="563"/>
                  </a:lnTo>
                  <a:lnTo>
                    <a:pt x="1296" y="607"/>
                  </a:lnTo>
                  <a:lnTo>
                    <a:pt x="1288" y="629"/>
                  </a:lnTo>
                  <a:lnTo>
                    <a:pt x="1282" y="652"/>
                  </a:lnTo>
                  <a:lnTo>
                    <a:pt x="1275" y="676"/>
                  </a:lnTo>
                  <a:lnTo>
                    <a:pt x="1271" y="699"/>
                  </a:lnTo>
                  <a:lnTo>
                    <a:pt x="1271" y="699"/>
                  </a:lnTo>
                  <a:lnTo>
                    <a:pt x="1230" y="657"/>
                  </a:lnTo>
                  <a:lnTo>
                    <a:pt x="1190" y="618"/>
                  </a:lnTo>
                  <a:lnTo>
                    <a:pt x="1149" y="576"/>
                  </a:lnTo>
                  <a:lnTo>
                    <a:pt x="1129" y="554"/>
                  </a:lnTo>
                  <a:lnTo>
                    <a:pt x="1110" y="532"/>
                  </a:lnTo>
                  <a:lnTo>
                    <a:pt x="1110" y="532"/>
                  </a:lnTo>
                  <a:lnTo>
                    <a:pt x="1104" y="521"/>
                  </a:lnTo>
                  <a:lnTo>
                    <a:pt x="1101" y="509"/>
                  </a:lnTo>
                  <a:lnTo>
                    <a:pt x="1098" y="495"/>
                  </a:lnTo>
                  <a:lnTo>
                    <a:pt x="1096" y="479"/>
                  </a:lnTo>
                  <a:lnTo>
                    <a:pt x="1094" y="448"/>
                  </a:lnTo>
                  <a:lnTo>
                    <a:pt x="1093" y="421"/>
                  </a:lnTo>
                  <a:lnTo>
                    <a:pt x="1093" y="421"/>
                  </a:lnTo>
                  <a:lnTo>
                    <a:pt x="1082" y="368"/>
                  </a:lnTo>
                  <a:lnTo>
                    <a:pt x="1073" y="315"/>
                  </a:lnTo>
                  <a:lnTo>
                    <a:pt x="1073" y="315"/>
                  </a:lnTo>
                  <a:lnTo>
                    <a:pt x="1065" y="278"/>
                  </a:lnTo>
                  <a:lnTo>
                    <a:pt x="1058" y="240"/>
                  </a:lnTo>
                  <a:lnTo>
                    <a:pt x="1046" y="164"/>
                  </a:lnTo>
                  <a:lnTo>
                    <a:pt x="1046" y="164"/>
                  </a:lnTo>
                  <a:lnTo>
                    <a:pt x="1040" y="136"/>
                  </a:lnTo>
                  <a:lnTo>
                    <a:pt x="1030" y="112"/>
                  </a:lnTo>
                  <a:lnTo>
                    <a:pt x="1018" y="90"/>
                  </a:lnTo>
                  <a:lnTo>
                    <a:pt x="1004" y="70"/>
                  </a:lnTo>
                  <a:lnTo>
                    <a:pt x="987" y="53"/>
                  </a:lnTo>
                  <a:lnTo>
                    <a:pt x="968" y="34"/>
                  </a:lnTo>
                  <a:lnTo>
                    <a:pt x="946" y="17"/>
                  </a:lnTo>
                  <a:lnTo>
                    <a:pt x="924" y="0"/>
                  </a:lnTo>
                  <a:lnTo>
                    <a:pt x="924" y="0"/>
                  </a:lnTo>
                  <a:lnTo>
                    <a:pt x="948" y="25"/>
                  </a:lnTo>
                  <a:lnTo>
                    <a:pt x="968" y="50"/>
                  </a:lnTo>
                  <a:lnTo>
                    <a:pt x="985" y="73"/>
                  </a:lnTo>
                  <a:lnTo>
                    <a:pt x="999" y="98"/>
                  </a:lnTo>
                  <a:lnTo>
                    <a:pt x="1004" y="111"/>
                  </a:lnTo>
                  <a:lnTo>
                    <a:pt x="1009" y="125"/>
                  </a:lnTo>
                  <a:lnTo>
                    <a:pt x="1013" y="137"/>
                  </a:lnTo>
                  <a:lnTo>
                    <a:pt x="1016" y="151"/>
                  </a:lnTo>
                  <a:lnTo>
                    <a:pt x="1019" y="183"/>
                  </a:lnTo>
                  <a:lnTo>
                    <a:pt x="1019" y="218"/>
                  </a:lnTo>
                  <a:lnTo>
                    <a:pt x="1019" y="218"/>
                  </a:lnTo>
                  <a:lnTo>
                    <a:pt x="1019" y="243"/>
                  </a:lnTo>
                  <a:lnTo>
                    <a:pt x="1021" y="268"/>
                  </a:lnTo>
                  <a:lnTo>
                    <a:pt x="1024" y="320"/>
                  </a:lnTo>
                  <a:lnTo>
                    <a:pt x="1029" y="371"/>
                  </a:lnTo>
                  <a:lnTo>
                    <a:pt x="1030" y="423"/>
                  </a:lnTo>
                  <a:lnTo>
                    <a:pt x="1030" y="423"/>
                  </a:lnTo>
                  <a:lnTo>
                    <a:pt x="982" y="351"/>
                  </a:lnTo>
                  <a:lnTo>
                    <a:pt x="957" y="315"/>
                  </a:lnTo>
                  <a:lnTo>
                    <a:pt x="943" y="298"/>
                  </a:lnTo>
                  <a:lnTo>
                    <a:pt x="929" y="282"/>
                  </a:lnTo>
                  <a:lnTo>
                    <a:pt x="929" y="282"/>
                  </a:lnTo>
                  <a:lnTo>
                    <a:pt x="915" y="267"/>
                  </a:lnTo>
                  <a:lnTo>
                    <a:pt x="899" y="253"/>
                  </a:lnTo>
                  <a:lnTo>
                    <a:pt x="870" y="226"/>
                  </a:lnTo>
                  <a:lnTo>
                    <a:pt x="806" y="175"/>
                  </a:lnTo>
                  <a:lnTo>
                    <a:pt x="806" y="175"/>
                  </a:lnTo>
                  <a:lnTo>
                    <a:pt x="843" y="217"/>
                  </a:lnTo>
                  <a:lnTo>
                    <a:pt x="881" y="261"/>
                  </a:lnTo>
                  <a:lnTo>
                    <a:pt x="898" y="282"/>
                  </a:lnTo>
                  <a:lnTo>
                    <a:pt x="913" y="304"/>
                  </a:lnTo>
                  <a:lnTo>
                    <a:pt x="929" y="329"/>
                  </a:lnTo>
                  <a:lnTo>
                    <a:pt x="945" y="354"/>
                  </a:lnTo>
                  <a:lnTo>
                    <a:pt x="945" y="354"/>
                  </a:lnTo>
                  <a:lnTo>
                    <a:pt x="969" y="406"/>
                  </a:lnTo>
                  <a:lnTo>
                    <a:pt x="996" y="459"/>
                  </a:lnTo>
                  <a:lnTo>
                    <a:pt x="1021" y="512"/>
                  </a:lnTo>
                  <a:lnTo>
                    <a:pt x="1049" y="562"/>
                  </a:lnTo>
                  <a:lnTo>
                    <a:pt x="1049" y="562"/>
                  </a:lnTo>
                  <a:lnTo>
                    <a:pt x="1032" y="559"/>
                  </a:lnTo>
                  <a:lnTo>
                    <a:pt x="1016" y="554"/>
                  </a:lnTo>
                  <a:lnTo>
                    <a:pt x="1001" y="549"/>
                  </a:lnTo>
                  <a:lnTo>
                    <a:pt x="987" y="543"/>
                  </a:lnTo>
                  <a:lnTo>
                    <a:pt x="973" y="535"/>
                  </a:lnTo>
                  <a:lnTo>
                    <a:pt x="960" y="529"/>
                  </a:lnTo>
                  <a:lnTo>
                    <a:pt x="948" y="520"/>
                  </a:lnTo>
                  <a:lnTo>
                    <a:pt x="935" y="510"/>
                  </a:lnTo>
                  <a:lnTo>
                    <a:pt x="926" y="501"/>
                  </a:lnTo>
                  <a:lnTo>
                    <a:pt x="915" y="490"/>
                  </a:lnTo>
                  <a:lnTo>
                    <a:pt x="905" y="477"/>
                  </a:lnTo>
                  <a:lnTo>
                    <a:pt x="898" y="465"/>
                  </a:lnTo>
                  <a:lnTo>
                    <a:pt x="890" y="451"/>
                  </a:lnTo>
                  <a:lnTo>
                    <a:pt x="884" y="437"/>
                  </a:lnTo>
                  <a:lnTo>
                    <a:pt x="877" y="421"/>
                  </a:lnTo>
                  <a:lnTo>
                    <a:pt x="873" y="404"/>
                  </a:lnTo>
                  <a:lnTo>
                    <a:pt x="873" y="404"/>
                  </a:lnTo>
                  <a:lnTo>
                    <a:pt x="876" y="424"/>
                  </a:lnTo>
                  <a:lnTo>
                    <a:pt x="881" y="445"/>
                  </a:lnTo>
                  <a:lnTo>
                    <a:pt x="888" y="463"/>
                  </a:lnTo>
                  <a:lnTo>
                    <a:pt x="896" y="481"/>
                  </a:lnTo>
                  <a:lnTo>
                    <a:pt x="904" y="496"/>
                  </a:lnTo>
                  <a:lnTo>
                    <a:pt x="915" y="512"/>
                  </a:lnTo>
                  <a:lnTo>
                    <a:pt x="926" y="526"/>
                  </a:lnTo>
                  <a:lnTo>
                    <a:pt x="940" y="538"/>
                  </a:lnTo>
                  <a:lnTo>
                    <a:pt x="952" y="549"/>
                  </a:lnTo>
                  <a:lnTo>
                    <a:pt x="968" y="560"/>
                  </a:lnTo>
                  <a:lnTo>
                    <a:pt x="984" y="569"/>
                  </a:lnTo>
                  <a:lnTo>
                    <a:pt x="1001" y="579"/>
                  </a:lnTo>
                  <a:lnTo>
                    <a:pt x="1018" y="587"/>
                  </a:lnTo>
                  <a:lnTo>
                    <a:pt x="1037" y="593"/>
                  </a:lnTo>
                  <a:lnTo>
                    <a:pt x="1055" y="599"/>
                  </a:lnTo>
                  <a:lnTo>
                    <a:pt x="1076" y="604"/>
                  </a:lnTo>
                  <a:lnTo>
                    <a:pt x="1076" y="604"/>
                  </a:lnTo>
                  <a:lnTo>
                    <a:pt x="1083" y="616"/>
                  </a:lnTo>
                  <a:lnTo>
                    <a:pt x="1094" y="630"/>
                  </a:lnTo>
                  <a:lnTo>
                    <a:pt x="1121" y="658"/>
                  </a:lnTo>
                  <a:lnTo>
                    <a:pt x="1185" y="724"/>
                  </a:lnTo>
                  <a:lnTo>
                    <a:pt x="1218" y="758"/>
                  </a:lnTo>
                  <a:lnTo>
                    <a:pt x="1249" y="794"/>
                  </a:lnTo>
                  <a:lnTo>
                    <a:pt x="1263" y="811"/>
                  </a:lnTo>
                  <a:lnTo>
                    <a:pt x="1274" y="828"/>
                  </a:lnTo>
                  <a:lnTo>
                    <a:pt x="1285" y="846"/>
                  </a:lnTo>
                  <a:lnTo>
                    <a:pt x="1293" y="861"/>
                  </a:lnTo>
                  <a:lnTo>
                    <a:pt x="1293" y="861"/>
                  </a:lnTo>
                  <a:lnTo>
                    <a:pt x="1308" y="897"/>
                  </a:lnTo>
                  <a:lnTo>
                    <a:pt x="1308" y="897"/>
                  </a:lnTo>
                  <a:lnTo>
                    <a:pt x="1277" y="897"/>
                  </a:lnTo>
                  <a:lnTo>
                    <a:pt x="1246" y="899"/>
                  </a:lnTo>
                  <a:lnTo>
                    <a:pt x="1215" y="902"/>
                  </a:lnTo>
                  <a:lnTo>
                    <a:pt x="1185" y="906"/>
                  </a:lnTo>
                  <a:lnTo>
                    <a:pt x="1185" y="906"/>
                  </a:lnTo>
                  <a:lnTo>
                    <a:pt x="1172" y="906"/>
                  </a:lnTo>
                  <a:lnTo>
                    <a:pt x="1162" y="903"/>
                  </a:lnTo>
                  <a:lnTo>
                    <a:pt x="1152" y="899"/>
                  </a:lnTo>
                  <a:lnTo>
                    <a:pt x="1141" y="891"/>
                  </a:lnTo>
                  <a:lnTo>
                    <a:pt x="1133" y="883"/>
                  </a:lnTo>
                  <a:lnTo>
                    <a:pt x="1124" y="874"/>
                  </a:lnTo>
                  <a:lnTo>
                    <a:pt x="1110" y="853"/>
                  </a:lnTo>
                  <a:lnTo>
                    <a:pt x="1110" y="853"/>
                  </a:lnTo>
                  <a:lnTo>
                    <a:pt x="1099" y="833"/>
                  </a:lnTo>
                  <a:lnTo>
                    <a:pt x="1090" y="813"/>
                  </a:lnTo>
                  <a:lnTo>
                    <a:pt x="1079" y="794"/>
                  </a:lnTo>
                  <a:lnTo>
                    <a:pt x="1068" y="775"/>
                  </a:lnTo>
                  <a:lnTo>
                    <a:pt x="1055" y="760"/>
                  </a:lnTo>
                  <a:lnTo>
                    <a:pt x="1041" y="746"/>
                  </a:lnTo>
                  <a:lnTo>
                    <a:pt x="1032" y="738"/>
                  </a:lnTo>
                  <a:lnTo>
                    <a:pt x="1023" y="733"/>
                  </a:lnTo>
                  <a:lnTo>
                    <a:pt x="1013" y="727"/>
                  </a:lnTo>
                  <a:lnTo>
                    <a:pt x="1001" y="724"/>
                  </a:lnTo>
                  <a:lnTo>
                    <a:pt x="1001" y="724"/>
                  </a:lnTo>
                  <a:lnTo>
                    <a:pt x="1015" y="730"/>
                  </a:lnTo>
                  <a:lnTo>
                    <a:pt x="1026" y="740"/>
                  </a:lnTo>
                  <a:lnTo>
                    <a:pt x="1037" y="750"/>
                  </a:lnTo>
                  <a:lnTo>
                    <a:pt x="1046" y="760"/>
                  </a:lnTo>
                  <a:lnTo>
                    <a:pt x="1054" y="772"/>
                  </a:lnTo>
                  <a:lnTo>
                    <a:pt x="1060" y="785"/>
                  </a:lnTo>
                  <a:lnTo>
                    <a:pt x="1073" y="810"/>
                  </a:lnTo>
                  <a:lnTo>
                    <a:pt x="1094" y="864"/>
                  </a:lnTo>
                  <a:lnTo>
                    <a:pt x="1108" y="891"/>
                  </a:lnTo>
                  <a:lnTo>
                    <a:pt x="1116" y="903"/>
                  </a:lnTo>
                  <a:lnTo>
                    <a:pt x="1124" y="916"/>
                  </a:lnTo>
                  <a:lnTo>
                    <a:pt x="1124" y="916"/>
                  </a:lnTo>
                  <a:lnTo>
                    <a:pt x="1090" y="920"/>
                  </a:lnTo>
                  <a:lnTo>
                    <a:pt x="1052" y="924"/>
                  </a:lnTo>
                  <a:lnTo>
                    <a:pt x="1034" y="924"/>
                  </a:lnTo>
                  <a:lnTo>
                    <a:pt x="1016" y="922"/>
                  </a:lnTo>
                  <a:lnTo>
                    <a:pt x="998" y="920"/>
                  </a:lnTo>
                  <a:lnTo>
                    <a:pt x="982" y="917"/>
                  </a:lnTo>
                  <a:lnTo>
                    <a:pt x="965" y="913"/>
                  </a:lnTo>
                  <a:lnTo>
                    <a:pt x="951" y="906"/>
                  </a:lnTo>
                  <a:lnTo>
                    <a:pt x="937" y="899"/>
                  </a:lnTo>
                  <a:lnTo>
                    <a:pt x="926" y="888"/>
                  </a:lnTo>
                  <a:lnTo>
                    <a:pt x="916" y="875"/>
                  </a:lnTo>
                  <a:lnTo>
                    <a:pt x="909" y="858"/>
                  </a:lnTo>
                  <a:lnTo>
                    <a:pt x="904" y="841"/>
                  </a:lnTo>
                  <a:lnTo>
                    <a:pt x="901" y="819"/>
                  </a:lnTo>
                  <a:lnTo>
                    <a:pt x="901" y="819"/>
                  </a:lnTo>
                  <a:lnTo>
                    <a:pt x="899" y="838"/>
                  </a:lnTo>
                  <a:lnTo>
                    <a:pt x="899" y="857"/>
                  </a:lnTo>
                  <a:lnTo>
                    <a:pt x="902" y="872"/>
                  </a:lnTo>
                  <a:lnTo>
                    <a:pt x="907" y="886"/>
                  </a:lnTo>
                  <a:lnTo>
                    <a:pt x="913" y="900"/>
                  </a:lnTo>
                  <a:lnTo>
                    <a:pt x="921" y="913"/>
                  </a:lnTo>
                  <a:lnTo>
                    <a:pt x="932" y="924"/>
                  </a:lnTo>
                  <a:lnTo>
                    <a:pt x="943" y="933"/>
                  </a:lnTo>
                  <a:lnTo>
                    <a:pt x="955" y="941"/>
                  </a:lnTo>
                  <a:lnTo>
                    <a:pt x="969" y="949"/>
                  </a:lnTo>
                  <a:lnTo>
                    <a:pt x="985" y="955"/>
                  </a:lnTo>
                  <a:lnTo>
                    <a:pt x="999" y="961"/>
                  </a:lnTo>
                  <a:lnTo>
                    <a:pt x="1032" y="970"/>
                  </a:lnTo>
                  <a:lnTo>
                    <a:pt x="1066" y="975"/>
                  </a:lnTo>
                  <a:lnTo>
                    <a:pt x="1066" y="975"/>
                  </a:lnTo>
                  <a:lnTo>
                    <a:pt x="1090" y="977"/>
                  </a:lnTo>
                  <a:lnTo>
                    <a:pt x="1122" y="975"/>
                  </a:lnTo>
                  <a:lnTo>
                    <a:pt x="1202" y="970"/>
                  </a:lnTo>
                  <a:lnTo>
                    <a:pt x="1246" y="969"/>
                  </a:lnTo>
                  <a:lnTo>
                    <a:pt x="1268" y="970"/>
                  </a:lnTo>
                  <a:lnTo>
                    <a:pt x="1288" y="972"/>
                  </a:lnTo>
                  <a:lnTo>
                    <a:pt x="1308" y="974"/>
                  </a:lnTo>
                  <a:lnTo>
                    <a:pt x="1329" y="977"/>
                  </a:lnTo>
                  <a:lnTo>
                    <a:pt x="1347" y="983"/>
                  </a:lnTo>
                  <a:lnTo>
                    <a:pt x="1363" y="989"/>
                  </a:lnTo>
                  <a:lnTo>
                    <a:pt x="1363" y="989"/>
                  </a:lnTo>
                  <a:lnTo>
                    <a:pt x="1382" y="1020"/>
                  </a:lnTo>
                  <a:lnTo>
                    <a:pt x="1399" y="1053"/>
                  </a:lnTo>
                  <a:lnTo>
                    <a:pt x="1413" y="1086"/>
                  </a:lnTo>
                  <a:lnTo>
                    <a:pt x="1424" y="1120"/>
                  </a:lnTo>
                  <a:lnTo>
                    <a:pt x="1435" y="1154"/>
                  </a:lnTo>
                  <a:lnTo>
                    <a:pt x="1443" y="1190"/>
                  </a:lnTo>
                  <a:lnTo>
                    <a:pt x="1450" y="1226"/>
                  </a:lnTo>
                  <a:lnTo>
                    <a:pt x="1458" y="1262"/>
                  </a:lnTo>
                  <a:lnTo>
                    <a:pt x="1458" y="1262"/>
                  </a:lnTo>
                  <a:lnTo>
                    <a:pt x="1472" y="1332"/>
                  </a:lnTo>
                  <a:lnTo>
                    <a:pt x="1488" y="1399"/>
                  </a:lnTo>
                  <a:lnTo>
                    <a:pt x="1507" y="1468"/>
                  </a:lnTo>
                  <a:lnTo>
                    <a:pt x="1527" y="1535"/>
                  </a:lnTo>
                  <a:lnTo>
                    <a:pt x="1527" y="1535"/>
                  </a:lnTo>
                  <a:lnTo>
                    <a:pt x="1510" y="1529"/>
                  </a:lnTo>
                  <a:lnTo>
                    <a:pt x="1483" y="1518"/>
                  </a:lnTo>
                  <a:lnTo>
                    <a:pt x="1452" y="1504"/>
                  </a:lnTo>
                  <a:lnTo>
                    <a:pt x="1435" y="1495"/>
                  </a:lnTo>
                  <a:lnTo>
                    <a:pt x="1418" y="1484"/>
                  </a:lnTo>
                  <a:lnTo>
                    <a:pt x="1400" y="1471"/>
                  </a:lnTo>
                  <a:lnTo>
                    <a:pt x="1382" y="1457"/>
                  </a:lnTo>
                  <a:lnTo>
                    <a:pt x="1363" y="1442"/>
                  </a:lnTo>
                  <a:lnTo>
                    <a:pt x="1346" y="1423"/>
                  </a:lnTo>
                  <a:lnTo>
                    <a:pt x="1329" y="1401"/>
                  </a:lnTo>
                  <a:lnTo>
                    <a:pt x="1313" y="1378"/>
                  </a:lnTo>
                  <a:lnTo>
                    <a:pt x="1299" y="1351"/>
                  </a:lnTo>
                  <a:lnTo>
                    <a:pt x="1285" y="1323"/>
                  </a:lnTo>
                  <a:lnTo>
                    <a:pt x="1285" y="1323"/>
                  </a:lnTo>
                  <a:lnTo>
                    <a:pt x="1275" y="1295"/>
                  </a:lnTo>
                  <a:lnTo>
                    <a:pt x="1266" y="1267"/>
                  </a:lnTo>
                  <a:lnTo>
                    <a:pt x="1247" y="1211"/>
                  </a:lnTo>
                  <a:lnTo>
                    <a:pt x="1236" y="1183"/>
                  </a:lnTo>
                  <a:lnTo>
                    <a:pt x="1224" y="1156"/>
                  </a:lnTo>
                  <a:lnTo>
                    <a:pt x="1210" y="1131"/>
                  </a:lnTo>
                  <a:lnTo>
                    <a:pt x="1193" y="1106"/>
                  </a:lnTo>
                  <a:lnTo>
                    <a:pt x="1193" y="1106"/>
                  </a:lnTo>
                  <a:lnTo>
                    <a:pt x="1204" y="1128"/>
                  </a:lnTo>
                  <a:lnTo>
                    <a:pt x="1215" y="1151"/>
                  </a:lnTo>
                  <a:lnTo>
                    <a:pt x="1222" y="1175"/>
                  </a:lnTo>
                  <a:lnTo>
                    <a:pt x="1229" y="1200"/>
                  </a:lnTo>
                  <a:lnTo>
                    <a:pt x="1238" y="1248"/>
                  </a:lnTo>
                  <a:lnTo>
                    <a:pt x="1247" y="1298"/>
                  </a:lnTo>
                  <a:lnTo>
                    <a:pt x="1247" y="1298"/>
                  </a:lnTo>
                  <a:lnTo>
                    <a:pt x="1235" y="1290"/>
                  </a:lnTo>
                  <a:lnTo>
                    <a:pt x="1224" y="1282"/>
                  </a:lnTo>
                  <a:lnTo>
                    <a:pt x="1213" y="1273"/>
                  </a:lnTo>
                  <a:lnTo>
                    <a:pt x="1202" y="1262"/>
                  </a:lnTo>
                  <a:lnTo>
                    <a:pt x="1185" y="1240"/>
                  </a:lnTo>
                  <a:lnTo>
                    <a:pt x="1168" y="1217"/>
                  </a:lnTo>
                  <a:lnTo>
                    <a:pt x="1168" y="1217"/>
                  </a:lnTo>
                  <a:lnTo>
                    <a:pt x="1146" y="1172"/>
                  </a:lnTo>
                  <a:lnTo>
                    <a:pt x="1132" y="1142"/>
                  </a:lnTo>
                  <a:lnTo>
                    <a:pt x="1124" y="1125"/>
                  </a:lnTo>
                  <a:lnTo>
                    <a:pt x="1124" y="1125"/>
                  </a:lnTo>
                  <a:lnTo>
                    <a:pt x="1129" y="1150"/>
                  </a:lnTo>
                  <a:lnTo>
                    <a:pt x="1135" y="1175"/>
                  </a:lnTo>
                  <a:lnTo>
                    <a:pt x="1144" y="1201"/>
                  </a:lnTo>
                  <a:lnTo>
                    <a:pt x="1155" y="1226"/>
                  </a:lnTo>
                  <a:lnTo>
                    <a:pt x="1168" y="1251"/>
                  </a:lnTo>
                  <a:lnTo>
                    <a:pt x="1183" y="1273"/>
                  </a:lnTo>
                  <a:lnTo>
                    <a:pt x="1201" y="1293"/>
                  </a:lnTo>
                  <a:lnTo>
                    <a:pt x="1218" y="1312"/>
                  </a:lnTo>
                  <a:lnTo>
                    <a:pt x="1218" y="1312"/>
                  </a:lnTo>
                  <a:lnTo>
                    <a:pt x="1233" y="1323"/>
                  </a:lnTo>
                  <a:lnTo>
                    <a:pt x="1244" y="1331"/>
                  </a:lnTo>
                  <a:lnTo>
                    <a:pt x="1249" y="1335"/>
                  </a:lnTo>
                  <a:lnTo>
                    <a:pt x="1252" y="1340"/>
                  </a:lnTo>
                  <a:lnTo>
                    <a:pt x="1257" y="1346"/>
                  </a:lnTo>
                  <a:lnTo>
                    <a:pt x="1261" y="1354"/>
                  </a:lnTo>
                  <a:lnTo>
                    <a:pt x="1261" y="1354"/>
                  </a:lnTo>
                  <a:lnTo>
                    <a:pt x="1269" y="1379"/>
                  </a:lnTo>
                  <a:lnTo>
                    <a:pt x="1280" y="1404"/>
                  </a:lnTo>
                  <a:lnTo>
                    <a:pt x="1294" y="1428"/>
                  </a:lnTo>
                  <a:lnTo>
                    <a:pt x="1310" y="1449"/>
                  </a:lnTo>
                  <a:lnTo>
                    <a:pt x="1310" y="1449"/>
                  </a:lnTo>
                  <a:lnTo>
                    <a:pt x="1213" y="1415"/>
                  </a:lnTo>
                  <a:lnTo>
                    <a:pt x="1165" y="1398"/>
                  </a:lnTo>
                  <a:lnTo>
                    <a:pt x="1118" y="1381"/>
                  </a:lnTo>
                  <a:lnTo>
                    <a:pt x="1118" y="1381"/>
                  </a:lnTo>
                  <a:lnTo>
                    <a:pt x="1088" y="1353"/>
                  </a:lnTo>
                  <a:lnTo>
                    <a:pt x="1051" y="1315"/>
                  </a:lnTo>
                  <a:lnTo>
                    <a:pt x="1030" y="1293"/>
                  </a:lnTo>
                  <a:lnTo>
                    <a:pt x="1007" y="1268"/>
                  </a:lnTo>
                  <a:lnTo>
                    <a:pt x="985" y="1240"/>
                  </a:lnTo>
                  <a:lnTo>
                    <a:pt x="960" y="1209"/>
                  </a:lnTo>
                  <a:lnTo>
                    <a:pt x="937" y="1175"/>
                  </a:lnTo>
                  <a:lnTo>
                    <a:pt x="912" y="1136"/>
                  </a:lnTo>
                  <a:lnTo>
                    <a:pt x="888" y="1094"/>
                  </a:lnTo>
                  <a:lnTo>
                    <a:pt x="865" y="1048"/>
                  </a:lnTo>
                  <a:lnTo>
                    <a:pt x="841" y="998"/>
                  </a:lnTo>
                  <a:lnTo>
                    <a:pt x="820" y="944"/>
                  </a:lnTo>
                  <a:lnTo>
                    <a:pt x="799" y="885"/>
                  </a:lnTo>
                  <a:lnTo>
                    <a:pt x="781" y="821"/>
                  </a:lnTo>
                  <a:lnTo>
                    <a:pt x="781" y="821"/>
                  </a:lnTo>
                  <a:lnTo>
                    <a:pt x="763" y="758"/>
                  </a:lnTo>
                  <a:lnTo>
                    <a:pt x="754" y="727"/>
                  </a:lnTo>
                  <a:lnTo>
                    <a:pt x="743" y="697"/>
                  </a:lnTo>
                  <a:lnTo>
                    <a:pt x="743" y="697"/>
                  </a:lnTo>
                  <a:lnTo>
                    <a:pt x="728" y="663"/>
                  </a:lnTo>
                  <a:lnTo>
                    <a:pt x="712" y="629"/>
                  </a:lnTo>
                  <a:lnTo>
                    <a:pt x="712" y="629"/>
                  </a:lnTo>
                  <a:lnTo>
                    <a:pt x="703" y="612"/>
                  </a:lnTo>
                  <a:lnTo>
                    <a:pt x="699" y="605"/>
                  </a:lnTo>
                  <a:lnTo>
                    <a:pt x="698" y="601"/>
                  </a:lnTo>
                  <a:lnTo>
                    <a:pt x="698" y="594"/>
                  </a:lnTo>
                  <a:lnTo>
                    <a:pt x="699" y="588"/>
                  </a:lnTo>
                  <a:lnTo>
                    <a:pt x="704" y="573"/>
                  </a:lnTo>
                  <a:lnTo>
                    <a:pt x="704" y="573"/>
                  </a:lnTo>
                  <a:lnTo>
                    <a:pt x="710" y="551"/>
                  </a:lnTo>
                  <a:lnTo>
                    <a:pt x="715" y="527"/>
                  </a:lnTo>
                  <a:lnTo>
                    <a:pt x="718" y="505"/>
                  </a:lnTo>
                  <a:lnTo>
                    <a:pt x="718" y="482"/>
                  </a:lnTo>
                  <a:lnTo>
                    <a:pt x="718" y="435"/>
                  </a:lnTo>
                  <a:lnTo>
                    <a:pt x="717" y="390"/>
                  </a:lnTo>
                  <a:lnTo>
                    <a:pt x="717" y="390"/>
                  </a:lnTo>
                  <a:lnTo>
                    <a:pt x="715" y="359"/>
                  </a:lnTo>
                  <a:lnTo>
                    <a:pt x="710" y="328"/>
                  </a:lnTo>
                  <a:lnTo>
                    <a:pt x="704" y="296"/>
                  </a:lnTo>
                  <a:lnTo>
                    <a:pt x="696" y="265"/>
                  </a:lnTo>
                  <a:lnTo>
                    <a:pt x="690" y="251"/>
                  </a:lnTo>
                  <a:lnTo>
                    <a:pt x="684" y="237"/>
                  </a:lnTo>
                  <a:lnTo>
                    <a:pt x="676" y="223"/>
                  </a:lnTo>
                  <a:lnTo>
                    <a:pt x="667" y="211"/>
                  </a:lnTo>
                  <a:lnTo>
                    <a:pt x="657" y="198"/>
                  </a:lnTo>
                  <a:lnTo>
                    <a:pt x="646" y="187"/>
                  </a:lnTo>
                  <a:lnTo>
                    <a:pt x="635" y="176"/>
                  </a:lnTo>
                  <a:lnTo>
                    <a:pt x="621" y="165"/>
                  </a:lnTo>
                  <a:lnTo>
                    <a:pt x="621" y="165"/>
                  </a:lnTo>
                  <a:lnTo>
                    <a:pt x="639" y="183"/>
                  </a:lnTo>
                  <a:lnTo>
                    <a:pt x="653" y="201"/>
                  </a:lnTo>
                  <a:lnTo>
                    <a:pt x="664" y="222"/>
                  </a:lnTo>
                  <a:lnTo>
                    <a:pt x="673" y="242"/>
                  </a:lnTo>
                  <a:lnTo>
                    <a:pt x="679" y="264"/>
                  </a:lnTo>
                  <a:lnTo>
                    <a:pt x="684" y="287"/>
                  </a:lnTo>
                  <a:lnTo>
                    <a:pt x="687" y="309"/>
                  </a:lnTo>
                  <a:lnTo>
                    <a:pt x="687" y="332"/>
                  </a:lnTo>
                  <a:lnTo>
                    <a:pt x="687" y="332"/>
                  </a:lnTo>
                  <a:lnTo>
                    <a:pt x="668" y="314"/>
                  </a:lnTo>
                  <a:lnTo>
                    <a:pt x="649" y="293"/>
                  </a:lnTo>
                  <a:lnTo>
                    <a:pt x="614" y="251"/>
                  </a:lnTo>
                  <a:lnTo>
                    <a:pt x="578" y="211"/>
                  </a:lnTo>
                  <a:lnTo>
                    <a:pt x="542" y="170"/>
                  </a:lnTo>
                  <a:lnTo>
                    <a:pt x="542" y="170"/>
                  </a:lnTo>
                  <a:lnTo>
                    <a:pt x="576" y="220"/>
                  </a:lnTo>
                  <a:lnTo>
                    <a:pt x="609" y="270"/>
                  </a:lnTo>
                  <a:lnTo>
                    <a:pt x="643" y="321"/>
                  </a:lnTo>
                  <a:lnTo>
                    <a:pt x="660" y="345"/>
                  </a:lnTo>
                  <a:lnTo>
                    <a:pt x="679" y="368"/>
                  </a:lnTo>
                  <a:lnTo>
                    <a:pt x="679" y="368"/>
                  </a:lnTo>
                  <a:lnTo>
                    <a:pt x="682" y="373"/>
                  </a:lnTo>
                  <a:lnTo>
                    <a:pt x="684" y="378"/>
                  </a:lnTo>
                  <a:lnTo>
                    <a:pt x="684" y="387"/>
                  </a:lnTo>
                  <a:lnTo>
                    <a:pt x="681" y="407"/>
                  </a:lnTo>
                  <a:lnTo>
                    <a:pt x="681" y="407"/>
                  </a:lnTo>
                  <a:lnTo>
                    <a:pt x="679" y="440"/>
                  </a:lnTo>
                  <a:lnTo>
                    <a:pt x="674" y="473"/>
                  </a:lnTo>
                  <a:lnTo>
                    <a:pt x="670" y="505"/>
                  </a:lnTo>
                  <a:lnTo>
                    <a:pt x="665" y="521"/>
                  </a:lnTo>
                  <a:lnTo>
                    <a:pt x="660" y="537"/>
                  </a:lnTo>
                  <a:lnTo>
                    <a:pt x="660" y="537"/>
                  </a:lnTo>
                  <a:lnTo>
                    <a:pt x="646" y="510"/>
                  </a:lnTo>
                  <a:lnTo>
                    <a:pt x="634" y="485"/>
                  </a:lnTo>
                  <a:lnTo>
                    <a:pt x="610" y="432"/>
                  </a:lnTo>
                  <a:lnTo>
                    <a:pt x="598" y="406"/>
                  </a:lnTo>
                  <a:lnTo>
                    <a:pt x="584" y="381"/>
                  </a:lnTo>
                  <a:lnTo>
                    <a:pt x="568" y="356"/>
                  </a:lnTo>
                  <a:lnTo>
                    <a:pt x="551" y="334"/>
                  </a:lnTo>
                  <a:lnTo>
                    <a:pt x="551" y="334"/>
                  </a:lnTo>
                  <a:lnTo>
                    <a:pt x="532" y="314"/>
                  </a:lnTo>
                  <a:lnTo>
                    <a:pt x="514" y="296"/>
                  </a:lnTo>
                  <a:lnTo>
                    <a:pt x="492" y="279"/>
                  </a:lnTo>
                  <a:lnTo>
                    <a:pt x="471" y="262"/>
                  </a:lnTo>
                  <a:lnTo>
                    <a:pt x="429" y="229"/>
                  </a:lnTo>
                  <a:lnTo>
                    <a:pt x="409" y="212"/>
                  </a:lnTo>
                  <a:lnTo>
                    <a:pt x="390" y="193"/>
                  </a:lnTo>
                  <a:lnTo>
                    <a:pt x="390" y="193"/>
                  </a:lnTo>
                  <a:lnTo>
                    <a:pt x="412" y="222"/>
                  </a:lnTo>
                  <a:lnTo>
                    <a:pt x="434" y="247"/>
                  </a:lnTo>
                  <a:lnTo>
                    <a:pt x="481" y="296"/>
                  </a:lnTo>
                  <a:lnTo>
                    <a:pt x="504" y="321"/>
                  </a:lnTo>
                  <a:lnTo>
                    <a:pt x="525" y="348"/>
                  </a:lnTo>
                  <a:lnTo>
                    <a:pt x="534" y="362"/>
                  </a:lnTo>
                  <a:lnTo>
                    <a:pt x="543" y="378"/>
                  </a:lnTo>
                  <a:lnTo>
                    <a:pt x="551" y="393"/>
                  </a:lnTo>
                  <a:lnTo>
                    <a:pt x="559" y="409"/>
                  </a:lnTo>
                  <a:lnTo>
                    <a:pt x="559" y="409"/>
                  </a:lnTo>
                  <a:lnTo>
                    <a:pt x="581" y="465"/>
                  </a:lnTo>
                  <a:lnTo>
                    <a:pt x="601" y="521"/>
                  </a:lnTo>
                  <a:lnTo>
                    <a:pt x="620" y="579"/>
                  </a:lnTo>
                  <a:lnTo>
                    <a:pt x="642" y="635"/>
                  </a:lnTo>
                  <a:lnTo>
                    <a:pt x="642" y="635"/>
                  </a:lnTo>
                  <a:lnTo>
                    <a:pt x="596" y="612"/>
                  </a:lnTo>
                  <a:lnTo>
                    <a:pt x="553" y="590"/>
                  </a:lnTo>
                  <a:lnTo>
                    <a:pt x="531" y="577"/>
                  </a:lnTo>
                  <a:lnTo>
                    <a:pt x="509" y="563"/>
                  </a:lnTo>
                  <a:lnTo>
                    <a:pt x="490" y="548"/>
                  </a:lnTo>
                  <a:lnTo>
                    <a:pt x="471" y="530"/>
                  </a:lnTo>
                  <a:lnTo>
                    <a:pt x="471" y="530"/>
                  </a:lnTo>
                  <a:lnTo>
                    <a:pt x="468" y="485"/>
                  </a:lnTo>
                  <a:lnTo>
                    <a:pt x="467" y="462"/>
                  </a:lnTo>
                  <a:lnTo>
                    <a:pt x="464" y="440"/>
                  </a:lnTo>
                  <a:lnTo>
                    <a:pt x="459" y="417"/>
                  </a:lnTo>
                  <a:lnTo>
                    <a:pt x="453" y="395"/>
                  </a:lnTo>
                  <a:lnTo>
                    <a:pt x="445" y="374"/>
                  </a:lnTo>
                  <a:lnTo>
                    <a:pt x="434" y="353"/>
                  </a:lnTo>
                  <a:lnTo>
                    <a:pt x="434" y="353"/>
                  </a:lnTo>
                  <a:lnTo>
                    <a:pt x="440" y="371"/>
                  </a:lnTo>
                  <a:lnTo>
                    <a:pt x="445" y="390"/>
                  </a:lnTo>
                  <a:lnTo>
                    <a:pt x="448" y="409"/>
                  </a:lnTo>
                  <a:lnTo>
                    <a:pt x="451" y="427"/>
                  </a:lnTo>
                  <a:lnTo>
                    <a:pt x="451" y="465"/>
                  </a:lnTo>
                  <a:lnTo>
                    <a:pt x="450" y="504"/>
                  </a:lnTo>
                  <a:lnTo>
                    <a:pt x="450" y="504"/>
                  </a:lnTo>
                  <a:lnTo>
                    <a:pt x="404" y="435"/>
                  </a:lnTo>
                  <a:lnTo>
                    <a:pt x="382" y="403"/>
                  </a:lnTo>
                  <a:lnTo>
                    <a:pt x="370" y="387"/>
                  </a:lnTo>
                  <a:lnTo>
                    <a:pt x="358" y="373"/>
                  </a:lnTo>
                  <a:lnTo>
                    <a:pt x="343" y="360"/>
                  </a:lnTo>
                  <a:lnTo>
                    <a:pt x="329" y="348"/>
                  </a:lnTo>
                  <a:lnTo>
                    <a:pt x="315" y="339"/>
                  </a:lnTo>
                  <a:lnTo>
                    <a:pt x="298" y="329"/>
                  </a:lnTo>
                  <a:lnTo>
                    <a:pt x="281" y="321"/>
                  </a:lnTo>
                  <a:lnTo>
                    <a:pt x="261" y="317"/>
                  </a:lnTo>
                  <a:lnTo>
                    <a:pt x="240" y="312"/>
                  </a:lnTo>
                  <a:lnTo>
                    <a:pt x="217" y="310"/>
                  </a:lnTo>
                  <a:lnTo>
                    <a:pt x="217" y="310"/>
                  </a:lnTo>
                  <a:lnTo>
                    <a:pt x="242" y="315"/>
                  </a:lnTo>
                  <a:lnTo>
                    <a:pt x="264" y="323"/>
                  </a:lnTo>
                  <a:lnTo>
                    <a:pt x="284" y="334"/>
                  </a:lnTo>
                  <a:lnTo>
                    <a:pt x="301" y="345"/>
                  </a:lnTo>
                  <a:lnTo>
                    <a:pt x="315" y="357"/>
                  </a:lnTo>
                  <a:lnTo>
                    <a:pt x="329" y="373"/>
                  </a:lnTo>
                  <a:lnTo>
                    <a:pt x="342" y="388"/>
                  </a:lnTo>
                  <a:lnTo>
                    <a:pt x="353" y="406"/>
                  </a:lnTo>
                  <a:lnTo>
                    <a:pt x="372" y="442"/>
                  </a:lnTo>
                  <a:lnTo>
                    <a:pt x="390" y="479"/>
                  </a:lnTo>
                  <a:lnTo>
                    <a:pt x="411" y="518"/>
                  </a:lnTo>
                  <a:lnTo>
                    <a:pt x="422" y="538"/>
                  </a:lnTo>
                  <a:lnTo>
                    <a:pt x="434" y="557"/>
                  </a:lnTo>
                  <a:lnTo>
                    <a:pt x="434" y="557"/>
                  </a:lnTo>
                  <a:lnTo>
                    <a:pt x="415" y="555"/>
                  </a:lnTo>
                  <a:lnTo>
                    <a:pt x="397" y="554"/>
                  </a:lnTo>
                  <a:lnTo>
                    <a:pt x="359" y="548"/>
                  </a:lnTo>
                  <a:lnTo>
                    <a:pt x="323" y="538"/>
                  </a:lnTo>
                  <a:lnTo>
                    <a:pt x="287" y="529"/>
                  </a:lnTo>
                  <a:lnTo>
                    <a:pt x="251" y="518"/>
                  </a:lnTo>
                  <a:lnTo>
                    <a:pt x="215" y="509"/>
                  </a:lnTo>
                  <a:lnTo>
                    <a:pt x="178" y="502"/>
                  </a:lnTo>
                  <a:lnTo>
                    <a:pt x="159" y="499"/>
                  </a:lnTo>
                  <a:lnTo>
                    <a:pt x="141" y="498"/>
                  </a:lnTo>
                  <a:lnTo>
                    <a:pt x="141" y="498"/>
                  </a:lnTo>
                  <a:lnTo>
                    <a:pt x="164" y="502"/>
                  </a:lnTo>
                  <a:lnTo>
                    <a:pt x="186" y="509"/>
                  </a:lnTo>
                  <a:lnTo>
                    <a:pt x="231" y="524"/>
                  </a:lnTo>
                  <a:lnTo>
                    <a:pt x="275" y="543"/>
                  </a:lnTo>
                  <a:lnTo>
                    <a:pt x="317" y="562"/>
                  </a:lnTo>
                  <a:lnTo>
                    <a:pt x="317" y="562"/>
                  </a:lnTo>
                  <a:lnTo>
                    <a:pt x="347" y="573"/>
                  </a:lnTo>
                  <a:lnTo>
                    <a:pt x="370" y="582"/>
                  </a:lnTo>
                  <a:lnTo>
                    <a:pt x="393" y="590"/>
                  </a:lnTo>
                  <a:lnTo>
                    <a:pt x="418" y="598"/>
                  </a:lnTo>
                  <a:lnTo>
                    <a:pt x="440" y="601"/>
                  </a:lnTo>
                  <a:lnTo>
                    <a:pt x="450" y="602"/>
                  </a:lnTo>
                  <a:lnTo>
                    <a:pt x="457" y="601"/>
                  </a:lnTo>
                  <a:lnTo>
                    <a:pt x="464" y="599"/>
                  </a:lnTo>
                  <a:lnTo>
                    <a:pt x="467" y="596"/>
                  </a:lnTo>
                  <a:lnTo>
                    <a:pt x="467" y="596"/>
                  </a:lnTo>
                  <a:lnTo>
                    <a:pt x="492" y="618"/>
                  </a:lnTo>
                  <a:lnTo>
                    <a:pt x="523" y="641"/>
                  </a:lnTo>
                  <a:lnTo>
                    <a:pt x="556" y="665"/>
                  </a:lnTo>
                  <a:lnTo>
                    <a:pt x="590" y="685"/>
                  </a:lnTo>
                  <a:lnTo>
                    <a:pt x="621" y="704"/>
                  </a:lnTo>
                  <a:lnTo>
                    <a:pt x="646" y="716"/>
                  </a:lnTo>
                  <a:lnTo>
                    <a:pt x="665" y="725"/>
                  </a:lnTo>
                  <a:lnTo>
                    <a:pt x="670" y="727"/>
                  </a:lnTo>
                  <a:lnTo>
                    <a:pt x="673" y="727"/>
                  </a:lnTo>
                  <a:lnTo>
                    <a:pt x="673" y="727"/>
                  </a:lnTo>
                  <a:lnTo>
                    <a:pt x="682" y="761"/>
                  </a:lnTo>
                  <a:lnTo>
                    <a:pt x="696" y="800"/>
                  </a:lnTo>
                  <a:lnTo>
                    <a:pt x="731" y="885"/>
                  </a:lnTo>
                  <a:lnTo>
                    <a:pt x="767" y="969"/>
                  </a:lnTo>
                  <a:lnTo>
                    <a:pt x="781" y="1008"/>
                  </a:lnTo>
                  <a:lnTo>
                    <a:pt x="790" y="1042"/>
                  </a:lnTo>
                  <a:lnTo>
                    <a:pt x="790" y="1042"/>
                  </a:lnTo>
                  <a:lnTo>
                    <a:pt x="773" y="1034"/>
                  </a:lnTo>
                  <a:lnTo>
                    <a:pt x="749" y="1022"/>
                  </a:lnTo>
                  <a:lnTo>
                    <a:pt x="692" y="992"/>
                  </a:lnTo>
                  <a:lnTo>
                    <a:pt x="634" y="964"/>
                  </a:lnTo>
                  <a:lnTo>
                    <a:pt x="610" y="955"/>
                  </a:lnTo>
                  <a:lnTo>
                    <a:pt x="592" y="949"/>
                  </a:lnTo>
                  <a:lnTo>
                    <a:pt x="592" y="949"/>
                  </a:lnTo>
                  <a:lnTo>
                    <a:pt x="582" y="945"/>
                  </a:lnTo>
                  <a:lnTo>
                    <a:pt x="575" y="939"/>
                  </a:lnTo>
                  <a:lnTo>
                    <a:pt x="568" y="933"/>
                  </a:lnTo>
                  <a:lnTo>
                    <a:pt x="562" y="924"/>
                  </a:lnTo>
                  <a:lnTo>
                    <a:pt x="551" y="903"/>
                  </a:lnTo>
                  <a:lnTo>
                    <a:pt x="546" y="894"/>
                  </a:lnTo>
                  <a:lnTo>
                    <a:pt x="540" y="885"/>
                  </a:lnTo>
                  <a:lnTo>
                    <a:pt x="540" y="885"/>
                  </a:lnTo>
                  <a:lnTo>
                    <a:pt x="525" y="864"/>
                  </a:lnTo>
                  <a:lnTo>
                    <a:pt x="507" y="844"/>
                  </a:lnTo>
                  <a:lnTo>
                    <a:pt x="489" y="825"/>
                  </a:lnTo>
                  <a:lnTo>
                    <a:pt x="470" y="808"/>
                  </a:lnTo>
                  <a:lnTo>
                    <a:pt x="450" y="791"/>
                  </a:lnTo>
                  <a:lnTo>
                    <a:pt x="429" y="774"/>
                  </a:lnTo>
                  <a:lnTo>
                    <a:pt x="409" y="758"/>
                  </a:lnTo>
                  <a:lnTo>
                    <a:pt x="387" y="744"/>
                  </a:lnTo>
                  <a:lnTo>
                    <a:pt x="387" y="744"/>
                  </a:lnTo>
                  <a:lnTo>
                    <a:pt x="411" y="764"/>
                  </a:lnTo>
                  <a:lnTo>
                    <a:pt x="432" y="786"/>
                  </a:lnTo>
                  <a:lnTo>
                    <a:pt x="454" y="808"/>
                  </a:lnTo>
                  <a:lnTo>
                    <a:pt x="475" y="833"/>
                  </a:lnTo>
                  <a:lnTo>
                    <a:pt x="493" y="858"/>
                  </a:lnTo>
                  <a:lnTo>
                    <a:pt x="511" y="885"/>
                  </a:lnTo>
                  <a:lnTo>
                    <a:pt x="525" y="913"/>
                  </a:lnTo>
                  <a:lnTo>
                    <a:pt x="535" y="941"/>
                  </a:lnTo>
                  <a:lnTo>
                    <a:pt x="535" y="941"/>
                  </a:lnTo>
                  <a:lnTo>
                    <a:pt x="500" y="938"/>
                  </a:lnTo>
                  <a:lnTo>
                    <a:pt x="440" y="935"/>
                  </a:lnTo>
                  <a:lnTo>
                    <a:pt x="411" y="933"/>
                  </a:lnTo>
                  <a:lnTo>
                    <a:pt x="384" y="930"/>
                  </a:lnTo>
                  <a:lnTo>
                    <a:pt x="365" y="925"/>
                  </a:lnTo>
                  <a:lnTo>
                    <a:pt x="361" y="922"/>
                  </a:lnTo>
                  <a:lnTo>
                    <a:pt x="358" y="919"/>
                  </a:lnTo>
                  <a:lnTo>
                    <a:pt x="358" y="919"/>
                  </a:lnTo>
                  <a:lnTo>
                    <a:pt x="353" y="908"/>
                  </a:lnTo>
                  <a:lnTo>
                    <a:pt x="348" y="897"/>
                  </a:lnTo>
                  <a:lnTo>
                    <a:pt x="336" y="878"/>
                  </a:lnTo>
                  <a:lnTo>
                    <a:pt x="322" y="861"/>
                  </a:lnTo>
                  <a:lnTo>
                    <a:pt x="304" y="844"/>
                  </a:lnTo>
                  <a:lnTo>
                    <a:pt x="270" y="813"/>
                  </a:lnTo>
                  <a:lnTo>
                    <a:pt x="251" y="799"/>
                  </a:lnTo>
                  <a:lnTo>
                    <a:pt x="234" y="783"/>
                  </a:lnTo>
                  <a:lnTo>
                    <a:pt x="234" y="783"/>
                  </a:lnTo>
                  <a:lnTo>
                    <a:pt x="262" y="814"/>
                  </a:lnTo>
                  <a:lnTo>
                    <a:pt x="290" y="846"/>
                  </a:lnTo>
                  <a:lnTo>
                    <a:pt x="304" y="861"/>
                  </a:lnTo>
                  <a:lnTo>
                    <a:pt x="315" y="878"/>
                  </a:lnTo>
                  <a:lnTo>
                    <a:pt x="325" y="897"/>
                  </a:lnTo>
                  <a:lnTo>
                    <a:pt x="333" y="917"/>
                  </a:lnTo>
                  <a:lnTo>
                    <a:pt x="333" y="917"/>
                  </a:lnTo>
                  <a:lnTo>
                    <a:pt x="295" y="908"/>
                  </a:lnTo>
                  <a:lnTo>
                    <a:pt x="256" y="896"/>
                  </a:lnTo>
                  <a:lnTo>
                    <a:pt x="219" y="883"/>
                  </a:lnTo>
                  <a:lnTo>
                    <a:pt x="181" y="872"/>
                  </a:lnTo>
                  <a:lnTo>
                    <a:pt x="181" y="872"/>
                  </a:lnTo>
                  <a:lnTo>
                    <a:pt x="159" y="866"/>
                  </a:lnTo>
                  <a:lnTo>
                    <a:pt x="137" y="861"/>
                  </a:lnTo>
                  <a:lnTo>
                    <a:pt x="92" y="855"/>
                  </a:lnTo>
                  <a:lnTo>
                    <a:pt x="45" y="852"/>
                  </a:lnTo>
                  <a:lnTo>
                    <a:pt x="0" y="850"/>
                  </a:lnTo>
                  <a:lnTo>
                    <a:pt x="0" y="850"/>
                  </a:lnTo>
                  <a:lnTo>
                    <a:pt x="33" y="855"/>
                  </a:lnTo>
                  <a:lnTo>
                    <a:pt x="64" y="861"/>
                  </a:lnTo>
                  <a:lnTo>
                    <a:pt x="95" y="867"/>
                  </a:lnTo>
                  <a:lnTo>
                    <a:pt x="125" y="875"/>
                  </a:lnTo>
                  <a:lnTo>
                    <a:pt x="156" y="885"/>
                  </a:lnTo>
                  <a:lnTo>
                    <a:pt x="186" y="894"/>
                  </a:lnTo>
                  <a:lnTo>
                    <a:pt x="215" y="905"/>
                  </a:lnTo>
                  <a:lnTo>
                    <a:pt x="245" y="919"/>
                  </a:lnTo>
                  <a:lnTo>
                    <a:pt x="245" y="919"/>
                  </a:lnTo>
                  <a:lnTo>
                    <a:pt x="220" y="925"/>
                  </a:lnTo>
                  <a:lnTo>
                    <a:pt x="192" y="936"/>
                  </a:lnTo>
                  <a:lnTo>
                    <a:pt x="164" y="950"/>
                  </a:lnTo>
                  <a:lnTo>
                    <a:pt x="136" y="966"/>
                  </a:lnTo>
                  <a:lnTo>
                    <a:pt x="136" y="966"/>
                  </a:lnTo>
                  <a:lnTo>
                    <a:pt x="122" y="977"/>
                  </a:lnTo>
                  <a:lnTo>
                    <a:pt x="106" y="992"/>
                  </a:lnTo>
                  <a:lnTo>
                    <a:pt x="73" y="1028"/>
                  </a:lnTo>
                  <a:lnTo>
                    <a:pt x="55" y="1045"/>
                  </a:lnTo>
                  <a:lnTo>
                    <a:pt x="37" y="1058"/>
                  </a:lnTo>
                  <a:lnTo>
                    <a:pt x="28" y="1062"/>
                  </a:lnTo>
                  <a:lnTo>
                    <a:pt x="19" y="1066"/>
                  </a:lnTo>
                  <a:lnTo>
                    <a:pt x="9" y="1069"/>
                  </a:lnTo>
                  <a:lnTo>
                    <a:pt x="0" y="1067"/>
                  </a:lnTo>
                  <a:lnTo>
                    <a:pt x="0" y="1067"/>
                  </a:lnTo>
                  <a:lnTo>
                    <a:pt x="9" y="1069"/>
                  </a:lnTo>
                  <a:lnTo>
                    <a:pt x="19" y="1069"/>
                  </a:lnTo>
                  <a:lnTo>
                    <a:pt x="28" y="1067"/>
                  </a:lnTo>
                  <a:lnTo>
                    <a:pt x="37" y="1062"/>
                  </a:lnTo>
                  <a:lnTo>
                    <a:pt x="58" y="1053"/>
                  </a:lnTo>
                  <a:lnTo>
                    <a:pt x="78" y="1039"/>
                  </a:lnTo>
                  <a:lnTo>
                    <a:pt x="117" y="1008"/>
                  </a:lnTo>
                  <a:lnTo>
                    <a:pt x="136" y="994"/>
                  </a:lnTo>
                  <a:lnTo>
                    <a:pt x="151" y="984"/>
                  </a:lnTo>
                  <a:lnTo>
                    <a:pt x="151" y="984"/>
                  </a:lnTo>
                  <a:lnTo>
                    <a:pt x="167" y="978"/>
                  </a:lnTo>
                  <a:lnTo>
                    <a:pt x="189" y="972"/>
                  </a:lnTo>
                  <a:lnTo>
                    <a:pt x="244" y="959"/>
                  </a:lnTo>
                  <a:lnTo>
                    <a:pt x="294" y="950"/>
                  </a:lnTo>
                  <a:lnTo>
                    <a:pt x="308" y="947"/>
                  </a:lnTo>
                  <a:lnTo>
                    <a:pt x="314" y="945"/>
                  </a:lnTo>
                  <a:lnTo>
                    <a:pt x="314" y="945"/>
                  </a:lnTo>
                  <a:lnTo>
                    <a:pt x="359" y="956"/>
                  </a:lnTo>
                  <a:lnTo>
                    <a:pt x="406" y="967"/>
                  </a:lnTo>
                  <a:lnTo>
                    <a:pt x="500" y="984"/>
                  </a:lnTo>
                  <a:lnTo>
                    <a:pt x="546" y="995"/>
                  </a:lnTo>
                  <a:lnTo>
                    <a:pt x="592" y="1008"/>
                  </a:lnTo>
                  <a:lnTo>
                    <a:pt x="615" y="1016"/>
                  </a:lnTo>
                  <a:lnTo>
                    <a:pt x="637" y="1023"/>
                  </a:lnTo>
                  <a:lnTo>
                    <a:pt x="659" y="1033"/>
                  </a:lnTo>
                  <a:lnTo>
                    <a:pt x="679" y="1044"/>
                  </a:lnTo>
                  <a:lnTo>
                    <a:pt x="679" y="1044"/>
                  </a:lnTo>
                  <a:lnTo>
                    <a:pt x="699" y="1056"/>
                  </a:lnTo>
                  <a:lnTo>
                    <a:pt x="718" y="1070"/>
                  </a:lnTo>
                  <a:lnTo>
                    <a:pt x="735" y="1084"/>
                  </a:lnTo>
                  <a:lnTo>
                    <a:pt x="751" y="1100"/>
                  </a:lnTo>
                  <a:lnTo>
                    <a:pt x="782" y="1134"/>
                  </a:lnTo>
                  <a:lnTo>
                    <a:pt x="813" y="1167"/>
                  </a:lnTo>
                  <a:lnTo>
                    <a:pt x="813" y="1167"/>
                  </a:lnTo>
                  <a:lnTo>
                    <a:pt x="876" y="1236"/>
                  </a:lnTo>
                  <a:lnTo>
                    <a:pt x="937" y="1304"/>
                  </a:lnTo>
                  <a:lnTo>
                    <a:pt x="937" y="1304"/>
                  </a:lnTo>
                  <a:lnTo>
                    <a:pt x="913" y="1296"/>
                  </a:lnTo>
                  <a:lnTo>
                    <a:pt x="890" y="1292"/>
                  </a:lnTo>
                  <a:lnTo>
                    <a:pt x="865" y="1289"/>
                  </a:lnTo>
                  <a:lnTo>
                    <a:pt x="841" y="1287"/>
                  </a:lnTo>
                  <a:lnTo>
                    <a:pt x="818" y="1287"/>
                  </a:lnTo>
                  <a:lnTo>
                    <a:pt x="793" y="1289"/>
                  </a:lnTo>
                  <a:lnTo>
                    <a:pt x="768" y="1292"/>
                  </a:lnTo>
                  <a:lnTo>
                    <a:pt x="745" y="1296"/>
                  </a:lnTo>
                  <a:lnTo>
                    <a:pt x="745" y="1296"/>
                  </a:lnTo>
                  <a:lnTo>
                    <a:pt x="709" y="1306"/>
                  </a:lnTo>
                  <a:lnTo>
                    <a:pt x="657" y="1323"/>
                  </a:lnTo>
                  <a:lnTo>
                    <a:pt x="609" y="1339"/>
                  </a:lnTo>
                  <a:lnTo>
                    <a:pt x="595" y="1345"/>
                  </a:lnTo>
                  <a:lnTo>
                    <a:pt x="589" y="1348"/>
                  </a:lnTo>
                  <a:lnTo>
                    <a:pt x="589" y="1348"/>
                  </a:lnTo>
                  <a:lnTo>
                    <a:pt x="582" y="1346"/>
                  </a:lnTo>
                  <a:lnTo>
                    <a:pt x="568" y="1343"/>
                  </a:lnTo>
                  <a:lnTo>
                    <a:pt x="521" y="1332"/>
                  </a:lnTo>
                  <a:lnTo>
                    <a:pt x="475" y="1323"/>
                  </a:lnTo>
                  <a:lnTo>
                    <a:pt x="450" y="1317"/>
                  </a:lnTo>
                  <a:lnTo>
                    <a:pt x="450" y="1317"/>
                  </a:lnTo>
                  <a:lnTo>
                    <a:pt x="425" y="1304"/>
                  </a:lnTo>
                  <a:lnTo>
                    <a:pt x="400" y="1292"/>
                  </a:lnTo>
                  <a:lnTo>
                    <a:pt x="372" y="1279"/>
                  </a:lnTo>
                  <a:lnTo>
                    <a:pt x="340" y="1268"/>
                  </a:lnTo>
                  <a:lnTo>
                    <a:pt x="325" y="1265"/>
                  </a:lnTo>
                  <a:lnTo>
                    <a:pt x="309" y="1262"/>
                  </a:lnTo>
                  <a:lnTo>
                    <a:pt x="295" y="1261"/>
                  </a:lnTo>
                  <a:lnTo>
                    <a:pt x="281" y="1261"/>
                  </a:lnTo>
                  <a:lnTo>
                    <a:pt x="267" y="1264"/>
                  </a:lnTo>
                  <a:lnTo>
                    <a:pt x="256" y="1268"/>
                  </a:lnTo>
                  <a:lnTo>
                    <a:pt x="256" y="1268"/>
                  </a:lnTo>
                  <a:lnTo>
                    <a:pt x="289" y="1272"/>
                  </a:lnTo>
                  <a:lnTo>
                    <a:pt x="322" y="1278"/>
                  </a:lnTo>
                  <a:lnTo>
                    <a:pt x="336" y="1281"/>
                  </a:lnTo>
                  <a:lnTo>
                    <a:pt x="351" y="1287"/>
                  </a:lnTo>
                  <a:lnTo>
                    <a:pt x="365" y="1293"/>
                  </a:lnTo>
                  <a:lnTo>
                    <a:pt x="381" y="1303"/>
                  </a:lnTo>
                  <a:lnTo>
                    <a:pt x="381" y="1303"/>
                  </a:lnTo>
                  <a:lnTo>
                    <a:pt x="415" y="1325"/>
                  </a:lnTo>
                  <a:lnTo>
                    <a:pt x="451" y="1345"/>
                  </a:lnTo>
                  <a:lnTo>
                    <a:pt x="470" y="1354"/>
                  </a:lnTo>
                  <a:lnTo>
                    <a:pt x="489" y="1362"/>
                  </a:lnTo>
                  <a:lnTo>
                    <a:pt x="507" y="1370"/>
                  </a:lnTo>
                  <a:lnTo>
                    <a:pt x="528" y="1376"/>
                  </a:lnTo>
                  <a:lnTo>
                    <a:pt x="528" y="1376"/>
                  </a:lnTo>
                  <a:lnTo>
                    <a:pt x="496" y="1387"/>
                  </a:lnTo>
                  <a:lnTo>
                    <a:pt x="465" y="1396"/>
                  </a:lnTo>
                  <a:lnTo>
                    <a:pt x="434" y="1404"/>
                  </a:lnTo>
                  <a:lnTo>
                    <a:pt x="403" y="1407"/>
                  </a:lnTo>
                  <a:lnTo>
                    <a:pt x="372" y="1410"/>
                  </a:lnTo>
                  <a:lnTo>
                    <a:pt x="340" y="1412"/>
                  </a:lnTo>
                  <a:lnTo>
                    <a:pt x="308" y="1410"/>
                  </a:lnTo>
                  <a:lnTo>
                    <a:pt x="275" y="1409"/>
                  </a:lnTo>
                  <a:lnTo>
                    <a:pt x="275" y="1409"/>
                  </a:lnTo>
                  <a:lnTo>
                    <a:pt x="211" y="1403"/>
                  </a:lnTo>
                  <a:lnTo>
                    <a:pt x="147" y="1399"/>
                  </a:lnTo>
                  <a:lnTo>
                    <a:pt x="116" y="1398"/>
                  </a:lnTo>
                  <a:lnTo>
                    <a:pt x="83" y="1399"/>
                  </a:lnTo>
                  <a:lnTo>
                    <a:pt x="52" y="1401"/>
                  </a:lnTo>
                  <a:lnTo>
                    <a:pt x="19" y="1406"/>
                  </a:lnTo>
                  <a:lnTo>
                    <a:pt x="19" y="1406"/>
                  </a:lnTo>
                  <a:lnTo>
                    <a:pt x="52" y="1404"/>
                  </a:lnTo>
                  <a:lnTo>
                    <a:pt x="83" y="1404"/>
                  </a:lnTo>
                  <a:lnTo>
                    <a:pt x="114" y="1406"/>
                  </a:lnTo>
                  <a:lnTo>
                    <a:pt x="147" y="1407"/>
                  </a:lnTo>
                  <a:lnTo>
                    <a:pt x="209" y="1415"/>
                  </a:lnTo>
                  <a:lnTo>
                    <a:pt x="270" y="1424"/>
                  </a:lnTo>
                  <a:lnTo>
                    <a:pt x="333" y="1431"/>
                  </a:lnTo>
                  <a:lnTo>
                    <a:pt x="364" y="1432"/>
                  </a:lnTo>
                  <a:lnTo>
                    <a:pt x="395" y="1434"/>
                  </a:lnTo>
                  <a:lnTo>
                    <a:pt x="426" y="1432"/>
                  </a:lnTo>
                  <a:lnTo>
                    <a:pt x="457" y="1429"/>
                  </a:lnTo>
                  <a:lnTo>
                    <a:pt x="489" y="1424"/>
                  </a:lnTo>
                  <a:lnTo>
                    <a:pt x="521" y="1415"/>
                  </a:lnTo>
                  <a:lnTo>
                    <a:pt x="521" y="1415"/>
                  </a:lnTo>
                  <a:lnTo>
                    <a:pt x="590" y="1393"/>
                  </a:lnTo>
                  <a:lnTo>
                    <a:pt x="659" y="1370"/>
                  </a:lnTo>
                  <a:lnTo>
                    <a:pt x="695" y="1359"/>
                  </a:lnTo>
                  <a:lnTo>
                    <a:pt x="729" y="1351"/>
                  </a:lnTo>
                  <a:lnTo>
                    <a:pt x="765" y="1345"/>
                  </a:lnTo>
                  <a:lnTo>
                    <a:pt x="802" y="1343"/>
                  </a:lnTo>
                  <a:lnTo>
                    <a:pt x="802" y="1343"/>
                  </a:lnTo>
                  <a:lnTo>
                    <a:pt x="818" y="1343"/>
                  </a:lnTo>
                  <a:lnTo>
                    <a:pt x="835" y="1343"/>
                  </a:lnTo>
                  <a:lnTo>
                    <a:pt x="851" y="1346"/>
                  </a:lnTo>
                  <a:lnTo>
                    <a:pt x="868" y="1350"/>
                  </a:lnTo>
                  <a:lnTo>
                    <a:pt x="899" y="1357"/>
                  </a:lnTo>
                  <a:lnTo>
                    <a:pt x="930" y="1370"/>
                  </a:lnTo>
                  <a:lnTo>
                    <a:pt x="930" y="1370"/>
                  </a:lnTo>
                  <a:lnTo>
                    <a:pt x="980" y="1393"/>
                  </a:lnTo>
                  <a:lnTo>
                    <a:pt x="1063" y="1435"/>
                  </a:lnTo>
                  <a:lnTo>
                    <a:pt x="1143" y="1474"/>
                  </a:lnTo>
                  <a:lnTo>
                    <a:pt x="1190" y="1498"/>
                  </a:lnTo>
                  <a:lnTo>
                    <a:pt x="1190" y="1498"/>
                  </a:lnTo>
                  <a:lnTo>
                    <a:pt x="1152" y="1509"/>
                  </a:lnTo>
                  <a:lnTo>
                    <a:pt x="1116" y="1520"/>
                  </a:lnTo>
                  <a:lnTo>
                    <a:pt x="1080" y="1532"/>
                  </a:lnTo>
                  <a:lnTo>
                    <a:pt x="1044" y="1545"/>
                  </a:lnTo>
                  <a:lnTo>
                    <a:pt x="1044" y="1545"/>
                  </a:lnTo>
                  <a:lnTo>
                    <a:pt x="1027" y="1549"/>
                  </a:lnTo>
                  <a:lnTo>
                    <a:pt x="1009" y="1552"/>
                  </a:lnTo>
                  <a:lnTo>
                    <a:pt x="999" y="1554"/>
                  </a:lnTo>
                  <a:lnTo>
                    <a:pt x="991" y="1552"/>
                  </a:lnTo>
                  <a:lnTo>
                    <a:pt x="982" y="1551"/>
                  </a:lnTo>
                  <a:lnTo>
                    <a:pt x="974" y="1546"/>
                  </a:lnTo>
                  <a:lnTo>
                    <a:pt x="974" y="1546"/>
                  </a:lnTo>
                  <a:lnTo>
                    <a:pt x="959" y="1535"/>
                  </a:lnTo>
                  <a:lnTo>
                    <a:pt x="943" y="1523"/>
                  </a:lnTo>
                  <a:lnTo>
                    <a:pt x="913" y="1498"/>
                  </a:lnTo>
                  <a:lnTo>
                    <a:pt x="898" y="1485"/>
                  </a:lnTo>
                  <a:lnTo>
                    <a:pt x="882" y="1474"/>
                  </a:lnTo>
                  <a:lnTo>
                    <a:pt x="865" y="1465"/>
                  </a:lnTo>
                  <a:lnTo>
                    <a:pt x="848" y="1457"/>
                  </a:lnTo>
                  <a:lnTo>
                    <a:pt x="848" y="1457"/>
                  </a:lnTo>
                  <a:lnTo>
                    <a:pt x="817" y="1446"/>
                  </a:lnTo>
                  <a:lnTo>
                    <a:pt x="784" y="1438"/>
                  </a:lnTo>
                  <a:lnTo>
                    <a:pt x="752" y="1432"/>
                  </a:lnTo>
                  <a:lnTo>
                    <a:pt x="720" y="1429"/>
                  </a:lnTo>
                  <a:lnTo>
                    <a:pt x="720" y="1429"/>
                  </a:lnTo>
                  <a:lnTo>
                    <a:pt x="752" y="1438"/>
                  </a:lnTo>
                  <a:lnTo>
                    <a:pt x="782" y="1448"/>
                  </a:lnTo>
                  <a:lnTo>
                    <a:pt x="810" y="1460"/>
                  </a:lnTo>
                  <a:lnTo>
                    <a:pt x="837" y="1474"/>
                  </a:lnTo>
                  <a:lnTo>
                    <a:pt x="862" y="1491"/>
                  </a:lnTo>
                  <a:lnTo>
                    <a:pt x="885" y="1510"/>
                  </a:lnTo>
                  <a:lnTo>
                    <a:pt x="909" y="1532"/>
                  </a:lnTo>
                  <a:lnTo>
                    <a:pt x="932" y="1555"/>
                  </a:lnTo>
                  <a:lnTo>
                    <a:pt x="932" y="1555"/>
                  </a:lnTo>
                  <a:lnTo>
                    <a:pt x="891" y="1551"/>
                  </a:lnTo>
                  <a:lnTo>
                    <a:pt x="820" y="1543"/>
                  </a:lnTo>
                  <a:lnTo>
                    <a:pt x="743" y="1534"/>
                  </a:lnTo>
                  <a:lnTo>
                    <a:pt x="690" y="1529"/>
                  </a:lnTo>
                  <a:lnTo>
                    <a:pt x="690" y="1529"/>
                  </a:lnTo>
                  <a:lnTo>
                    <a:pt x="645" y="1527"/>
                  </a:lnTo>
                  <a:lnTo>
                    <a:pt x="601" y="1529"/>
                  </a:lnTo>
                  <a:lnTo>
                    <a:pt x="511" y="1532"/>
                  </a:lnTo>
                  <a:lnTo>
                    <a:pt x="511" y="1532"/>
                  </a:lnTo>
                  <a:lnTo>
                    <a:pt x="576" y="1538"/>
                  </a:lnTo>
                  <a:lnTo>
                    <a:pt x="640" y="1546"/>
                  </a:lnTo>
                  <a:lnTo>
                    <a:pt x="704" y="1555"/>
                  </a:lnTo>
                  <a:lnTo>
                    <a:pt x="735" y="1562"/>
                  </a:lnTo>
                  <a:lnTo>
                    <a:pt x="767" y="1569"/>
                  </a:lnTo>
                  <a:lnTo>
                    <a:pt x="767" y="1569"/>
                  </a:lnTo>
                  <a:lnTo>
                    <a:pt x="734" y="1594"/>
                  </a:lnTo>
                  <a:lnTo>
                    <a:pt x="698" y="1621"/>
                  </a:lnTo>
                  <a:lnTo>
                    <a:pt x="679" y="1632"/>
                  </a:lnTo>
                  <a:lnTo>
                    <a:pt x="662" y="1643"/>
                  </a:lnTo>
                  <a:lnTo>
                    <a:pt x="643" y="1654"/>
                  </a:lnTo>
                  <a:lnTo>
                    <a:pt x="624" y="1662"/>
                  </a:lnTo>
                  <a:lnTo>
                    <a:pt x="606" y="1668"/>
                  </a:lnTo>
                  <a:lnTo>
                    <a:pt x="587" y="1672"/>
                  </a:lnTo>
                  <a:lnTo>
                    <a:pt x="567" y="1676"/>
                  </a:lnTo>
                  <a:lnTo>
                    <a:pt x="546" y="1676"/>
                  </a:lnTo>
                  <a:lnTo>
                    <a:pt x="526" y="1672"/>
                  </a:lnTo>
                  <a:lnTo>
                    <a:pt x="506" y="1666"/>
                  </a:lnTo>
                  <a:lnTo>
                    <a:pt x="486" y="1655"/>
                  </a:lnTo>
                  <a:lnTo>
                    <a:pt x="464" y="1643"/>
                  </a:lnTo>
                  <a:lnTo>
                    <a:pt x="464" y="1643"/>
                  </a:lnTo>
                  <a:lnTo>
                    <a:pt x="476" y="1654"/>
                  </a:lnTo>
                  <a:lnTo>
                    <a:pt x="490" y="1662"/>
                  </a:lnTo>
                  <a:lnTo>
                    <a:pt x="503" y="1671"/>
                  </a:lnTo>
                  <a:lnTo>
                    <a:pt x="517" y="1677"/>
                  </a:lnTo>
                  <a:lnTo>
                    <a:pt x="531" y="1682"/>
                  </a:lnTo>
                  <a:lnTo>
                    <a:pt x="546" y="1687"/>
                  </a:lnTo>
                  <a:lnTo>
                    <a:pt x="560" y="1688"/>
                  </a:lnTo>
                  <a:lnTo>
                    <a:pt x="576" y="1690"/>
                  </a:lnTo>
                  <a:lnTo>
                    <a:pt x="592" y="1691"/>
                  </a:lnTo>
                  <a:lnTo>
                    <a:pt x="607" y="1690"/>
                  </a:lnTo>
                  <a:lnTo>
                    <a:pt x="621" y="1688"/>
                  </a:lnTo>
                  <a:lnTo>
                    <a:pt x="637" y="1685"/>
                  </a:lnTo>
                  <a:lnTo>
                    <a:pt x="653" y="1682"/>
                  </a:lnTo>
                  <a:lnTo>
                    <a:pt x="668" y="1677"/>
                  </a:lnTo>
                  <a:lnTo>
                    <a:pt x="682" y="1671"/>
                  </a:lnTo>
                  <a:lnTo>
                    <a:pt x="696" y="1665"/>
                  </a:lnTo>
                  <a:lnTo>
                    <a:pt x="696" y="1665"/>
                  </a:lnTo>
                  <a:lnTo>
                    <a:pt x="723" y="1651"/>
                  </a:lnTo>
                  <a:lnTo>
                    <a:pt x="749" y="1633"/>
                  </a:lnTo>
                  <a:lnTo>
                    <a:pt x="776" y="1618"/>
                  </a:lnTo>
                  <a:lnTo>
                    <a:pt x="802" y="1604"/>
                  </a:lnTo>
                  <a:lnTo>
                    <a:pt x="802" y="1604"/>
                  </a:lnTo>
                  <a:lnTo>
                    <a:pt x="812" y="1599"/>
                  </a:lnTo>
                  <a:lnTo>
                    <a:pt x="821" y="1596"/>
                  </a:lnTo>
                  <a:lnTo>
                    <a:pt x="832" y="1594"/>
                  </a:lnTo>
                  <a:lnTo>
                    <a:pt x="841" y="1594"/>
                  </a:lnTo>
                  <a:lnTo>
                    <a:pt x="862" y="1596"/>
                  </a:lnTo>
                  <a:lnTo>
                    <a:pt x="884" y="1599"/>
                  </a:lnTo>
                  <a:lnTo>
                    <a:pt x="924" y="1608"/>
                  </a:lnTo>
                  <a:lnTo>
                    <a:pt x="945" y="1613"/>
                  </a:lnTo>
                  <a:lnTo>
                    <a:pt x="966" y="1616"/>
                  </a:lnTo>
                  <a:lnTo>
                    <a:pt x="966" y="1616"/>
                  </a:lnTo>
                  <a:lnTo>
                    <a:pt x="996" y="1618"/>
                  </a:lnTo>
                  <a:lnTo>
                    <a:pt x="1024" y="1616"/>
                  </a:lnTo>
                  <a:lnTo>
                    <a:pt x="1054" y="1613"/>
                  </a:lnTo>
                  <a:lnTo>
                    <a:pt x="1083" y="1610"/>
                  </a:lnTo>
                  <a:lnTo>
                    <a:pt x="1141" y="1599"/>
                  </a:lnTo>
                  <a:lnTo>
                    <a:pt x="1199" y="1588"/>
                  </a:lnTo>
                  <a:lnTo>
                    <a:pt x="1199" y="1588"/>
                  </a:lnTo>
                  <a:lnTo>
                    <a:pt x="1215" y="1587"/>
                  </a:lnTo>
                  <a:lnTo>
                    <a:pt x="1232" y="1587"/>
                  </a:lnTo>
                  <a:lnTo>
                    <a:pt x="1266" y="1587"/>
                  </a:lnTo>
                  <a:lnTo>
                    <a:pt x="1304" y="1588"/>
                  </a:lnTo>
                  <a:lnTo>
                    <a:pt x="1338" y="1593"/>
                  </a:lnTo>
                  <a:lnTo>
                    <a:pt x="1396" y="1599"/>
                  </a:lnTo>
                  <a:lnTo>
                    <a:pt x="1413" y="1601"/>
                  </a:lnTo>
                  <a:lnTo>
                    <a:pt x="1416" y="1601"/>
                  </a:lnTo>
                  <a:lnTo>
                    <a:pt x="1418" y="1599"/>
                  </a:lnTo>
                  <a:lnTo>
                    <a:pt x="1418" y="1599"/>
                  </a:lnTo>
                  <a:lnTo>
                    <a:pt x="1428" y="1605"/>
                  </a:lnTo>
                  <a:lnTo>
                    <a:pt x="1438" y="1613"/>
                  </a:lnTo>
                  <a:lnTo>
                    <a:pt x="1447" y="1624"/>
                  </a:lnTo>
                  <a:lnTo>
                    <a:pt x="1455" y="1635"/>
                  </a:lnTo>
                  <a:lnTo>
                    <a:pt x="1464" y="1647"/>
                  </a:lnTo>
                  <a:lnTo>
                    <a:pt x="1472" y="1662"/>
                  </a:lnTo>
                  <a:lnTo>
                    <a:pt x="1486" y="1693"/>
                  </a:lnTo>
                  <a:lnTo>
                    <a:pt x="1497" y="1724"/>
                  </a:lnTo>
                  <a:lnTo>
                    <a:pt x="1505" y="1755"/>
                  </a:lnTo>
                  <a:lnTo>
                    <a:pt x="1510" y="1785"/>
                  </a:lnTo>
                  <a:lnTo>
                    <a:pt x="1511" y="1797"/>
                  </a:lnTo>
                  <a:lnTo>
                    <a:pt x="1511" y="1810"/>
                  </a:lnTo>
                  <a:lnTo>
                    <a:pt x="1511" y="1810"/>
                  </a:lnTo>
                  <a:lnTo>
                    <a:pt x="1508" y="1877"/>
                  </a:lnTo>
                  <a:lnTo>
                    <a:pt x="1510" y="1945"/>
                  </a:lnTo>
                  <a:lnTo>
                    <a:pt x="1511" y="2014"/>
                  </a:lnTo>
                  <a:lnTo>
                    <a:pt x="1514" y="2081"/>
                  </a:lnTo>
                  <a:lnTo>
                    <a:pt x="1517" y="2147"/>
                  </a:lnTo>
                  <a:lnTo>
                    <a:pt x="1519" y="2208"/>
                  </a:lnTo>
                  <a:lnTo>
                    <a:pt x="1517" y="2262"/>
                  </a:lnTo>
                  <a:lnTo>
                    <a:pt x="1516" y="2289"/>
                  </a:lnTo>
                  <a:lnTo>
                    <a:pt x="1513" y="2312"/>
                  </a:lnTo>
                  <a:lnTo>
                    <a:pt x="1513" y="2312"/>
                  </a:lnTo>
                  <a:lnTo>
                    <a:pt x="1508" y="2343"/>
                  </a:lnTo>
                  <a:lnTo>
                    <a:pt x="1505" y="2378"/>
                  </a:lnTo>
                  <a:lnTo>
                    <a:pt x="1502" y="2449"/>
                  </a:lnTo>
                  <a:lnTo>
                    <a:pt x="1499" y="2604"/>
                  </a:lnTo>
                  <a:lnTo>
                    <a:pt x="1496" y="2682"/>
                  </a:lnTo>
                  <a:lnTo>
                    <a:pt x="1489" y="2758"/>
                  </a:lnTo>
                  <a:lnTo>
                    <a:pt x="1486" y="2796"/>
                  </a:lnTo>
                  <a:lnTo>
                    <a:pt x="1482" y="2832"/>
                  </a:lnTo>
                  <a:lnTo>
                    <a:pt x="1475" y="2866"/>
                  </a:lnTo>
                  <a:lnTo>
                    <a:pt x="1468" y="2897"/>
                  </a:lnTo>
                  <a:lnTo>
                    <a:pt x="1468" y="2897"/>
                  </a:lnTo>
                  <a:lnTo>
                    <a:pt x="1477" y="2905"/>
                  </a:lnTo>
                  <a:lnTo>
                    <a:pt x="1489" y="2911"/>
                  </a:lnTo>
                  <a:lnTo>
                    <a:pt x="1505" y="2916"/>
                  </a:lnTo>
                  <a:lnTo>
                    <a:pt x="1522" y="2922"/>
                  </a:lnTo>
                  <a:lnTo>
                    <a:pt x="1542" y="2925"/>
                  </a:lnTo>
                  <a:lnTo>
                    <a:pt x="1563" y="2928"/>
                  </a:lnTo>
                  <a:lnTo>
                    <a:pt x="1583" y="2930"/>
                  </a:lnTo>
                  <a:lnTo>
                    <a:pt x="1606" y="2931"/>
                  </a:lnTo>
                  <a:lnTo>
                    <a:pt x="1628" y="2931"/>
                  </a:lnTo>
                  <a:lnTo>
                    <a:pt x="1650" y="2931"/>
                  </a:lnTo>
                  <a:lnTo>
                    <a:pt x="1672" y="2930"/>
                  </a:lnTo>
                  <a:lnTo>
                    <a:pt x="1692" y="2927"/>
                  </a:lnTo>
                  <a:lnTo>
                    <a:pt x="1711" y="2924"/>
                  </a:lnTo>
                  <a:lnTo>
                    <a:pt x="1728" y="2919"/>
                  </a:lnTo>
                  <a:lnTo>
                    <a:pt x="1744" y="2913"/>
                  </a:lnTo>
                  <a:lnTo>
                    <a:pt x="1756" y="2907"/>
                  </a:lnTo>
                  <a:lnTo>
                    <a:pt x="1756" y="2907"/>
                  </a:lnTo>
                  <a:lnTo>
                    <a:pt x="1755" y="2872"/>
                  </a:lnTo>
                  <a:lnTo>
                    <a:pt x="1753" y="2839"/>
                  </a:lnTo>
                  <a:lnTo>
                    <a:pt x="1745" y="2774"/>
                  </a:lnTo>
                  <a:lnTo>
                    <a:pt x="1736" y="2707"/>
                  </a:lnTo>
                  <a:lnTo>
                    <a:pt x="1725" y="2641"/>
                  </a:lnTo>
                  <a:lnTo>
                    <a:pt x="1714" y="2576"/>
                  </a:lnTo>
                  <a:lnTo>
                    <a:pt x="1705" y="2510"/>
                  </a:lnTo>
                  <a:lnTo>
                    <a:pt x="1699" y="2445"/>
                  </a:lnTo>
                  <a:lnTo>
                    <a:pt x="1695" y="2412"/>
                  </a:lnTo>
                  <a:lnTo>
                    <a:pt x="1695" y="2379"/>
                  </a:lnTo>
                  <a:lnTo>
                    <a:pt x="1695" y="2379"/>
                  </a:lnTo>
                  <a:lnTo>
                    <a:pt x="1691" y="2211"/>
                  </a:lnTo>
                  <a:lnTo>
                    <a:pt x="1686" y="2028"/>
                  </a:lnTo>
                  <a:lnTo>
                    <a:pt x="1683" y="1882"/>
                  </a:lnTo>
                  <a:lnTo>
                    <a:pt x="1683" y="1838"/>
                  </a:lnTo>
                  <a:lnTo>
                    <a:pt x="1685" y="1827"/>
                  </a:lnTo>
                  <a:lnTo>
                    <a:pt x="1686" y="1824"/>
                  </a:lnTo>
                  <a:lnTo>
                    <a:pt x="1686" y="1824"/>
                  </a:lnTo>
                  <a:lnTo>
                    <a:pt x="1717" y="1729"/>
                  </a:lnTo>
                  <a:lnTo>
                    <a:pt x="1734" y="1683"/>
                  </a:lnTo>
                  <a:lnTo>
                    <a:pt x="1744" y="1662"/>
                  </a:lnTo>
                  <a:lnTo>
                    <a:pt x="1755" y="1641"/>
                  </a:lnTo>
                  <a:lnTo>
                    <a:pt x="1767" y="1623"/>
                  </a:lnTo>
                  <a:lnTo>
                    <a:pt x="1780" y="1604"/>
                  </a:lnTo>
                  <a:lnTo>
                    <a:pt x="1795" y="1588"/>
                  </a:lnTo>
                  <a:lnTo>
                    <a:pt x="1813" y="1574"/>
                  </a:lnTo>
                  <a:lnTo>
                    <a:pt x="1833" y="1562"/>
                  </a:lnTo>
                  <a:lnTo>
                    <a:pt x="1855" y="1551"/>
                  </a:lnTo>
                  <a:lnTo>
                    <a:pt x="1880" y="1543"/>
                  </a:lnTo>
                  <a:lnTo>
                    <a:pt x="1906" y="1537"/>
                  </a:lnTo>
                  <a:lnTo>
                    <a:pt x="1906" y="1537"/>
                  </a:lnTo>
                  <a:lnTo>
                    <a:pt x="1961" y="1530"/>
                  </a:lnTo>
                  <a:lnTo>
                    <a:pt x="2012" y="1529"/>
                  </a:lnTo>
                  <a:lnTo>
                    <a:pt x="2065" y="1529"/>
                  </a:lnTo>
                  <a:lnTo>
                    <a:pt x="2117" y="1532"/>
                  </a:lnTo>
                  <a:lnTo>
                    <a:pt x="2168" y="1535"/>
                  </a:lnTo>
                  <a:lnTo>
                    <a:pt x="2222" y="1541"/>
                  </a:lnTo>
                  <a:lnTo>
                    <a:pt x="2326" y="1555"/>
                  </a:lnTo>
                  <a:lnTo>
                    <a:pt x="2326" y="1555"/>
                  </a:lnTo>
                  <a:lnTo>
                    <a:pt x="2337" y="1571"/>
                  </a:lnTo>
                  <a:lnTo>
                    <a:pt x="2350" y="1585"/>
                  </a:lnTo>
                  <a:lnTo>
                    <a:pt x="2362" y="1599"/>
                  </a:lnTo>
                  <a:lnTo>
                    <a:pt x="2376" y="1612"/>
                  </a:lnTo>
                  <a:lnTo>
                    <a:pt x="2403" y="1633"/>
                  </a:lnTo>
                  <a:lnTo>
                    <a:pt x="2425" y="1649"/>
                  </a:lnTo>
                  <a:lnTo>
                    <a:pt x="2425" y="1649"/>
                  </a:lnTo>
                  <a:lnTo>
                    <a:pt x="2448" y="1660"/>
                  </a:lnTo>
                  <a:lnTo>
                    <a:pt x="2479" y="1671"/>
                  </a:lnTo>
                  <a:lnTo>
                    <a:pt x="2509" y="1679"/>
                  </a:lnTo>
                  <a:lnTo>
                    <a:pt x="2523" y="1680"/>
                  </a:lnTo>
                  <a:lnTo>
                    <a:pt x="2535" y="1682"/>
                  </a:lnTo>
                  <a:lnTo>
                    <a:pt x="2535" y="1682"/>
                  </a:lnTo>
                  <a:lnTo>
                    <a:pt x="2562" y="1680"/>
                  </a:lnTo>
                  <a:lnTo>
                    <a:pt x="2590" y="1679"/>
                  </a:lnTo>
                  <a:lnTo>
                    <a:pt x="2640" y="1674"/>
                  </a:lnTo>
                  <a:lnTo>
                    <a:pt x="2662" y="1674"/>
                  </a:lnTo>
                  <a:lnTo>
                    <a:pt x="2679" y="1676"/>
                  </a:lnTo>
                  <a:lnTo>
                    <a:pt x="2687" y="1677"/>
                  </a:lnTo>
                  <a:lnTo>
                    <a:pt x="2693" y="1680"/>
                  </a:lnTo>
                  <a:lnTo>
                    <a:pt x="2698" y="1683"/>
                  </a:lnTo>
                  <a:lnTo>
                    <a:pt x="2701" y="1688"/>
                  </a:lnTo>
                  <a:lnTo>
                    <a:pt x="2701" y="1688"/>
                  </a:lnTo>
                  <a:lnTo>
                    <a:pt x="2713" y="1708"/>
                  </a:lnTo>
                  <a:lnTo>
                    <a:pt x="2729" y="1729"/>
                  </a:lnTo>
                  <a:lnTo>
                    <a:pt x="2745" y="1747"/>
                  </a:lnTo>
                  <a:lnTo>
                    <a:pt x="2763" y="1763"/>
                  </a:lnTo>
                  <a:lnTo>
                    <a:pt x="2763" y="1763"/>
                  </a:lnTo>
                  <a:lnTo>
                    <a:pt x="2779" y="1772"/>
                  </a:lnTo>
                  <a:lnTo>
                    <a:pt x="2795" y="1780"/>
                  </a:lnTo>
                  <a:lnTo>
                    <a:pt x="2810" y="1786"/>
                  </a:lnTo>
                  <a:lnTo>
                    <a:pt x="2827" y="1791"/>
                  </a:lnTo>
                  <a:lnTo>
                    <a:pt x="2843" y="1794"/>
                  </a:lnTo>
                  <a:lnTo>
                    <a:pt x="2860" y="1796"/>
                  </a:lnTo>
                  <a:lnTo>
                    <a:pt x="2877" y="1794"/>
                  </a:lnTo>
                  <a:lnTo>
                    <a:pt x="2896" y="1791"/>
                  </a:lnTo>
                  <a:lnTo>
                    <a:pt x="2896" y="1791"/>
                  </a:lnTo>
                  <a:lnTo>
                    <a:pt x="2882" y="1793"/>
                  </a:lnTo>
                  <a:lnTo>
                    <a:pt x="2868" y="1791"/>
                  </a:lnTo>
                  <a:lnTo>
                    <a:pt x="2854" y="1789"/>
                  </a:lnTo>
                  <a:lnTo>
                    <a:pt x="2841" y="1786"/>
                  </a:lnTo>
                  <a:lnTo>
                    <a:pt x="2829" y="1782"/>
                  </a:lnTo>
                  <a:lnTo>
                    <a:pt x="2816" y="1777"/>
                  </a:lnTo>
                  <a:lnTo>
                    <a:pt x="2805" y="1771"/>
                  </a:lnTo>
                  <a:lnTo>
                    <a:pt x="2795" y="1763"/>
                  </a:lnTo>
                  <a:lnTo>
                    <a:pt x="2784" y="1755"/>
                  </a:lnTo>
                  <a:lnTo>
                    <a:pt x="2774" y="1747"/>
                  </a:lnTo>
                  <a:lnTo>
                    <a:pt x="2765" y="1736"/>
                  </a:lnTo>
                  <a:lnTo>
                    <a:pt x="2755" y="1727"/>
                  </a:lnTo>
                  <a:lnTo>
                    <a:pt x="2748" y="1716"/>
                  </a:lnTo>
                  <a:lnTo>
                    <a:pt x="2741" y="1704"/>
                  </a:lnTo>
                  <a:lnTo>
                    <a:pt x="2735" y="1691"/>
                  </a:lnTo>
                  <a:lnTo>
                    <a:pt x="2729" y="1679"/>
                  </a:lnTo>
                  <a:lnTo>
                    <a:pt x="2729" y="1679"/>
                  </a:lnTo>
                  <a:lnTo>
                    <a:pt x="2755" y="1690"/>
                  </a:lnTo>
                  <a:lnTo>
                    <a:pt x="2779" y="1702"/>
                  </a:lnTo>
                  <a:lnTo>
                    <a:pt x="2791" y="1708"/>
                  </a:lnTo>
                  <a:lnTo>
                    <a:pt x="2805" y="1713"/>
                  </a:lnTo>
                  <a:lnTo>
                    <a:pt x="2818" y="1716"/>
                  </a:lnTo>
                  <a:lnTo>
                    <a:pt x="2832" y="1718"/>
                  </a:lnTo>
                  <a:lnTo>
                    <a:pt x="2832" y="1718"/>
                  </a:lnTo>
                  <a:lnTo>
                    <a:pt x="2844" y="1719"/>
                  </a:lnTo>
                  <a:lnTo>
                    <a:pt x="2855" y="1718"/>
                  </a:lnTo>
                  <a:lnTo>
                    <a:pt x="2866" y="1716"/>
                  </a:lnTo>
                  <a:lnTo>
                    <a:pt x="2877" y="1713"/>
                  </a:lnTo>
                  <a:lnTo>
                    <a:pt x="2898" y="1705"/>
                  </a:lnTo>
                  <a:lnTo>
                    <a:pt x="2918" y="1696"/>
                  </a:lnTo>
                  <a:lnTo>
                    <a:pt x="2957" y="1674"/>
                  </a:lnTo>
                  <a:lnTo>
                    <a:pt x="2977" y="1663"/>
                  </a:lnTo>
                  <a:lnTo>
                    <a:pt x="2997" y="1655"/>
                  </a:lnTo>
                  <a:lnTo>
                    <a:pt x="2997" y="1655"/>
                  </a:lnTo>
                  <a:lnTo>
                    <a:pt x="2977" y="1660"/>
                  </a:lnTo>
                  <a:lnTo>
                    <a:pt x="2955" y="1668"/>
                  </a:lnTo>
                  <a:lnTo>
                    <a:pt x="2913" y="1685"/>
                  </a:lnTo>
                  <a:lnTo>
                    <a:pt x="2893" y="1693"/>
                  </a:lnTo>
                  <a:lnTo>
                    <a:pt x="2871" y="1696"/>
                  </a:lnTo>
                  <a:lnTo>
                    <a:pt x="2860" y="1697"/>
                  </a:lnTo>
                  <a:lnTo>
                    <a:pt x="2849" y="1697"/>
                  </a:lnTo>
                  <a:lnTo>
                    <a:pt x="2838" y="1696"/>
                  </a:lnTo>
                  <a:lnTo>
                    <a:pt x="2827" y="1693"/>
                  </a:lnTo>
                  <a:lnTo>
                    <a:pt x="2827" y="1693"/>
                  </a:lnTo>
                  <a:lnTo>
                    <a:pt x="2816" y="1688"/>
                  </a:lnTo>
                  <a:lnTo>
                    <a:pt x="2805" y="1682"/>
                  </a:lnTo>
                  <a:lnTo>
                    <a:pt x="2785" y="1669"/>
                  </a:lnTo>
                  <a:lnTo>
                    <a:pt x="2765" y="1655"/>
                  </a:lnTo>
                  <a:lnTo>
                    <a:pt x="2745" y="1643"/>
                  </a:lnTo>
                  <a:lnTo>
                    <a:pt x="2745" y="1643"/>
                  </a:lnTo>
                  <a:lnTo>
                    <a:pt x="2731" y="1637"/>
                  </a:lnTo>
                  <a:lnTo>
                    <a:pt x="2718" y="1632"/>
                  </a:lnTo>
                  <a:lnTo>
                    <a:pt x="2706" y="1630"/>
                  </a:lnTo>
                  <a:lnTo>
                    <a:pt x="2693" y="1630"/>
                  </a:lnTo>
                  <a:lnTo>
                    <a:pt x="2681" y="1630"/>
                  </a:lnTo>
                  <a:lnTo>
                    <a:pt x="2668" y="1632"/>
                  </a:lnTo>
                  <a:lnTo>
                    <a:pt x="2640" y="1638"/>
                  </a:lnTo>
                  <a:lnTo>
                    <a:pt x="2640" y="1638"/>
                  </a:lnTo>
                  <a:lnTo>
                    <a:pt x="2629" y="1640"/>
                  </a:lnTo>
                  <a:lnTo>
                    <a:pt x="2617" y="1641"/>
                  </a:lnTo>
                  <a:lnTo>
                    <a:pt x="2588" y="1641"/>
                  </a:lnTo>
                  <a:lnTo>
                    <a:pt x="2562" y="1638"/>
                  </a:lnTo>
                  <a:lnTo>
                    <a:pt x="2532" y="1630"/>
                  </a:lnTo>
                  <a:lnTo>
                    <a:pt x="2506" y="1621"/>
                  </a:lnTo>
                  <a:lnTo>
                    <a:pt x="2493" y="1615"/>
                  </a:lnTo>
                  <a:lnTo>
                    <a:pt x="2481" y="1607"/>
                  </a:lnTo>
                  <a:lnTo>
                    <a:pt x="2470" y="1599"/>
                  </a:lnTo>
                  <a:lnTo>
                    <a:pt x="2459" y="1591"/>
                  </a:lnTo>
                  <a:lnTo>
                    <a:pt x="2450" y="1582"/>
                  </a:lnTo>
                  <a:lnTo>
                    <a:pt x="2442" y="1573"/>
                  </a:lnTo>
                  <a:lnTo>
                    <a:pt x="2442" y="1573"/>
                  </a:lnTo>
                  <a:lnTo>
                    <a:pt x="2478" y="1579"/>
                  </a:lnTo>
                  <a:lnTo>
                    <a:pt x="2515" y="1585"/>
                  </a:lnTo>
                  <a:lnTo>
                    <a:pt x="2556" y="1590"/>
                  </a:lnTo>
                  <a:lnTo>
                    <a:pt x="2595" y="1591"/>
                  </a:lnTo>
                  <a:lnTo>
                    <a:pt x="2615" y="1590"/>
                  </a:lnTo>
                  <a:lnTo>
                    <a:pt x="2634" y="1588"/>
                  </a:lnTo>
                  <a:lnTo>
                    <a:pt x="2654" y="1585"/>
                  </a:lnTo>
                  <a:lnTo>
                    <a:pt x="2673" y="1582"/>
                  </a:lnTo>
                  <a:lnTo>
                    <a:pt x="2690" y="1576"/>
                  </a:lnTo>
                  <a:lnTo>
                    <a:pt x="2707" y="1569"/>
                  </a:lnTo>
                  <a:lnTo>
                    <a:pt x="2724" y="1560"/>
                  </a:lnTo>
                  <a:lnTo>
                    <a:pt x="2740" y="1551"/>
                  </a:lnTo>
                  <a:lnTo>
                    <a:pt x="2740" y="1551"/>
                  </a:lnTo>
                  <a:lnTo>
                    <a:pt x="2762" y="1534"/>
                  </a:lnTo>
                  <a:lnTo>
                    <a:pt x="2780" y="1515"/>
                  </a:lnTo>
                  <a:lnTo>
                    <a:pt x="2802" y="1496"/>
                  </a:lnTo>
                  <a:lnTo>
                    <a:pt x="2813" y="1488"/>
                  </a:lnTo>
                  <a:lnTo>
                    <a:pt x="2824" y="1482"/>
                  </a:lnTo>
                  <a:lnTo>
                    <a:pt x="2824" y="1482"/>
                  </a:lnTo>
                  <a:lnTo>
                    <a:pt x="2837" y="1477"/>
                  </a:lnTo>
                  <a:lnTo>
                    <a:pt x="2849" y="1474"/>
                  </a:lnTo>
                  <a:lnTo>
                    <a:pt x="2862" y="1471"/>
                  </a:lnTo>
                  <a:lnTo>
                    <a:pt x="2876" y="1471"/>
                  </a:lnTo>
                  <a:lnTo>
                    <a:pt x="2890" y="1473"/>
                  </a:lnTo>
                  <a:lnTo>
                    <a:pt x="2904" y="1474"/>
                  </a:lnTo>
                  <a:lnTo>
                    <a:pt x="2932" y="1481"/>
                  </a:lnTo>
                  <a:lnTo>
                    <a:pt x="2955" y="1490"/>
                  </a:lnTo>
                  <a:lnTo>
                    <a:pt x="2976" y="1498"/>
                  </a:lnTo>
                  <a:lnTo>
                    <a:pt x="2988" y="1504"/>
                  </a:lnTo>
                  <a:lnTo>
                    <a:pt x="2993" y="1506"/>
                  </a:lnTo>
                  <a:lnTo>
                    <a:pt x="2993" y="1506"/>
                  </a:lnTo>
                  <a:lnTo>
                    <a:pt x="3007" y="1518"/>
                  </a:lnTo>
                  <a:lnTo>
                    <a:pt x="3022" y="1529"/>
                  </a:lnTo>
                  <a:lnTo>
                    <a:pt x="3040" y="1538"/>
                  </a:lnTo>
                  <a:lnTo>
                    <a:pt x="3055" y="1546"/>
                  </a:lnTo>
                  <a:lnTo>
                    <a:pt x="3074" y="1552"/>
                  </a:lnTo>
                  <a:lnTo>
                    <a:pt x="3091" y="1555"/>
                  </a:lnTo>
                  <a:lnTo>
                    <a:pt x="3110" y="1559"/>
                  </a:lnTo>
                  <a:lnTo>
                    <a:pt x="3127" y="1560"/>
                  </a:lnTo>
                  <a:lnTo>
                    <a:pt x="3146" y="1560"/>
                  </a:lnTo>
                  <a:lnTo>
                    <a:pt x="3165" y="1559"/>
                  </a:lnTo>
                  <a:lnTo>
                    <a:pt x="3182" y="1554"/>
                  </a:lnTo>
                  <a:lnTo>
                    <a:pt x="3200" y="1549"/>
                  </a:lnTo>
                  <a:lnTo>
                    <a:pt x="3218" y="1543"/>
                  </a:lnTo>
                  <a:lnTo>
                    <a:pt x="3235" y="1535"/>
                  </a:lnTo>
                  <a:lnTo>
                    <a:pt x="3250" y="1526"/>
                  </a:lnTo>
                  <a:lnTo>
                    <a:pt x="3266" y="1515"/>
                  </a:lnTo>
                  <a:lnTo>
                    <a:pt x="3266" y="1515"/>
                  </a:lnTo>
                  <a:lnTo>
                    <a:pt x="3255" y="1521"/>
                  </a:lnTo>
                  <a:lnTo>
                    <a:pt x="3255" y="1521"/>
                  </a:lnTo>
                  <a:lnTo>
                    <a:pt x="3255" y="1521"/>
                  </a:lnTo>
                  <a:close/>
                </a:path>
              </a:pathLst>
            </a:custGeom>
            <a:solidFill>
              <a:srgbClr val="0A142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4" name="Oval 143"/>
            <p:cNvSpPr/>
            <p:nvPr/>
          </p:nvSpPr>
          <p:spPr>
            <a:xfrm>
              <a:off x="3209373" y="2760362"/>
              <a:ext cx="2140961" cy="2140962"/>
            </a:xfrm>
            <a:prstGeom prst="ellipse">
              <a:avLst/>
            </a:prstGeom>
            <a:solidFill>
              <a:srgbClr val="FF5E4C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6" name="Oval 145"/>
            <p:cNvSpPr/>
            <p:nvPr/>
          </p:nvSpPr>
          <p:spPr>
            <a:xfrm>
              <a:off x="4349108" y="1168400"/>
              <a:ext cx="2568928" cy="2568929"/>
            </a:xfrm>
            <a:prstGeom prst="ellipse">
              <a:avLst/>
            </a:prstGeom>
            <a:solidFill>
              <a:srgbClr val="20A6EE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7" name="Oval 146"/>
            <p:cNvSpPr/>
            <p:nvPr/>
          </p:nvSpPr>
          <p:spPr>
            <a:xfrm>
              <a:off x="6227797" y="1591246"/>
              <a:ext cx="2146082" cy="2146083"/>
            </a:xfrm>
            <a:prstGeom prst="ellipse">
              <a:avLst/>
            </a:prstGeom>
            <a:solidFill>
              <a:srgbClr val="FECA4A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8" name="Oval 147"/>
            <p:cNvSpPr/>
            <p:nvPr/>
          </p:nvSpPr>
          <p:spPr>
            <a:xfrm>
              <a:off x="7328344" y="3159065"/>
              <a:ext cx="1654285" cy="1654285"/>
            </a:xfrm>
            <a:prstGeom prst="ellipse">
              <a:avLst/>
            </a:prstGeom>
            <a:solidFill>
              <a:srgbClr val="294F9E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5" name="Freeform 4404"/>
            <p:cNvSpPr>
              <a:spLocks noEditPoints="1"/>
            </p:cNvSpPr>
            <p:nvPr/>
          </p:nvSpPr>
          <p:spPr bwMode="auto">
            <a:xfrm>
              <a:off x="3220753" y="3526279"/>
              <a:ext cx="445788" cy="609128"/>
            </a:xfrm>
            <a:custGeom>
              <a:avLst/>
              <a:gdLst>
                <a:gd name="T0" fmla="*/ 337 w 658"/>
                <a:gd name="T1" fmla="*/ 615 h 896"/>
                <a:gd name="T2" fmla="*/ 327 w 658"/>
                <a:gd name="T3" fmla="*/ 613 h 896"/>
                <a:gd name="T4" fmla="*/ 219 w 658"/>
                <a:gd name="T5" fmla="*/ 717 h 896"/>
                <a:gd name="T6" fmla="*/ 106 w 658"/>
                <a:gd name="T7" fmla="*/ 664 h 896"/>
                <a:gd name="T8" fmla="*/ 115 w 658"/>
                <a:gd name="T9" fmla="*/ 619 h 896"/>
                <a:gd name="T10" fmla="*/ 143 w 658"/>
                <a:gd name="T11" fmla="*/ 562 h 896"/>
                <a:gd name="T12" fmla="*/ 203 w 658"/>
                <a:gd name="T13" fmla="*/ 501 h 896"/>
                <a:gd name="T14" fmla="*/ 261 w 658"/>
                <a:gd name="T15" fmla="*/ 473 h 896"/>
                <a:gd name="T16" fmla="*/ 306 w 658"/>
                <a:gd name="T17" fmla="*/ 464 h 896"/>
                <a:gd name="T18" fmla="*/ 352 w 658"/>
                <a:gd name="T19" fmla="*/ 464 h 896"/>
                <a:gd name="T20" fmla="*/ 397 w 658"/>
                <a:gd name="T21" fmla="*/ 473 h 896"/>
                <a:gd name="T22" fmla="*/ 438 w 658"/>
                <a:gd name="T23" fmla="*/ 489 h 896"/>
                <a:gd name="T24" fmla="*/ 489 w 658"/>
                <a:gd name="T25" fmla="*/ 527 h 896"/>
                <a:gd name="T26" fmla="*/ 536 w 658"/>
                <a:gd name="T27" fmla="*/ 599 h 896"/>
                <a:gd name="T28" fmla="*/ 549 w 658"/>
                <a:gd name="T29" fmla="*/ 641 h 896"/>
                <a:gd name="T30" fmla="*/ 554 w 658"/>
                <a:gd name="T31" fmla="*/ 687 h 896"/>
                <a:gd name="T32" fmla="*/ 127 w 658"/>
                <a:gd name="T33" fmla="*/ 308 h 896"/>
                <a:gd name="T34" fmla="*/ 109 w 658"/>
                <a:gd name="T35" fmla="*/ 253 h 896"/>
                <a:gd name="T36" fmla="*/ 105 w 658"/>
                <a:gd name="T37" fmla="*/ 29 h 896"/>
                <a:gd name="T38" fmla="*/ 551 w 658"/>
                <a:gd name="T39" fmla="*/ 238 h 896"/>
                <a:gd name="T40" fmla="*/ 537 w 658"/>
                <a:gd name="T41" fmla="*/ 295 h 896"/>
                <a:gd name="T42" fmla="*/ 643 w 658"/>
                <a:gd name="T43" fmla="*/ 866 h 896"/>
                <a:gd name="T44" fmla="*/ 582 w 658"/>
                <a:gd name="T45" fmla="*/ 666 h 896"/>
                <a:gd name="T46" fmla="*/ 564 w 658"/>
                <a:gd name="T47" fmla="*/ 588 h 896"/>
                <a:gd name="T48" fmla="*/ 526 w 658"/>
                <a:gd name="T49" fmla="*/ 523 h 896"/>
                <a:gd name="T50" fmla="*/ 469 w 658"/>
                <a:gd name="T51" fmla="*/ 473 h 896"/>
                <a:gd name="T52" fmla="*/ 436 w 658"/>
                <a:gd name="T53" fmla="*/ 441 h 896"/>
                <a:gd name="T54" fmla="*/ 504 w 658"/>
                <a:gd name="T55" fmla="*/ 395 h 896"/>
                <a:gd name="T56" fmla="*/ 554 w 658"/>
                <a:gd name="T57" fmla="*/ 333 h 896"/>
                <a:gd name="T58" fmla="*/ 578 w 658"/>
                <a:gd name="T59" fmla="*/ 264 h 896"/>
                <a:gd name="T60" fmla="*/ 584 w 658"/>
                <a:gd name="T61" fmla="*/ 29 h 896"/>
                <a:gd name="T62" fmla="*/ 652 w 658"/>
                <a:gd name="T63" fmla="*/ 27 h 896"/>
                <a:gd name="T64" fmla="*/ 658 w 658"/>
                <a:gd name="T65" fmla="*/ 17 h 896"/>
                <a:gd name="T66" fmla="*/ 655 w 658"/>
                <a:gd name="T67" fmla="*/ 6 h 896"/>
                <a:gd name="T68" fmla="*/ 647 w 658"/>
                <a:gd name="T69" fmla="*/ 0 h 896"/>
                <a:gd name="T70" fmla="*/ 15 w 658"/>
                <a:gd name="T71" fmla="*/ 0 h 896"/>
                <a:gd name="T72" fmla="*/ 5 w 658"/>
                <a:gd name="T73" fmla="*/ 4 h 896"/>
                <a:gd name="T74" fmla="*/ 0 w 658"/>
                <a:gd name="T75" fmla="*/ 14 h 896"/>
                <a:gd name="T76" fmla="*/ 5 w 658"/>
                <a:gd name="T77" fmla="*/ 26 h 896"/>
                <a:gd name="T78" fmla="*/ 15 w 658"/>
                <a:gd name="T79" fmla="*/ 29 h 896"/>
                <a:gd name="T80" fmla="*/ 77 w 658"/>
                <a:gd name="T81" fmla="*/ 245 h 896"/>
                <a:gd name="T82" fmla="*/ 96 w 658"/>
                <a:gd name="T83" fmla="*/ 312 h 896"/>
                <a:gd name="T84" fmla="*/ 137 w 658"/>
                <a:gd name="T85" fmla="*/ 378 h 896"/>
                <a:gd name="T86" fmla="*/ 204 w 658"/>
                <a:gd name="T87" fmla="*/ 431 h 896"/>
                <a:gd name="T88" fmla="*/ 207 w 658"/>
                <a:gd name="T89" fmla="*/ 464 h 896"/>
                <a:gd name="T90" fmla="*/ 146 w 658"/>
                <a:gd name="T91" fmla="*/ 510 h 896"/>
                <a:gd name="T92" fmla="*/ 102 w 658"/>
                <a:gd name="T93" fmla="*/ 572 h 896"/>
                <a:gd name="T94" fmla="*/ 78 w 658"/>
                <a:gd name="T95" fmla="*/ 647 h 896"/>
                <a:gd name="T96" fmla="*/ 75 w 658"/>
                <a:gd name="T97" fmla="*/ 866 h 896"/>
                <a:gd name="T98" fmla="*/ 7 w 658"/>
                <a:gd name="T99" fmla="*/ 870 h 896"/>
                <a:gd name="T100" fmla="*/ 0 w 658"/>
                <a:gd name="T101" fmla="*/ 879 h 896"/>
                <a:gd name="T102" fmla="*/ 2 w 658"/>
                <a:gd name="T103" fmla="*/ 890 h 896"/>
                <a:gd name="T104" fmla="*/ 12 w 658"/>
                <a:gd name="T105" fmla="*/ 896 h 896"/>
                <a:gd name="T106" fmla="*/ 643 w 658"/>
                <a:gd name="T107" fmla="*/ 896 h 896"/>
                <a:gd name="T108" fmla="*/ 654 w 658"/>
                <a:gd name="T109" fmla="*/ 892 h 896"/>
                <a:gd name="T110" fmla="*/ 658 w 658"/>
                <a:gd name="T111" fmla="*/ 881 h 896"/>
                <a:gd name="T112" fmla="*/ 654 w 658"/>
                <a:gd name="T113" fmla="*/ 872 h 896"/>
                <a:gd name="T114" fmla="*/ 643 w 658"/>
                <a:gd name="T115" fmla="*/ 866 h 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58" h="896">
                  <a:moveTo>
                    <a:pt x="554" y="717"/>
                  </a:moveTo>
                  <a:lnTo>
                    <a:pt x="440" y="717"/>
                  </a:lnTo>
                  <a:lnTo>
                    <a:pt x="340" y="617"/>
                  </a:lnTo>
                  <a:lnTo>
                    <a:pt x="337" y="615"/>
                  </a:lnTo>
                  <a:lnTo>
                    <a:pt x="335" y="614"/>
                  </a:lnTo>
                  <a:lnTo>
                    <a:pt x="332" y="613"/>
                  </a:lnTo>
                  <a:lnTo>
                    <a:pt x="329" y="613"/>
                  </a:lnTo>
                  <a:lnTo>
                    <a:pt x="327" y="613"/>
                  </a:lnTo>
                  <a:lnTo>
                    <a:pt x="323" y="614"/>
                  </a:lnTo>
                  <a:lnTo>
                    <a:pt x="321" y="615"/>
                  </a:lnTo>
                  <a:lnTo>
                    <a:pt x="318" y="617"/>
                  </a:lnTo>
                  <a:lnTo>
                    <a:pt x="219" y="717"/>
                  </a:lnTo>
                  <a:lnTo>
                    <a:pt x="105" y="717"/>
                  </a:lnTo>
                  <a:lnTo>
                    <a:pt x="105" y="687"/>
                  </a:lnTo>
                  <a:lnTo>
                    <a:pt x="105" y="676"/>
                  </a:lnTo>
                  <a:lnTo>
                    <a:pt x="106" y="664"/>
                  </a:lnTo>
                  <a:lnTo>
                    <a:pt x="107" y="652"/>
                  </a:lnTo>
                  <a:lnTo>
                    <a:pt x="109" y="642"/>
                  </a:lnTo>
                  <a:lnTo>
                    <a:pt x="112" y="630"/>
                  </a:lnTo>
                  <a:lnTo>
                    <a:pt x="115" y="619"/>
                  </a:lnTo>
                  <a:lnTo>
                    <a:pt x="118" y="610"/>
                  </a:lnTo>
                  <a:lnTo>
                    <a:pt x="122" y="599"/>
                  </a:lnTo>
                  <a:lnTo>
                    <a:pt x="132" y="580"/>
                  </a:lnTo>
                  <a:lnTo>
                    <a:pt x="143" y="562"/>
                  </a:lnTo>
                  <a:lnTo>
                    <a:pt x="156" y="543"/>
                  </a:lnTo>
                  <a:lnTo>
                    <a:pt x="169" y="528"/>
                  </a:lnTo>
                  <a:lnTo>
                    <a:pt x="185" y="513"/>
                  </a:lnTo>
                  <a:lnTo>
                    <a:pt x="203" y="501"/>
                  </a:lnTo>
                  <a:lnTo>
                    <a:pt x="222" y="490"/>
                  </a:lnTo>
                  <a:lnTo>
                    <a:pt x="241" y="480"/>
                  </a:lnTo>
                  <a:lnTo>
                    <a:pt x="252" y="476"/>
                  </a:lnTo>
                  <a:lnTo>
                    <a:pt x="261" y="473"/>
                  </a:lnTo>
                  <a:lnTo>
                    <a:pt x="272" y="470"/>
                  </a:lnTo>
                  <a:lnTo>
                    <a:pt x="284" y="467"/>
                  </a:lnTo>
                  <a:lnTo>
                    <a:pt x="295" y="465"/>
                  </a:lnTo>
                  <a:lnTo>
                    <a:pt x="306" y="464"/>
                  </a:lnTo>
                  <a:lnTo>
                    <a:pt x="317" y="463"/>
                  </a:lnTo>
                  <a:lnTo>
                    <a:pt x="329" y="463"/>
                  </a:lnTo>
                  <a:lnTo>
                    <a:pt x="341" y="463"/>
                  </a:lnTo>
                  <a:lnTo>
                    <a:pt x="352" y="464"/>
                  </a:lnTo>
                  <a:lnTo>
                    <a:pt x="364" y="465"/>
                  </a:lnTo>
                  <a:lnTo>
                    <a:pt x="376" y="467"/>
                  </a:lnTo>
                  <a:lnTo>
                    <a:pt x="387" y="470"/>
                  </a:lnTo>
                  <a:lnTo>
                    <a:pt x="397" y="473"/>
                  </a:lnTo>
                  <a:lnTo>
                    <a:pt x="408" y="476"/>
                  </a:lnTo>
                  <a:lnTo>
                    <a:pt x="418" y="480"/>
                  </a:lnTo>
                  <a:lnTo>
                    <a:pt x="428" y="485"/>
                  </a:lnTo>
                  <a:lnTo>
                    <a:pt x="438" y="489"/>
                  </a:lnTo>
                  <a:lnTo>
                    <a:pt x="447" y="494"/>
                  </a:lnTo>
                  <a:lnTo>
                    <a:pt x="456" y="501"/>
                  </a:lnTo>
                  <a:lnTo>
                    <a:pt x="473" y="513"/>
                  </a:lnTo>
                  <a:lnTo>
                    <a:pt x="489" y="527"/>
                  </a:lnTo>
                  <a:lnTo>
                    <a:pt x="503" y="543"/>
                  </a:lnTo>
                  <a:lnTo>
                    <a:pt x="516" y="560"/>
                  </a:lnTo>
                  <a:lnTo>
                    <a:pt x="527" y="579"/>
                  </a:lnTo>
                  <a:lnTo>
                    <a:pt x="536" y="599"/>
                  </a:lnTo>
                  <a:lnTo>
                    <a:pt x="540" y="609"/>
                  </a:lnTo>
                  <a:lnTo>
                    <a:pt x="544" y="619"/>
                  </a:lnTo>
                  <a:lnTo>
                    <a:pt x="546" y="630"/>
                  </a:lnTo>
                  <a:lnTo>
                    <a:pt x="549" y="641"/>
                  </a:lnTo>
                  <a:lnTo>
                    <a:pt x="551" y="652"/>
                  </a:lnTo>
                  <a:lnTo>
                    <a:pt x="552" y="664"/>
                  </a:lnTo>
                  <a:lnTo>
                    <a:pt x="554" y="675"/>
                  </a:lnTo>
                  <a:lnTo>
                    <a:pt x="554" y="687"/>
                  </a:lnTo>
                  <a:lnTo>
                    <a:pt x="554" y="717"/>
                  </a:lnTo>
                  <a:close/>
                  <a:moveTo>
                    <a:pt x="135" y="321"/>
                  </a:moveTo>
                  <a:lnTo>
                    <a:pt x="133" y="321"/>
                  </a:lnTo>
                  <a:lnTo>
                    <a:pt x="127" y="308"/>
                  </a:lnTo>
                  <a:lnTo>
                    <a:pt x="121" y="295"/>
                  </a:lnTo>
                  <a:lnTo>
                    <a:pt x="116" y="281"/>
                  </a:lnTo>
                  <a:lnTo>
                    <a:pt x="113" y="267"/>
                  </a:lnTo>
                  <a:lnTo>
                    <a:pt x="109" y="253"/>
                  </a:lnTo>
                  <a:lnTo>
                    <a:pt x="106" y="238"/>
                  </a:lnTo>
                  <a:lnTo>
                    <a:pt x="105" y="223"/>
                  </a:lnTo>
                  <a:lnTo>
                    <a:pt x="105" y="208"/>
                  </a:lnTo>
                  <a:lnTo>
                    <a:pt x="105" y="29"/>
                  </a:lnTo>
                  <a:lnTo>
                    <a:pt x="554" y="29"/>
                  </a:lnTo>
                  <a:lnTo>
                    <a:pt x="554" y="208"/>
                  </a:lnTo>
                  <a:lnTo>
                    <a:pt x="554" y="223"/>
                  </a:lnTo>
                  <a:lnTo>
                    <a:pt x="551" y="238"/>
                  </a:lnTo>
                  <a:lnTo>
                    <a:pt x="549" y="253"/>
                  </a:lnTo>
                  <a:lnTo>
                    <a:pt x="546" y="267"/>
                  </a:lnTo>
                  <a:lnTo>
                    <a:pt x="542" y="281"/>
                  </a:lnTo>
                  <a:lnTo>
                    <a:pt x="537" y="295"/>
                  </a:lnTo>
                  <a:lnTo>
                    <a:pt x="531" y="308"/>
                  </a:lnTo>
                  <a:lnTo>
                    <a:pt x="525" y="321"/>
                  </a:lnTo>
                  <a:lnTo>
                    <a:pt x="135" y="321"/>
                  </a:lnTo>
                  <a:close/>
                  <a:moveTo>
                    <a:pt x="643" y="866"/>
                  </a:moveTo>
                  <a:lnTo>
                    <a:pt x="584" y="866"/>
                  </a:lnTo>
                  <a:lnTo>
                    <a:pt x="584" y="732"/>
                  </a:lnTo>
                  <a:lnTo>
                    <a:pt x="584" y="687"/>
                  </a:lnTo>
                  <a:lnTo>
                    <a:pt x="582" y="666"/>
                  </a:lnTo>
                  <a:lnTo>
                    <a:pt x="580" y="646"/>
                  </a:lnTo>
                  <a:lnTo>
                    <a:pt x="576" y="626"/>
                  </a:lnTo>
                  <a:lnTo>
                    <a:pt x="571" y="606"/>
                  </a:lnTo>
                  <a:lnTo>
                    <a:pt x="564" y="588"/>
                  </a:lnTo>
                  <a:lnTo>
                    <a:pt x="557" y="570"/>
                  </a:lnTo>
                  <a:lnTo>
                    <a:pt x="547" y="554"/>
                  </a:lnTo>
                  <a:lnTo>
                    <a:pt x="537" y="538"/>
                  </a:lnTo>
                  <a:lnTo>
                    <a:pt x="526" y="523"/>
                  </a:lnTo>
                  <a:lnTo>
                    <a:pt x="513" y="509"/>
                  </a:lnTo>
                  <a:lnTo>
                    <a:pt x="499" y="496"/>
                  </a:lnTo>
                  <a:lnTo>
                    <a:pt x="485" y="483"/>
                  </a:lnTo>
                  <a:lnTo>
                    <a:pt x="469" y="473"/>
                  </a:lnTo>
                  <a:lnTo>
                    <a:pt x="453" y="463"/>
                  </a:lnTo>
                  <a:lnTo>
                    <a:pt x="435" y="455"/>
                  </a:lnTo>
                  <a:lnTo>
                    <a:pt x="417" y="448"/>
                  </a:lnTo>
                  <a:lnTo>
                    <a:pt x="436" y="441"/>
                  </a:lnTo>
                  <a:lnTo>
                    <a:pt x="455" y="431"/>
                  </a:lnTo>
                  <a:lnTo>
                    <a:pt x="472" y="420"/>
                  </a:lnTo>
                  <a:lnTo>
                    <a:pt x="489" y="409"/>
                  </a:lnTo>
                  <a:lnTo>
                    <a:pt x="504" y="395"/>
                  </a:lnTo>
                  <a:lnTo>
                    <a:pt x="519" y="381"/>
                  </a:lnTo>
                  <a:lnTo>
                    <a:pt x="532" y="365"/>
                  </a:lnTo>
                  <a:lnTo>
                    <a:pt x="544" y="348"/>
                  </a:lnTo>
                  <a:lnTo>
                    <a:pt x="554" y="333"/>
                  </a:lnTo>
                  <a:lnTo>
                    <a:pt x="561" y="317"/>
                  </a:lnTo>
                  <a:lnTo>
                    <a:pt x="567" y="299"/>
                  </a:lnTo>
                  <a:lnTo>
                    <a:pt x="573" y="282"/>
                  </a:lnTo>
                  <a:lnTo>
                    <a:pt x="578" y="264"/>
                  </a:lnTo>
                  <a:lnTo>
                    <a:pt x="580" y="246"/>
                  </a:lnTo>
                  <a:lnTo>
                    <a:pt x="582" y="228"/>
                  </a:lnTo>
                  <a:lnTo>
                    <a:pt x="584" y="208"/>
                  </a:lnTo>
                  <a:lnTo>
                    <a:pt x="584" y="29"/>
                  </a:lnTo>
                  <a:lnTo>
                    <a:pt x="643" y="29"/>
                  </a:lnTo>
                  <a:lnTo>
                    <a:pt x="647" y="29"/>
                  </a:lnTo>
                  <a:lnTo>
                    <a:pt x="649" y="28"/>
                  </a:lnTo>
                  <a:lnTo>
                    <a:pt x="652" y="27"/>
                  </a:lnTo>
                  <a:lnTo>
                    <a:pt x="654" y="26"/>
                  </a:lnTo>
                  <a:lnTo>
                    <a:pt x="655" y="23"/>
                  </a:lnTo>
                  <a:lnTo>
                    <a:pt x="657" y="20"/>
                  </a:lnTo>
                  <a:lnTo>
                    <a:pt x="658" y="17"/>
                  </a:lnTo>
                  <a:lnTo>
                    <a:pt x="658" y="14"/>
                  </a:lnTo>
                  <a:lnTo>
                    <a:pt x="658" y="12"/>
                  </a:lnTo>
                  <a:lnTo>
                    <a:pt x="657" y="8"/>
                  </a:lnTo>
                  <a:lnTo>
                    <a:pt x="655" y="6"/>
                  </a:lnTo>
                  <a:lnTo>
                    <a:pt x="654" y="4"/>
                  </a:lnTo>
                  <a:lnTo>
                    <a:pt x="652" y="2"/>
                  </a:lnTo>
                  <a:lnTo>
                    <a:pt x="649" y="1"/>
                  </a:lnTo>
                  <a:lnTo>
                    <a:pt x="647" y="0"/>
                  </a:lnTo>
                  <a:lnTo>
                    <a:pt x="643" y="0"/>
                  </a:lnTo>
                  <a:lnTo>
                    <a:pt x="569" y="0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5" y="26"/>
                  </a:lnTo>
                  <a:lnTo>
                    <a:pt x="7" y="27"/>
                  </a:lnTo>
                  <a:lnTo>
                    <a:pt x="9" y="28"/>
                  </a:lnTo>
                  <a:lnTo>
                    <a:pt x="12" y="29"/>
                  </a:lnTo>
                  <a:lnTo>
                    <a:pt x="15" y="29"/>
                  </a:lnTo>
                  <a:lnTo>
                    <a:pt x="75" y="29"/>
                  </a:lnTo>
                  <a:lnTo>
                    <a:pt x="75" y="208"/>
                  </a:lnTo>
                  <a:lnTo>
                    <a:pt x="75" y="227"/>
                  </a:lnTo>
                  <a:lnTo>
                    <a:pt x="77" y="245"/>
                  </a:lnTo>
                  <a:lnTo>
                    <a:pt x="81" y="263"/>
                  </a:lnTo>
                  <a:lnTo>
                    <a:pt x="85" y="280"/>
                  </a:lnTo>
                  <a:lnTo>
                    <a:pt x="89" y="296"/>
                  </a:lnTo>
                  <a:lnTo>
                    <a:pt x="96" y="312"/>
                  </a:lnTo>
                  <a:lnTo>
                    <a:pt x="103" y="328"/>
                  </a:lnTo>
                  <a:lnTo>
                    <a:pt x="112" y="343"/>
                  </a:lnTo>
                  <a:lnTo>
                    <a:pt x="124" y="361"/>
                  </a:lnTo>
                  <a:lnTo>
                    <a:pt x="137" y="378"/>
                  </a:lnTo>
                  <a:lnTo>
                    <a:pt x="152" y="394"/>
                  </a:lnTo>
                  <a:lnTo>
                    <a:pt x="168" y="407"/>
                  </a:lnTo>
                  <a:lnTo>
                    <a:pt x="185" y="420"/>
                  </a:lnTo>
                  <a:lnTo>
                    <a:pt x="204" y="431"/>
                  </a:lnTo>
                  <a:lnTo>
                    <a:pt x="222" y="441"/>
                  </a:lnTo>
                  <a:lnTo>
                    <a:pt x="242" y="448"/>
                  </a:lnTo>
                  <a:lnTo>
                    <a:pt x="224" y="456"/>
                  </a:lnTo>
                  <a:lnTo>
                    <a:pt x="207" y="464"/>
                  </a:lnTo>
                  <a:lnTo>
                    <a:pt x="190" y="474"/>
                  </a:lnTo>
                  <a:lnTo>
                    <a:pt x="175" y="485"/>
                  </a:lnTo>
                  <a:lnTo>
                    <a:pt x="160" y="497"/>
                  </a:lnTo>
                  <a:lnTo>
                    <a:pt x="146" y="510"/>
                  </a:lnTo>
                  <a:lnTo>
                    <a:pt x="133" y="524"/>
                  </a:lnTo>
                  <a:lnTo>
                    <a:pt x="121" y="539"/>
                  </a:lnTo>
                  <a:lnTo>
                    <a:pt x="112" y="555"/>
                  </a:lnTo>
                  <a:lnTo>
                    <a:pt x="102" y="572"/>
                  </a:lnTo>
                  <a:lnTo>
                    <a:pt x="93" y="589"/>
                  </a:lnTo>
                  <a:lnTo>
                    <a:pt x="87" y="609"/>
                  </a:lnTo>
                  <a:lnTo>
                    <a:pt x="82" y="627"/>
                  </a:lnTo>
                  <a:lnTo>
                    <a:pt x="78" y="647"/>
                  </a:lnTo>
                  <a:lnTo>
                    <a:pt x="76" y="666"/>
                  </a:lnTo>
                  <a:lnTo>
                    <a:pt x="75" y="687"/>
                  </a:lnTo>
                  <a:lnTo>
                    <a:pt x="75" y="732"/>
                  </a:lnTo>
                  <a:lnTo>
                    <a:pt x="75" y="866"/>
                  </a:lnTo>
                  <a:lnTo>
                    <a:pt x="15" y="866"/>
                  </a:lnTo>
                  <a:lnTo>
                    <a:pt x="12" y="866"/>
                  </a:lnTo>
                  <a:lnTo>
                    <a:pt x="9" y="868"/>
                  </a:lnTo>
                  <a:lnTo>
                    <a:pt x="7" y="870"/>
                  </a:lnTo>
                  <a:lnTo>
                    <a:pt x="5" y="872"/>
                  </a:lnTo>
                  <a:lnTo>
                    <a:pt x="2" y="874"/>
                  </a:lnTo>
                  <a:lnTo>
                    <a:pt x="1" y="876"/>
                  </a:lnTo>
                  <a:lnTo>
                    <a:pt x="0" y="879"/>
                  </a:lnTo>
                  <a:lnTo>
                    <a:pt x="0" y="881"/>
                  </a:lnTo>
                  <a:lnTo>
                    <a:pt x="0" y="885"/>
                  </a:lnTo>
                  <a:lnTo>
                    <a:pt x="1" y="888"/>
                  </a:lnTo>
                  <a:lnTo>
                    <a:pt x="2" y="890"/>
                  </a:lnTo>
                  <a:lnTo>
                    <a:pt x="5" y="892"/>
                  </a:lnTo>
                  <a:lnTo>
                    <a:pt x="7" y="894"/>
                  </a:lnTo>
                  <a:lnTo>
                    <a:pt x="9" y="895"/>
                  </a:lnTo>
                  <a:lnTo>
                    <a:pt x="12" y="896"/>
                  </a:lnTo>
                  <a:lnTo>
                    <a:pt x="15" y="896"/>
                  </a:lnTo>
                  <a:lnTo>
                    <a:pt x="90" y="896"/>
                  </a:lnTo>
                  <a:lnTo>
                    <a:pt x="569" y="896"/>
                  </a:lnTo>
                  <a:lnTo>
                    <a:pt x="643" y="896"/>
                  </a:lnTo>
                  <a:lnTo>
                    <a:pt x="647" y="896"/>
                  </a:lnTo>
                  <a:lnTo>
                    <a:pt x="649" y="895"/>
                  </a:lnTo>
                  <a:lnTo>
                    <a:pt x="652" y="894"/>
                  </a:lnTo>
                  <a:lnTo>
                    <a:pt x="654" y="892"/>
                  </a:lnTo>
                  <a:lnTo>
                    <a:pt x="655" y="890"/>
                  </a:lnTo>
                  <a:lnTo>
                    <a:pt x="657" y="888"/>
                  </a:lnTo>
                  <a:lnTo>
                    <a:pt x="658" y="885"/>
                  </a:lnTo>
                  <a:lnTo>
                    <a:pt x="658" y="881"/>
                  </a:lnTo>
                  <a:lnTo>
                    <a:pt x="658" y="879"/>
                  </a:lnTo>
                  <a:lnTo>
                    <a:pt x="657" y="876"/>
                  </a:lnTo>
                  <a:lnTo>
                    <a:pt x="655" y="874"/>
                  </a:lnTo>
                  <a:lnTo>
                    <a:pt x="654" y="872"/>
                  </a:lnTo>
                  <a:lnTo>
                    <a:pt x="652" y="870"/>
                  </a:lnTo>
                  <a:lnTo>
                    <a:pt x="649" y="868"/>
                  </a:lnTo>
                  <a:lnTo>
                    <a:pt x="647" y="866"/>
                  </a:lnTo>
                  <a:lnTo>
                    <a:pt x="643" y="86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56" name="Group 255"/>
            <p:cNvGrpSpPr/>
            <p:nvPr/>
          </p:nvGrpSpPr>
          <p:grpSpPr>
            <a:xfrm>
              <a:off x="4387095" y="1550377"/>
              <a:ext cx="677529" cy="677529"/>
              <a:chOff x="4319588" y="2492375"/>
              <a:chExt cx="287338" cy="287338"/>
            </a:xfrm>
            <a:solidFill>
              <a:schemeClr val="bg1"/>
            </a:solidFill>
          </p:grpSpPr>
          <p:sp>
            <p:nvSpPr>
              <p:cNvPr id="257" name="Freeform 372"/>
              <p:cNvSpPr>
                <a:spLocks/>
              </p:cNvSpPr>
              <p:nvPr/>
            </p:nvSpPr>
            <p:spPr bwMode="auto">
              <a:xfrm>
                <a:off x="4319588" y="2587625"/>
                <a:ext cx="287338" cy="192088"/>
              </a:xfrm>
              <a:custGeom>
                <a:avLst/>
                <a:gdLst>
                  <a:gd name="T0" fmla="*/ 843 w 904"/>
                  <a:gd name="T1" fmla="*/ 572 h 602"/>
                  <a:gd name="T2" fmla="*/ 843 w 904"/>
                  <a:gd name="T3" fmla="*/ 12 h 602"/>
                  <a:gd name="T4" fmla="*/ 841 w 904"/>
                  <a:gd name="T5" fmla="*/ 7 h 602"/>
                  <a:gd name="T6" fmla="*/ 836 w 904"/>
                  <a:gd name="T7" fmla="*/ 3 h 602"/>
                  <a:gd name="T8" fmla="*/ 831 w 904"/>
                  <a:gd name="T9" fmla="*/ 1 h 602"/>
                  <a:gd name="T10" fmla="*/ 708 w 904"/>
                  <a:gd name="T11" fmla="*/ 0 h 602"/>
                  <a:gd name="T12" fmla="*/ 702 w 904"/>
                  <a:gd name="T13" fmla="*/ 2 h 602"/>
                  <a:gd name="T14" fmla="*/ 697 w 904"/>
                  <a:gd name="T15" fmla="*/ 5 h 602"/>
                  <a:gd name="T16" fmla="*/ 694 w 904"/>
                  <a:gd name="T17" fmla="*/ 9 h 602"/>
                  <a:gd name="T18" fmla="*/ 693 w 904"/>
                  <a:gd name="T19" fmla="*/ 16 h 602"/>
                  <a:gd name="T20" fmla="*/ 632 w 904"/>
                  <a:gd name="T21" fmla="*/ 572 h 602"/>
                  <a:gd name="T22" fmla="*/ 632 w 904"/>
                  <a:gd name="T23" fmla="*/ 283 h 602"/>
                  <a:gd name="T24" fmla="*/ 630 w 904"/>
                  <a:gd name="T25" fmla="*/ 277 h 602"/>
                  <a:gd name="T26" fmla="*/ 626 w 904"/>
                  <a:gd name="T27" fmla="*/ 274 h 602"/>
                  <a:gd name="T28" fmla="*/ 621 w 904"/>
                  <a:gd name="T29" fmla="*/ 271 h 602"/>
                  <a:gd name="T30" fmla="*/ 497 w 904"/>
                  <a:gd name="T31" fmla="*/ 271 h 602"/>
                  <a:gd name="T32" fmla="*/ 491 w 904"/>
                  <a:gd name="T33" fmla="*/ 272 h 602"/>
                  <a:gd name="T34" fmla="*/ 487 w 904"/>
                  <a:gd name="T35" fmla="*/ 275 h 602"/>
                  <a:gd name="T36" fmla="*/ 483 w 904"/>
                  <a:gd name="T37" fmla="*/ 281 h 602"/>
                  <a:gd name="T38" fmla="*/ 482 w 904"/>
                  <a:gd name="T39" fmla="*/ 286 h 602"/>
                  <a:gd name="T40" fmla="*/ 421 w 904"/>
                  <a:gd name="T41" fmla="*/ 572 h 602"/>
                  <a:gd name="T42" fmla="*/ 421 w 904"/>
                  <a:gd name="T43" fmla="*/ 193 h 602"/>
                  <a:gd name="T44" fmla="*/ 419 w 904"/>
                  <a:gd name="T45" fmla="*/ 187 h 602"/>
                  <a:gd name="T46" fmla="*/ 415 w 904"/>
                  <a:gd name="T47" fmla="*/ 183 h 602"/>
                  <a:gd name="T48" fmla="*/ 409 w 904"/>
                  <a:gd name="T49" fmla="*/ 181 h 602"/>
                  <a:gd name="T50" fmla="*/ 286 w 904"/>
                  <a:gd name="T51" fmla="*/ 181 h 602"/>
                  <a:gd name="T52" fmla="*/ 281 w 904"/>
                  <a:gd name="T53" fmla="*/ 182 h 602"/>
                  <a:gd name="T54" fmla="*/ 275 w 904"/>
                  <a:gd name="T55" fmla="*/ 185 h 602"/>
                  <a:gd name="T56" fmla="*/ 272 w 904"/>
                  <a:gd name="T57" fmla="*/ 190 h 602"/>
                  <a:gd name="T58" fmla="*/ 271 w 904"/>
                  <a:gd name="T59" fmla="*/ 196 h 602"/>
                  <a:gd name="T60" fmla="*/ 211 w 904"/>
                  <a:gd name="T61" fmla="*/ 572 h 602"/>
                  <a:gd name="T62" fmla="*/ 211 w 904"/>
                  <a:gd name="T63" fmla="*/ 404 h 602"/>
                  <a:gd name="T64" fmla="*/ 209 w 904"/>
                  <a:gd name="T65" fmla="*/ 399 h 602"/>
                  <a:gd name="T66" fmla="*/ 205 w 904"/>
                  <a:gd name="T67" fmla="*/ 394 h 602"/>
                  <a:gd name="T68" fmla="*/ 199 w 904"/>
                  <a:gd name="T69" fmla="*/ 392 h 602"/>
                  <a:gd name="T70" fmla="*/ 76 w 904"/>
                  <a:gd name="T71" fmla="*/ 391 h 602"/>
                  <a:gd name="T72" fmla="*/ 69 w 904"/>
                  <a:gd name="T73" fmla="*/ 392 h 602"/>
                  <a:gd name="T74" fmla="*/ 65 w 904"/>
                  <a:gd name="T75" fmla="*/ 396 h 602"/>
                  <a:gd name="T76" fmla="*/ 62 w 904"/>
                  <a:gd name="T77" fmla="*/ 401 h 602"/>
                  <a:gd name="T78" fmla="*/ 61 w 904"/>
                  <a:gd name="T79" fmla="*/ 406 h 602"/>
                  <a:gd name="T80" fmla="*/ 15 w 904"/>
                  <a:gd name="T81" fmla="*/ 572 h 602"/>
                  <a:gd name="T82" fmla="*/ 9 w 904"/>
                  <a:gd name="T83" fmla="*/ 573 h 602"/>
                  <a:gd name="T84" fmla="*/ 5 w 904"/>
                  <a:gd name="T85" fmla="*/ 577 h 602"/>
                  <a:gd name="T86" fmla="*/ 2 w 904"/>
                  <a:gd name="T87" fmla="*/ 581 h 602"/>
                  <a:gd name="T88" fmla="*/ 0 w 904"/>
                  <a:gd name="T89" fmla="*/ 587 h 602"/>
                  <a:gd name="T90" fmla="*/ 2 w 904"/>
                  <a:gd name="T91" fmla="*/ 593 h 602"/>
                  <a:gd name="T92" fmla="*/ 5 w 904"/>
                  <a:gd name="T93" fmla="*/ 598 h 602"/>
                  <a:gd name="T94" fmla="*/ 9 w 904"/>
                  <a:gd name="T95" fmla="*/ 601 h 602"/>
                  <a:gd name="T96" fmla="*/ 15 w 904"/>
                  <a:gd name="T97" fmla="*/ 602 h 602"/>
                  <a:gd name="T98" fmla="*/ 196 w 904"/>
                  <a:gd name="T99" fmla="*/ 602 h 602"/>
                  <a:gd name="T100" fmla="*/ 406 w 904"/>
                  <a:gd name="T101" fmla="*/ 602 h 602"/>
                  <a:gd name="T102" fmla="*/ 617 w 904"/>
                  <a:gd name="T103" fmla="*/ 602 h 602"/>
                  <a:gd name="T104" fmla="*/ 828 w 904"/>
                  <a:gd name="T105" fmla="*/ 602 h 602"/>
                  <a:gd name="T106" fmla="*/ 891 w 904"/>
                  <a:gd name="T107" fmla="*/ 602 h 602"/>
                  <a:gd name="T108" fmla="*/ 896 w 904"/>
                  <a:gd name="T109" fmla="*/ 600 h 602"/>
                  <a:gd name="T110" fmla="*/ 901 w 904"/>
                  <a:gd name="T111" fmla="*/ 596 h 602"/>
                  <a:gd name="T112" fmla="*/ 903 w 904"/>
                  <a:gd name="T113" fmla="*/ 591 h 602"/>
                  <a:gd name="T114" fmla="*/ 903 w 904"/>
                  <a:gd name="T115" fmla="*/ 584 h 602"/>
                  <a:gd name="T116" fmla="*/ 901 w 904"/>
                  <a:gd name="T117" fmla="*/ 579 h 602"/>
                  <a:gd name="T118" fmla="*/ 896 w 904"/>
                  <a:gd name="T119" fmla="*/ 575 h 602"/>
                  <a:gd name="T120" fmla="*/ 891 w 904"/>
                  <a:gd name="T121" fmla="*/ 572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04" h="602">
                    <a:moveTo>
                      <a:pt x="889" y="572"/>
                    </a:moveTo>
                    <a:lnTo>
                      <a:pt x="843" y="572"/>
                    </a:lnTo>
                    <a:lnTo>
                      <a:pt x="843" y="16"/>
                    </a:lnTo>
                    <a:lnTo>
                      <a:pt x="843" y="12"/>
                    </a:lnTo>
                    <a:lnTo>
                      <a:pt x="842" y="9"/>
                    </a:lnTo>
                    <a:lnTo>
                      <a:pt x="841" y="7"/>
                    </a:lnTo>
                    <a:lnTo>
                      <a:pt x="838" y="5"/>
                    </a:lnTo>
                    <a:lnTo>
                      <a:pt x="836" y="3"/>
                    </a:lnTo>
                    <a:lnTo>
                      <a:pt x="834" y="2"/>
                    </a:lnTo>
                    <a:lnTo>
                      <a:pt x="831" y="1"/>
                    </a:lnTo>
                    <a:lnTo>
                      <a:pt x="828" y="1"/>
                    </a:lnTo>
                    <a:lnTo>
                      <a:pt x="708" y="0"/>
                    </a:lnTo>
                    <a:lnTo>
                      <a:pt x="704" y="1"/>
                    </a:lnTo>
                    <a:lnTo>
                      <a:pt x="702" y="2"/>
                    </a:lnTo>
                    <a:lnTo>
                      <a:pt x="699" y="3"/>
                    </a:lnTo>
                    <a:lnTo>
                      <a:pt x="697" y="5"/>
                    </a:lnTo>
                    <a:lnTo>
                      <a:pt x="695" y="7"/>
                    </a:lnTo>
                    <a:lnTo>
                      <a:pt x="694" y="9"/>
                    </a:lnTo>
                    <a:lnTo>
                      <a:pt x="693" y="12"/>
                    </a:lnTo>
                    <a:lnTo>
                      <a:pt x="693" y="16"/>
                    </a:lnTo>
                    <a:lnTo>
                      <a:pt x="693" y="572"/>
                    </a:lnTo>
                    <a:lnTo>
                      <a:pt x="632" y="572"/>
                    </a:lnTo>
                    <a:lnTo>
                      <a:pt x="632" y="286"/>
                    </a:lnTo>
                    <a:lnTo>
                      <a:pt x="632" y="283"/>
                    </a:lnTo>
                    <a:lnTo>
                      <a:pt x="631" y="281"/>
                    </a:lnTo>
                    <a:lnTo>
                      <a:pt x="630" y="277"/>
                    </a:lnTo>
                    <a:lnTo>
                      <a:pt x="628" y="275"/>
                    </a:lnTo>
                    <a:lnTo>
                      <a:pt x="626" y="274"/>
                    </a:lnTo>
                    <a:lnTo>
                      <a:pt x="623" y="272"/>
                    </a:lnTo>
                    <a:lnTo>
                      <a:pt x="621" y="271"/>
                    </a:lnTo>
                    <a:lnTo>
                      <a:pt x="617" y="271"/>
                    </a:lnTo>
                    <a:lnTo>
                      <a:pt x="497" y="271"/>
                    </a:lnTo>
                    <a:lnTo>
                      <a:pt x="494" y="271"/>
                    </a:lnTo>
                    <a:lnTo>
                      <a:pt x="491" y="272"/>
                    </a:lnTo>
                    <a:lnTo>
                      <a:pt x="489" y="274"/>
                    </a:lnTo>
                    <a:lnTo>
                      <a:pt x="487" y="275"/>
                    </a:lnTo>
                    <a:lnTo>
                      <a:pt x="484" y="277"/>
                    </a:lnTo>
                    <a:lnTo>
                      <a:pt x="483" y="281"/>
                    </a:lnTo>
                    <a:lnTo>
                      <a:pt x="482" y="283"/>
                    </a:lnTo>
                    <a:lnTo>
                      <a:pt x="482" y="286"/>
                    </a:lnTo>
                    <a:lnTo>
                      <a:pt x="482" y="572"/>
                    </a:lnTo>
                    <a:lnTo>
                      <a:pt x="421" y="572"/>
                    </a:lnTo>
                    <a:lnTo>
                      <a:pt x="421" y="196"/>
                    </a:lnTo>
                    <a:lnTo>
                      <a:pt x="421" y="193"/>
                    </a:lnTo>
                    <a:lnTo>
                      <a:pt x="420" y="190"/>
                    </a:lnTo>
                    <a:lnTo>
                      <a:pt x="419" y="187"/>
                    </a:lnTo>
                    <a:lnTo>
                      <a:pt x="417" y="185"/>
                    </a:lnTo>
                    <a:lnTo>
                      <a:pt x="415" y="183"/>
                    </a:lnTo>
                    <a:lnTo>
                      <a:pt x="413" y="182"/>
                    </a:lnTo>
                    <a:lnTo>
                      <a:pt x="409" y="181"/>
                    </a:lnTo>
                    <a:lnTo>
                      <a:pt x="406" y="181"/>
                    </a:lnTo>
                    <a:lnTo>
                      <a:pt x="286" y="181"/>
                    </a:lnTo>
                    <a:lnTo>
                      <a:pt x="283" y="181"/>
                    </a:lnTo>
                    <a:lnTo>
                      <a:pt x="281" y="182"/>
                    </a:lnTo>
                    <a:lnTo>
                      <a:pt x="277" y="183"/>
                    </a:lnTo>
                    <a:lnTo>
                      <a:pt x="275" y="185"/>
                    </a:lnTo>
                    <a:lnTo>
                      <a:pt x="273" y="187"/>
                    </a:lnTo>
                    <a:lnTo>
                      <a:pt x="272" y="190"/>
                    </a:lnTo>
                    <a:lnTo>
                      <a:pt x="271" y="193"/>
                    </a:lnTo>
                    <a:lnTo>
                      <a:pt x="271" y="196"/>
                    </a:lnTo>
                    <a:lnTo>
                      <a:pt x="271" y="572"/>
                    </a:lnTo>
                    <a:lnTo>
                      <a:pt x="211" y="572"/>
                    </a:lnTo>
                    <a:lnTo>
                      <a:pt x="211" y="406"/>
                    </a:lnTo>
                    <a:lnTo>
                      <a:pt x="211" y="404"/>
                    </a:lnTo>
                    <a:lnTo>
                      <a:pt x="210" y="401"/>
                    </a:lnTo>
                    <a:lnTo>
                      <a:pt x="209" y="399"/>
                    </a:lnTo>
                    <a:lnTo>
                      <a:pt x="207" y="396"/>
                    </a:lnTo>
                    <a:lnTo>
                      <a:pt x="205" y="394"/>
                    </a:lnTo>
                    <a:lnTo>
                      <a:pt x="201" y="393"/>
                    </a:lnTo>
                    <a:lnTo>
                      <a:pt x="199" y="392"/>
                    </a:lnTo>
                    <a:lnTo>
                      <a:pt x="196" y="391"/>
                    </a:lnTo>
                    <a:lnTo>
                      <a:pt x="76" y="391"/>
                    </a:lnTo>
                    <a:lnTo>
                      <a:pt x="73" y="392"/>
                    </a:lnTo>
                    <a:lnTo>
                      <a:pt x="69" y="392"/>
                    </a:lnTo>
                    <a:lnTo>
                      <a:pt x="67" y="394"/>
                    </a:lnTo>
                    <a:lnTo>
                      <a:pt x="65" y="396"/>
                    </a:lnTo>
                    <a:lnTo>
                      <a:pt x="63" y="399"/>
                    </a:lnTo>
                    <a:lnTo>
                      <a:pt x="62" y="401"/>
                    </a:lnTo>
                    <a:lnTo>
                      <a:pt x="61" y="404"/>
                    </a:lnTo>
                    <a:lnTo>
                      <a:pt x="61" y="406"/>
                    </a:lnTo>
                    <a:lnTo>
                      <a:pt x="61" y="572"/>
                    </a:lnTo>
                    <a:lnTo>
                      <a:pt x="15" y="572"/>
                    </a:lnTo>
                    <a:lnTo>
                      <a:pt x="13" y="572"/>
                    </a:lnTo>
                    <a:lnTo>
                      <a:pt x="9" y="573"/>
                    </a:lnTo>
                    <a:lnTo>
                      <a:pt x="7" y="575"/>
                    </a:lnTo>
                    <a:lnTo>
                      <a:pt x="5" y="577"/>
                    </a:lnTo>
                    <a:lnTo>
                      <a:pt x="3" y="579"/>
                    </a:lnTo>
                    <a:lnTo>
                      <a:pt x="2" y="581"/>
                    </a:lnTo>
                    <a:lnTo>
                      <a:pt x="1" y="584"/>
                    </a:lnTo>
                    <a:lnTo>
                      <a:pt x="0" y="587"/>
                    </a:lnTo>
                    <a:lnTo>
                      <a:pt x="1" y="591"/>
                    </a:lnTo>
                    <a:lnTo>
                      <a:pt x="2" y="593"/>
                    </a:lnTo>
                    <a:lnTo>
                      <a:pt x="3" y="596"/>
                    </a:lnTo>
                    <a:lnTo>
                      <a:pt x="5" y="598"/>
                    </a:lnTo>
                    <a:lnTo>
                      <a:pt x="7" y="600"/>
                    </a:lnTo>
                    <a:lnTo>
                      <a:pt x="9" y="601"/>
                    </a:lnTo>
                    <a:lnTo>
                      <a:pt x="13" y="602"/>
                    </a:lnTo>
                    <a:lnTo>
                      <a:pt x="15" y="602"/>
                    </a:lnTo>
                    <a:lnTo>
                      <a:pt x="76" y="602"/>
                    </a:lnTo>
                    <a:lnTo>
                      <a:pt x="196" y="602"/>
                    </a:lnTo>
                    <a:lnTo>
                      <a:pt x="286" y="602"/>
                    </a:lnTo>
                    <a:lnTo>
                      <a:pt x="406" y="602"/>
                    </a:lnTo>
                    <a:lnTo>
                      <a:pt x="497" y="602"/>
                    </a:lnTo>
                    <a:lnTo>
                      <a:pt x="617" y="602"/>
                    </a:lnTo>
                    <a:lnTo>
                      <a:pt x="708" y="602"/>
                    </a:lnTo>
                    <a:lnTo>
                      <a:pt x="828" y="602"/>
                    </a:lnTo>
                    <a:lnTo>
                      <a:pt x="889" y="602"/>
                    </a:lnTo>
                    <a:lnTo>
                      <a:pt x="891" y="602"/>
                    </a:lnTo>
                    <a:lnTo>
                      <a:pt x="894" y="601"/>
                    </a:lnTo>
                    <a:lnTo>
                      <a:pt x="896" y="600"/>
                    </a:lnTo>
                    <a:lnTo>
                      <a:pt x="898" y="598"/>
                    </a:lnTo>
                    <a:lnTo>
                      <a:pt x="901" y="596"/>
                    </a:lnTo>
                    <a:lnTo>
                      <a:pt x="902" y="593"/>
                    </a:lnTo>
                    <a:lnTo>
                      <a:pt x="903" y="591"/>
                    </a:lnTo>
                    <a:lnTo>
                      <a:pt x="904" y="587"/>
                    </a:lnTo>
                    <a:lnTo>
                      <a:pt x="903" y="584"/>
                    </a:lnTo>
                    <a:lnTo>
                      <a:pt x="902" y="581"/>
                    </a:lnTo>
                    <a:lnTo>
                      <a:pt x="901" y="579"/>
                    </a:lnTo>
                    <a:lnTo>
                      <a:pt x="898" y="577"/>
                    </a:lnTo>
                    <a:lnTo>
                      <a:pt x="896" y="575"/>
                    </a:lnTo>
                    <a:lnTo>
                      <a:pt x="894" y="573"/>
                    </a:lnTo>
                    <a:lnTo>
                      <a:pt x="891" y="572"/>
                    </a:lnTo>
                    <a:lnTo>
                      <a:pt x="889" y="5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58" name="Freeform 373"/>
              <p:cNvSpPr>
                <a:spLocks/>
              </p:cNvSpPr>
              <p:nvPr/>
            </p:nvSpPr>
            <p:spPr bwMode="auto">
              <a:xfrm>
                <a:off x="4338638" y="2492375"/>
                <a:ext cx="252413" cy="157163"/>
              </a:xfrm>
              <a:custGeom>
                <a:avLst/>
                <a:gdLst>
                  <a:gd name="T0" fmla="*/ 77 w 797"/>
                  <a:gd name="T1" fmla="*/ 494 h 497"/>
                  <a:gd name="T2" fmla="*/ 97 w 797"/>
                  <a:gd name="T3" fmla="*/ 483 h 497"/>
                  <a:gd name="T4" fmla="*/ 112 w 797"/>
                  <a:gd name="T5" fmla="*/ 466 h 497"/>
                  <a:gd name="T6" fmla="*/ 120 w 797"/>
                  <a:gd name="T7" fmla="*/ 443 h 497"/>
                  <a:gd name="T8" fmla="*/ 116 w 797"/>
                  <a:gd name="T9" fmla="*/ 416 h 497"/>
                  <a:gd name="T10" fmla="*/ 267 w 797"/>
                  <a:gd name="T11" fmla="*/ 298 h 497"/>
                  <a:gd name="T12" fmla="*/ 300 w 797"/>
                  <a:gd name="T13" fmla="*/ 299 h 497"/>
                  <a:gd name="T14" fmla="*/ 325 w 797"/>
                  <a:gd name="T15" fmla="*/ 287 h 497"/>
                  <a:gd name="T16" fmla="*/ 451 w 797"/>
                  <a:gd name="T17" fmla="*/ 327 h 497"/>
                  <a:gd name="T18" fmla="*/ 454 w 797"/>
                  <a:gd name="T19" fmla="*/ 349 h 497"/>
                  <a:gd name="T20" fmla="*/ 464 w 797"/>
                  <a:gd name="T21" fmla="*/ 369 h 497"/>
                  <a:gd name="T22" fmla="*/ 482 w 797"/>
                  <a:gd name="T23" fmla="*/ 384 h 497"/>
                  <a:gd name="T24" fmla="*/ 505 w 797"/>
                  <a:gd name="T25" fmla="*/ 391 h 497"/>
                  <a:gd name="T26" fmla="*/ 529 w 797"/>
                  <a:gd name="T27" fmla="*/ 389 h 497"/>
                  <a:gd name="T28" fmla="*/ 550 w 797"/>
                  <a:gd name="T29" fmla="*/ 378 h 497"/>
                  <a:gd name="T30" fmla="*/ 564 w 797"/>
                  <a:gd name="T31" fmla="*/ 360 h 497"/>
                  <a:gd name="T32" fmla="*/ 571 w 797"/>
                  <a:gd name="T33" fmla="*/ 337 h 497"/>
                  <a:gd name="T34" fmla="*/ 565 w 797"/>
                  <a:gd name="T35" fmla="*/ 304 h 497"/>
                  <a:gd name="T36" fmla="*/ 724 w 797"/>
                  <a:gd name="T37" fmla="*/ 119 h 497"/>
                  <a:gd name="T38" fmla="*/ 750 w 797"/>
                  <a:gd name="T39" fmla="*/ 119 h 497"/>
                  <a:gd name="T40" fmla="*/ 771 w 797"/>
                  <a:gd name="T41" fmla="*/ 110 h 497"/>
                  <a:gd name="T42" fmla="*/ 787 w 797"/>
                  <a:gd name="T43" fmla="*/ 94 h 497"/>
                  <a:gd name="T44" fmla="*/ 796 w 797"/>
                  <a:gd name="T45" fmla="*/ 72 h 497"/>
                  <a:gd name="T46" fmla="*/ 796 w 797"/>
                  <a:gd name="T47" fmla="*/ 48 h 497"/>
                  <a:gd name="T48" fmla="*/ 787 w 797"/>
                  <a:gd name="T49" fmla="*/ 27 h 497"/>
                  <a:gd name="T50" fmla="*/ 771 w 797"/>
                  <a:gd name="T51" fmla="*/ 10 h 497"/>
                  <a:gd name="T52" fmla="*/ 750 w 797"/>
                  <a:gd name="T53" fmla="*/ 1 h 497"/>
                  <a:gd name="T54" fmla="*/ 725 w 797"/>
                  <a:gd name="T55" fmla="*/ 1 h 497"/>
                  <a:gd name="T56" fmla="*/ 703 w 797"/>
                  <a:gd name="T57" fmla="*/ 10 h 497"/>
                  <a:gd name="T58" fmla="*/ 687 w 797"/>
                  <a:gd name="T59" fmla="*/ 27 h 497"/>
                  <a:gd name="T60" fmla="*/ 678 w 797"/>
                  <a:gd name="T61" fmla="*/ 48 h 497"/>
                  <a:gd name="T62" fmla="*/ 680 w 797"/>
                  <a:gd name="T63" fmla="*/ 79 h 497"/>
                  <a:gd name="T64" fmla="*/ 531 w 797"/>
                  <a:gd name="T65" fmla="*/ 275 h 497"/>
                  <a:gd name="T66" fmla="*/ 504 w 797"/>
                  <a:gd name="T67" fmla="*/ 272 h 497"/>
                  <a:gd name="T68" fmla="*/ 478 w 797"/>
                  <a:gd name="T69" fmla="*/ 281 h 497"/>
                  <a:gd name="T70" fmla="*/ 345 w 797"/>
                  <a:gd name="T71" fmla="*/ 248 h 497"/>
                  <a:gd name="T72" fmla="*/ 344 w 797"/>
                  <a:gd name="T73" fmla="*/ 229 h 497"/>
                  <a:gd name="T74" fmla="*/ 336 w 797"/>
                  <a:gd name="T75" fmla="*/ 207 h 497"/>
                  <a:gd name="T76" fmla="*/ 319 w 797"/>
                  <a:gd name="T77" fmla="*/ 191 h 497"/>
                  <a:gd name="T78" fmla="*/ 298 w 797"/>
                  <a:gd name="T79" fmla="*/ 181 h 497"/>
                  <a:gd name="T80" fmla="*/ 273 w 797"/>
                  <a:gd name="T81" fmla="*/ 181 h 497"/>
                  <a:gd name="T82" fmla="*/ 252 w 797"/>
                  <a:gd name="T83" fmla="*/ 191 h 497"/>
                  <a:gd name="T84" fmla="*/ 236 w 797"/>
                  <a:gd name="T85" fmla="*/ 207 h 497"/>
                  <a:gd name="T86" fmla="*/ 226 w 797"/>
                  <a:gd name="T87" fmla="*/ 229 h 497"/>
                  <a:gd name="T88" fmla="*/ 227 w 797"/>
                  <a:gd name="T89" fmla="*/ 254 h 497"/>
                  <a:gd name="T90" fmla="*/ 86 w 797"/>
                  <a:gd name="T91" fmla="*/ 382 h 497"/>
                  <a:gd name="T92" fmla="*/ 53 w 797"/>
                  <a:gd name="T93" fmla="*/ 377 h 497"/>
                  <a:gd name="T94" fmla="*/ 31 w 797"/>
                  <a:gd name="T95" fmla="*/ 383 h 497"/>
                  <a:gd name="T96" fmla="*/ 13 w 797"/>
                  <a:gd name="T97" fmla="*/ 398 h 497"/>
                  <a:gd name="T98" fmla="*/ 2 w 797"/>
                  <a:gd name="T99" fmla="*/ 419 h 497"/>
                  <a:gd name="T100" fmla="*/ 0 w 797"/>
                  <a:gd name="T101" fmla="*/ 443 h 497"/>
                  <a:gd name="T102" fmla="*/ 6 w 797"/>
                  <a:gd name="T103" fmla="*/ 466 h 497"/>
                  <a:gd name="T104" fmla="*/ 21 w 797"/>
                  <a:gd name="T105" fmla="*/ 483 h 497"/>
                  <a:gd name="T106" fmla="*/ 42 w 797"/>
                  <a:gd name="T107" fmla="*/ 494 h 4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97" h="497">
                    <a:moveTo>
                      <a:pt x="60" y="497"/>
                    </a:moveTo>
                    <a:lnTo>
                      <a:pt x="65" y="497"/>
                    </a:lnTo>
                    <a:lnTo>
                      <a:pt x="72" y="496"/>
                    </a:lnTo>
                    <a:lnTo>
                      <a:pt x="77" y="494"/>
                    </a:lnTo>
                    <a:lnTo>
                      <a:pt x="83" y="493"/>
                    </a:lnTo>
                    <a:lnTo>
                      <a:pt x="89" y="489"/>
                    </a:lnTo>
                    <a:lnTo>
                      <a:pt x="93" y="486"/>
                    </a:lnTo>
                    <a:lnTo>
                      <a:pt x="97" y="483"/>
                    </a:lnTo>
                    <a:lnTo>
                      <a:pt x="102" y="480"/>
                    </a:lnTo>
                    <a:lnTo>
                      <a:pt x="106" y="475"/>
                    </a:lnTo>
                    <a:lnTo>
                      <a:pt x="109" y="470"/>
                    </a:lnTo>
                    <a:lnTo>
                      <a:pt x="112" y="466"/>
                    </a:lnTo>
                    <a:lnTo>
                      <a:pt x="115" y="460"/>
                    </a:lnTo>
                    <a:lnTo>
                      <a:pt x="117" y="455"/>
                    </a:lnTo>
                    <a:lnTo>
                      <a:pt x="119" y="449"/>
                    </a:lnTo>
                    <a:lnTo>
                      <a:pt x="120" y="443"/>
                    </a:lnTo>
                    <a:lnTo>
                      <a:pt x="120" y="437"/>
                    </a:lnTo>
                    <a:lnTo>
                      <a:pt x="119" y="429"/>
                    </a:lnTo>
                    <a:lnTo>
                      <a:pt x="118" y="423"/>
                    </a:lnTo>
                    <a:lnTo>
                      <a:pt x="116" y="416"/>
                    </a:lnTo>
                    <a:lnTo>
                      <a:pt x="114" y="410"/>
                    </a:lnTo>
                    <a:lnTo>
                      <a:pt x="251" y="290"/>
                    </a:lnTo>
                    <a:lnTo>
                      <a:pt x="259" y="295"/>
                    </a:lnTo>
                    <a:lnTo>
                      <a:pt x="267" y="298"/>
                    </a:lnTo>
                    <a:lnTo>
                      <a:pt x="277" y="301"/>
                    </a:lnTo>
                    <a:lnTo>
                      <a:pt x="285" y="302"/>
                    </a:lnTo>
                    <a:lnTo>
                      <a:pt x="293" y="301"/>
                    </a:lnTo>
                    <a:lnTo>
                      <a:pt x="300" y="299"/>
                    </a:lnTo>
                    <a:lnTo>
                      <a:pt x="307" y="297"/>
                    </a:lnTo>
                    <a:lnTo>
                      <a:pt x="313" y="294"/>
                    </a:lnTo>
                    <a:lnTo>
                      <a:pt x="318" y="291"/>
                    </a:lnTo>
                    <a:lnTo>
                      <a:pt x="325" y="287"/>
                    </a:lnTo>
                    <a:lnTo>
                      <a:pt x="329" y="282"/>
                    </a:lnTo>
                    <a:lnTo>
                      <a:pt x="333" y="277"/>
                    </a:lnTo>
                    <a:lnTo>
                      <a:pt x="451" y="324"/>
                    </a:lnTo>
                    <a:lnTo>
                      <a:pt x="451" y="327"/>
                    </a:lnTo>
                    <a:lnTo>
                      <a:pt x="451" y="332"/>
                    </a:lnTo>
                    <a:lnTo>
                      <a:pt x="451" y="337"/>
                    </a:lnTo>
                    <a:lnTo>
                      <a:pt x="452" y="343"/>
                    </a:lnTo>
                    <a:lnTo>
                      <a:pt x="454" y="349"/>
                    </a:lnTo>
                    <a:lnTo>
                      <a:pt x="456" y="354"/>
                    </a:lnTo>
                    <a:lnTo>
                      <a:pt x="458" y="360"/>
                    </a:lnTo>
                    <a:lnTo>
                      <a:pt x="461" y="365"/>
                    </a:lnTo>
                    <a:lnTo>
                      <a:pt x="464" y="369"/>
                    </a:lnTo>
                    <a:lnTo>
                      <a:pt x="469" y="374"/>
                    </a:lnTo>
                    <a:lnTo>
                      <a:pt x="473" y="378"/>
                    </a:lnTo>
                    <a:lnTo>
                      <a:pt x="477" y="381"/>
                    </a:lnTo>
                    <a:lnTo>
                      <a:pt x="482" y="384"/>
                    </a:lnTo>
                    <a:lnTo>
                      <a:pt x="488" y="386"/>
                    </a:lnTo>
                    <a:lnTo>
                      <a:pt x="493" y="389"/>
                    </a:lnTo>
                    <a:lnTo>
                      <a:pt x="499" y="391"/>
                    </a:lnTo>
                    <a:lnTo>
                      <a:pt x="505" y="391"/>
                    </a:lnTo>
                    <a:lnTo>
                      <a:pt x="511" y="392"/>
                    </a:lnTo>
                    <a:lnTo>
                      <a:pt x="518" y="391"/>
                    </a:lnTo>
                    <a:lnTo>
                      <a:pt x="523" y="391"/>
                    </a:lnTo>
                    <a:lnTo>
                      <a:pt x="529" y="389"/>
                    </a:lnTo>
                    <a:lnTo>
                      <a:pt x="535" y="386"/>
                    </a:lnTo>
                    <a:lnTo>
                      <a:pt x="540" y="384"/>
                    </a:lnTo>
                    <a:lnTo>
                      <a:pt x="545" y="381"/>
                    </a:lnTo>
                    <a:lnTo>
                      <a:pt x="550" y="378"/>
                    </a:lnTo>
                    <a:lnTo>
                      <a:pt x="553" y="374"/>
                    </a:lnTo>
                    <a:lnTo>
                      <a:pt x="558" y="369"/>
                    </a:lnTo>
                    <a:lnTo>
                      <a:pt x="561" y="365"/>
                    </a:lnTo>
                    <a:lnTo>
                      <a:pt x="564" y="360"/>
                    </a:lnTo>
                    <a:lnTo>
                      <a:pt x="567" y="354"/>
                    </a:lnTo>
                    <a:lnTo>
                      <a:pt x="568" y="349"/>
                    </a:lnTo>
                    <a:lnTo>
                      <a:pt x="570" y="343"/>
                    </a:lnTo>
                    <a:lnTo>
                      <a:pt x="571" y="337"/>
                    </a:lnTo>
                    <a:lnTo>
                      <a:pt x="571" y="332"/>
                    </a:lnTo>
                    <a:lnTo>
                      <a:pt x="570" y="322"/>
                    </a:lnTo>
                    <a:lnTo>
                      <a:pt x="568" y="312"/>
                    </a:lnTo>
                    <a:lnTo>
                      <a:pt x="565" y="304"/>
                    </a:lnTo>
                    <a:lnTo>
                      <a:pt x="560" y="296"/>
                    </a:lnTo>
                    <a:lnTo>
                      <a:pt x="711" y="114"/>
                    </a:lnTo>
                    <a:lnTo>
                      <a:pt x="717" y="117"/>
                    </a:lnTo>
                    <a:lnTo>
                      <a:pt x="724" y="119"/>
                    </a:lnTo>
                    <a:lnTo>
                      <a:pt x="730" y="120"/>
                    </a:lnTo>
                    <a:lnTo>
                      <a:pt x="737" y="120"/>
                    </a:lnTo>
                    <a:lnTo>
                      <a:pt x="743" y="120"/>
                    </a:lnTo>
                    <a:lnTo>
                      <a:pt x="750" y="119"/>
                    </a:lnTo>
                    <a:lnTo>
                      <a:pt x="755" y="118"/>
                    </a:lnTo>
                    <a:lnTo>
                      <a:pt x="760" y="116"/>
                    </a:lnTo>
                    <a:lnTo>
                      <a:pt x="766" y="113"/>
                    </a:lnTo>
                    <a:lnTo>
                      <a:pt x="771" y="110"/>
                    </a:lnTo>
                    <a:lnTo>
                      <a:pt x="775" y="106"/>
                    </a:lnTo>
                    <a:lnTo>
                      <a:pt x="780" y="103"/>
                    </a:lnTo>
                    <a:lnTo>
                      <a:pt x="784" y="99"/>
                    </a:lnTo>
                    <a:lnTo>
                      <a:pt x="787" y="94"/>
                    </a:lnTo>
                    <a:lnTo>
                      <a:pt x="790" y="89"/>
                    </a:lnTo>
                    <a:lnTo>
                      <a:pt x="792" y="84"/>
                    </a:lnTo>
                    <a:lnTo>
                      <a:pt x="795" y="79"/>
                    </a:lnTo>
                    <a:lnTo>
                      <a:pt x="796" y="72"/>
                    </a:lnTo>
                    <a:lnTo>
                      <a:pt x="797" y="67"/>
                    </a:lnTo>
                    <a:lnTo>
                      <a:pt x="797" y="60"/>
                    </a:lnTo>
                    <a:lnTo>
                      <a:pt x="797" y="54"/>
                    </a:lnTo>
                    <a:lnTo>
                      <a:pt x="796" y="48"/>
                    </a:lnTo>
                    <a:lnTo>
                      <a:pt x="795" y="42"/>
                    </a:lnTo>
                    <a:lnTo>
                      <a:pt x="792" y="37"/>
                    </a:lnTo>
                    <a:lnTo>
                      <a:pt x="790" y="31"/>
                    </a:lnTo>
                    <a:lnTo>
                      <a:pt x="787" y="27"/>
                    </a:lnTo>
                    <a:lnTo>
                      <a:pt x="784" y="22"/>
                    </a:lnTo>
                    <a:lnTo>
                      <a:pt x="780" y="17"/>
                    </a:lnTo>
                    <a:lnTo>
                      <a:pt x="775" y="14"/>
                    </a:lnTo>
                    <a:lnTo>
                      <a:pt x="771" y="10"/>
                    </a:lnTo>
                    <a:lnTo>
                      <a:pt x="766" y="8"/>
                    </a:lnTo>
                    <a:lnTo>
                      <a:pt x="760" y="5"/>
                    </a:lnTo>
                    <a:lnTo>
                      <a:pt x="755" y="2"/>
                    </a:lnTo>
                    <a:lnTo>
                      <a:pt x="750" y="1"/>
                    </a:lnTo>
                    <a:lnTo>
                      <a:pt x="743" y="0"/>
                    </a:lnTo>
                    <a:lnTo>
                      <a:pt x="737" y="0"/>
                    </a:lnTo>
                    <a:lnTo>
                      <a:pt x="731" y="0"/>
                    </a:lnTo>
                    <a:lnTo>
                      <a:pt x="725" y="1"/>
                    </a:lnTo>
                    <a:lnTo>
                      <a:pt x="719" y="2"/>
                    </a:lnTo>
                    <a:lnTo>
                      <a:pt x="713" y="5"/>
                    </a:lnTo>
                    <a:lnTo>
                      <a:pt x="709" y="8"/>
                    </a:lnTo>
                    <a:lnTo>
                      <a:pt x="703" y="10"/>
                    </a:lnTo>
                    <a:lnTo>
                      <a:pt x="699" y="14"/>
                    </a:lnTo>
                    <a:lnTo>
                      <a:pt x="695" y="17"/>
                    </a:lnTo>
                    <a:lnTo>
                      <a:pt x="691" y="22"/>
                    </a:lnTo>
                    <a:lnTo>
                      <a:pt x="687" y="27"/>
                    </a:lnTo>
                    <a:lnTo>
                      <a:pt x="684" y="31"/>
                    </a:lnTo>
                    <a:lnTo>
                      <a:pt x="682" y="37"/>
                    </a:lnTo>
                    <a:lnTo>
                      <a:pt x="680" y="42"/>
                    </a:lnTo>
                    <a:lnTo>
                      <a:pt x="678" y="48"/>
                    </a:lnTo>
                    <a:lnTo>
                      <a:pt x="677" y="54"/>
                    </a:lnTo>
                    <a:lnTo>
                      <a:pt x="677" y="60"/>
                    </a:lnTo>
                    <a:lnTo>
                      <a:pt x="678" y="70"/>
                    </a:lnTo>
                    <a:lnTo>
                      <a:pt x="680" y="79"/>
                    </a:lnTo>
                    <a:lnTo>
                      <a:pt x="683" y="87"/>
                    </a:lnTo>
                    <a:lnTo>
                      <a:pt x="688" y="96"/>
                    </a:lnTo>
                    <a:lnTo>
                      <a:pt x="537" y="277"/>
                    </a:lnTo>
                    <a:lnTo>
                      <a:pt x="531" y="275"/>
                    </a:lnTo>
                    <a:lnTo>
                      <a:pt x="524" y="273"/>
                    </a:lnTo>
                    <a:lnTo>
                      <a:pt x="518" y="272"/>
                    </a:lnTo>
                    <a:lnTo>
                      <a:pt x="511" y="271"/>
                    </a:lnTo>
                    <a:lnTo>
                      <a:pt x="504" y="272"/>
                    </a:lnTo>
                    <a:lnTo>
                      <a:pt x="496" y="273"/>
                    </a:lnTo>
                    <a:lnTo>
                      <a:pt x="490" y="275"/>
                    </a:lnTo>
                    <a:lnTo>
                      <a:pt x="484" y="278"/>
                    </a:lnTo>
                    <a:lnTo>
                      <a:pt x="478" y="281"/>
                    </a:lnTo>
                    <a:lnTo>
                      <a:pt x="472" y="286"/>
                    </a:lnTo>
                    <a:lnTo>
                      <a:pt x="467" y="291"/>
                    </a:lnTo>
                    <a:lnTo>
                      <a:pt x="463" y="295"/>
                    </a:lnTo>
                    <a:lnTo>
                      <a:pt x="345" y="248"/>
                    </a:lnTo>
                    <a:lnTo>
                      <a:pt x="345" y="245"/>
                    </a:lnTo>
                    <a:lnTo>
                      <a:pt x="345" y="240"/>
                    </a:lnTo>
                    <a:lnTo>
                      <a:pt x="345" y="235"/>
                    </a:lnTo>
                    <a:lnTo>
                      <a:pt x="344" y="229"/>
                    </a:lnTo>
                    <a:lnTo>
                      <a:pt x="343" y="223"/>
                    </a:lnTo>
                    <a:lnTo>
                      <a:pt x="341" y="218"/>
                    </a:lnTo>
                    <a:lnTo>
                      <a:pt x="339" y="213"/>
                    </a:lnTo>
                    <a:lnTo>
                      <a:pt x="336" y="207"/>
                    </a:lnTo>
                    <a:lnTo>
                      <a:pt x="332" y="203"/>
                    </a:lnTo>
                    <a:lnTo>
                      <a:pt x="328" y="199"/>
                    </a:lnTo>
                    <a:lnTo>
                      <a:pt x="324" y="194"/>
                    </a:lnTo>
                    <a:lnTo>
                      <a:pt x="319" y="191"/>
                    </a:lnTo>
                    <a:lnTo>
                      <a:pt x="314" y="188"/>
                    </a:lnTo>
                    <a:lnTo>
                      <a:pt x="309" y="186"/>
                    </a:lnTo>
                    <a:lnTo>
                      <a:pt x="303" y="184"/>
                    </a:lnTo>
                    <a:lnTo>
                      <a:pt x="298" y="181"/>
                    </a:lnTo>
                    <a:lnTo>
                      <a:pt x="292" y="181"/>
                    </a:lnTo>
                    <a:lnTo>
                      <a:pt x="285" y="180"/>
                    </a:lnTo>
                    <a:lnTo>
                      <a:pt x="280" y="181"/>
                    </a:lnTo>
                    <a:lnTo>
                      <a:pt x="273" y="181"/>
                    </a:lnTo>
                    <a:lnTo>
                      <a:pt x="268" y="184"/>
                    </a:lnTo>
                    <a:lnTo>
                      <a:pt x="262" y="186"/>
                    </a:lnTo>
                    <a:lnTo>
                      <a:pt x="257" y="188"/>
                    </a:lnTo>
                    <a:lnTo>
                      <a:pt x="252" y="191"/>
                    </a:lnTo>
                    <a:lnTo>
                      <a:pt x="248" y="194"/>
                    </a:lnTo>
                    <a:lnTo>
                      <a:pt x="243" y="199"/>
                    </a:lnTo>
                    <a:lnTo>
                      <a:pt x="239" y="203"/>
                    </a:lnTo>
                    <a:lnTo>
                      <a:pt x="236" y="207"/>
                    </a:lnTo>
                    <a:lnTo>
                      <a:pt x="233" y="213"/>
                    </a:lnTo>
                    <a:lnTo>
                      <a:pt x="230" y="218"/>
                    </a:lnTo>
                    <a:lnTo>
                      <a:pt x="228" y="223"/>
                    </a:lnTo>
                    <a:lnTo>
                      <a:pt x="226" y="229"/>
                    </a:lnTo>
                    <a:lnTo>
                      <a:pt x="225" y="235"/>
                    </a:lnTo>
                    <a:lnTo>
                      <a:pt x="225" y="240"/>
                    </a:lnTo>
                    <a:lnTo>
                      <a:pt x="226" y="248"/>
                    </a:lnTo>
                    <a:lnTo>
                      <a:pt x="227" y="254"/>
                    </a:lnTo>
                    <a:lnTo>
                      <a:pt x="229" y="261"/>
                    </a:lnTo>
                    <a:lnTo>
                      <a:pt x="231" y="267"/>
                    </a:lnTo>
                    <a:lnTo>
                      <a:pt x="94" y="387"/>
                    </a:lnTo>
                    <a:lnTo>
                      <a:pt x="86" y="382"/>
                    </a:lnTo>
                    <a:lnTo>
                      <a:pt x="78" y="379"/>
                    </a:lnTo>
                    <a:lnTo>
                      <a:pt x="68" y="377"/>
                    </a:lnTo>
                    <a:lnTo>
                      <a:pt x="60" y="377"/>
                    </a:lnTo>
                    <a:lnTo>
                      <a:pt x="53" y="377"/>
                    </a:lnTo>
                    <a:lnTo>
                      <a:pt x="47" y="378"/>
                    </a:lnTo>
                    <a:lnTo>
                      <a:pt x="42" y="379"/>
                    </a:lnTo>
                    <a:lnTo>
                      <a:pt x="36" y="381"/>
                    </a:lnTo>
                    <a:lnTo>
                      <a:pt x="31" y="383"/>
                    </a:lnTo>
                    <a:lnTo>
                      <a:pt x="26" y="386"/>
                    </a:lnTo>
                    <a:lnTo>
                      <a:pt x="21" y="391"/>
                    </a:lnTo>
                    <a:lnTo>
                      <a:pt x="17" y="394"/>
                    </a:lnTo>
                    <a:lnTo>
                      <a:pt x="13" y="398"/>
                    </a:lnTo>
                    <a:lnTo>
                      <a:pt x="9" y="402"/>
                    </a:lnTo>
                    <a:lnTo>
                      <a:pt x="6" y="408"/>
                    </a:lnTo>
                    <a:lnTo>
                      <a:pt x="4" y="413"/>
                    </a:lnTo>
                    <a:lnTo>
                      <a:pt x="2" y="419"/>
                    </a:lnTo>
                    <a:lnTo>
                      <a:pt x="1" y="425"/>
                    </a:lnTo>
                    <a:lnTo>
                      <a:pt x="0" y="430"/>
                    </a:lnTo>
                    <a:lnTo>
                      <a:pt x="0" y="437"/>
                    </a:lnTo>
                    <a:lnTo>
                      <a:pt x="0" y="443"/>
                    </a:lnTo>
                    <a:lnTo>
                      <a:pt x="1" y="449"/>
                    </a:lnTo>
                    <a:lnTo>
                      <a:pt x="2" y="455"/>
                    </a:lnTo>
                    <a:lnTo>
                      <a:pt x="4" y="460"/>
                    </a:lnTo>
                    <a:lnTo>
                      <a:pt x="6" y="466"/>
                    </a:lnTo>
                    <a:lnTo>
                      <a:pt x="9" y="470"/>
                    </a:lnTo>
                    <a:lnTo>
                      <a:pt x="13" y="475"/>
                    </a:lnTo>
                    <a:lnTo>
                      <a:pt x="17" y="480"/>
                    </a:lnTo>
                    <a:lnTo>
                      <a:pt x="21" y="483"/>
                    </a:lnTo>
                    <a:lnTo>
                      <a:pt x="26" y="486"/>
                    </a:lnTo>
                    <a:lnTo>
                      <a:pt x="31" y="489"/>
                    </a:lnTo>
                    <a:lnTo>
                      <a:pt x="36" y="493"/>
                    </a:lnTo>
                    <a:lnTo>
                      <a:pt x="42" y="494"/>
                    </a:lnTo>
                    <a:lnTo>
                      <a:pt x="47" y="496"/>
                    </a:lnTo>
                    <a:lnTo>
                      <a:pt x="53" y="497"/>
                    </a:lnTo>
                    <a:lnTo>
                      <a:pt x="60" y="4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259" name="Group 258"/>
            <p:cNvGrpSpPr/>
            <p:nvPr/>
          </p:nvGrpSpPr>
          <p:grpSpPr>
            <a:xfrm>
              <a:off x="7645020" y="1903646"/>
              <a:ext cx="610147" cy="610147"/>
              <a:chOff x="11045825" y="835025"/>
              <a:chExt cx="258763" cy="258763"/>
            </a:xfrm>
            <a:solidFill>
              <a:schemeClr val="bg1"/>
            </a:solidFill>
          </p:grpSpPr>
          <p:sp>
            <p:nvSpPr>
              <p:cNvPr id="260" name="Freeform 2131"/>
              <p:cNvSpPr>
                <a:spLocks/>
              </p:cNvSpPr>
              <p:nvPr/>
            </p:nvSpPr>
            <p:spPr bwMode="auto">
              <a:xfrm>
                <a:off x="11156950" y="1065213"/>
                <a:ext cx="38100" cy="9525"/>
              </a:xfrm>
              <a:custGeom>
                <a:avLst/>
                <a:gdLst>
                  <a:gd name="T0" fmla="*/ 105 w 120"/>
                  <a:gd name="T1" fmla="*/ 0 h 29"/>
                  <a:gd name="T2" fmla="*/ 14 w 120"/>
                  <a:gd name="T3" fmla="*/ 0 h 29"/>
                  <a:gd name="T4" fmla="*/ 8 w 120"/>
                  <a:gd name="T5" fmla="*/ 1 h 29"/>
                  <a:gd name="T6" fmla="*/ 3 w 120"/>
                  <a:gd name="T7" fmla="*/ 4 h 29"/>
                  <a:gd name="T8" fmla="*/ 1 w 120"/>
                  <a:gd name="T9" fmla="*/ 9 h 29"/>
                  <a:gd name="T10" fmla="*/ 0 w 120"/>
                  <a:gd name="T11" fmla="*/ 15 h 29"/>
                  <a:gd name="T12" fmla="*/ 1 w 120"/>
                  <a:gd name="T13" fmla="*/ 21 h 29"/>
                  <a:gd name="T14" fmla="*/ 3 w 120"/>
                  <a:gd name="T15" fmla="*/ 26 h 29"/>
                  <a:gd name="T16" fmla="*/ 8 w 120"/>
                  <a:gd name="T17" fmla="*/ 28 h 29"/>
                  <a:gd name="T18" fmla="*/ 14 w 120"/>
                  <a:gd name="T19" fmla="*/ 29 h 29"/>
                  <a:gd name="T20" fmla="*/ 105 w 120"/>
                  <a:gd name="T21" fmla="*/ 29 h 29"/>
                  <a:gd name="T22" fmla="*/ 111 w 120"/>
                  <a:gd name="T23" fmla="*/ 28 h 29"/>
                  <a:gd name="T24" fmla="*/ 116 w 120"/>
                  <a:gd name="T25" fmla="*/ 26 h 29"/>
                  <a:gd name="T26" fmla="*/ 118 w 120"/>
                  <a:gd name="T27" fmla="*/ 21 h 29"/>
                  <a:gd name="T28" fmla="*/ 120 w 120"/>
                  <a:gd name="T29" fmla="*/ 15 h 29"/>
                  <a:gd name="T30" fmla="*/ 118 w 120"/>
                  <a:gd name="T31" fmla="*/ 9 h 29"/>
                  <a:gd name="T32" fmla="*/ 116 w 120"/>
                  <a:gd name="T33" fmla="*/ 4 h 29"/>
                  <a:gd name="T34" fmla="*/ 111 w 120"/>
                  <a:gd name="T35" fmla="*/ 1 h 29"/>
                  <a:gd name="T36" fmla="*/ 105 w 120"/>
                  <a:gd name="T3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0" h="29">
                    <a:moveTo>
                      <a:pt x="105" y="0"/>
                    </a:moveTo>
                    <a:lnTo>
                      <a:pt x="14" y="0"/>
                    </a:lnTo>
                    <a:lnTo>
                      <a:pt x="8" y="1"/>
                    </a:lnTo>
                    <a:lnTo>
                      <a:pt x="3" y="4"/>
                    </a:lnTo>
                    <a:lnTo>
                      <a:pt x="1" y="9"/>
                    </a:lnTo>
                    <a:lnTo>
                      <a:pt x="0" y="15"/>
                    </a:lnTo>
                    <a:lnTo>
                      <a:pt x="1" y="21"/>
                    </a:lnTo>
                    <a:lnTo>
                      <a:pt x="3" y="26"/>
                    </a:lnTo>
                    <a:lnTo>
                      <a:pt x="8" y="28"/>
                    </a:lnTo>
                    <a:lnTo>
                      <a:pt x="14" y="29"/>
                    </a:lnTo>
                    <a:lnTo>
                      <a:pt x="105" y="29"/>
                    </a:lnTo>
                    <a:lnTo>
                      <a:pt x="111" y="28"/>
                    </a:lnTo>
                    <a:lnTo>
                      <a:pt x="116" y="26"/>
                    </a:lnTo>
                    <a:lnTo>
                      <a:pt x="118" y="21"/>
                    </a:lnTo>
                    <a:lnTo>
                      <a:pt x="120" y="15"/>
                    </a:lnTo>
                    <a:lnTo>
                      <a:pt x="118" y="9"/>
                    </a:lnTo>
                    <a:lnTo>
                      <a:pt x="116" y="4"/>
                    </a:lnTo>
                    <a:lnTo>
                      <a:pt x="111" y="1"/>
                    </a:lnTo>
                    <a:lnTo>
                      <a:pt x="10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61" name="Freeform 2132"/>
              <p:cNvSpPr>
                <a:spLocks/>
              </p:cNvSpPr>
              <p:nvPr/>
            </p:nvSpPr>
            <p:spPr bwMode="auto">
              <a:xfrm>
                <a:off x="11166475" y="1084263"/>
                <a:ext cx="19050" cy="9525"/>
              </a:xfrm>
              <a:custGeom>
                <a:avLst/>
                <a:gdLst>
                  <a:gd name="T0" fmla="*/ 45 w 61"/>
                  <a:gd name="T1" fmla="*/ 0 h 30"/>
                  <a:gd name="T2" fmla="*/ 16 w 61"/>
                  <a:gd name="T3" fmla="*/ 0 h 30"/>
                  <a:gd name="T4" fmla="*/ 10 w 61"/>
                  <a:gd name="T5" fmla="*/ 1 h 30"/>
                  <a:gd name="T6" fmla="*/ 5 w 61"/>
                  <a:gd name="T7" fmla="*/ 5 h 30"/>
                  <a:gd name="T8" fmla="*/ 1 w 61"/>
                  <a:gd name="T9" fmla="*/ 8 h 30"/>
                  <a:gd name="T10" fmla="*/ 0 w 61"/>
                  <a:gd name="T11" fmla="*/ 14 h 30"/>
                  <a:gd name="T12" fmla="*/ 1 w 61"/>
                  <a:gd name="T13" fmla="*/ 21 h 30"/>
                  <a:gd name="T14" fmla="*/ 5 w 61"/>
                  <a:gd name="T15" fmla="*/ 25 h 30"/>
                  <a:gd name="T16" fmla="*/ 10 w 61"/>
                  <a:gd name="T17" fmla="*/ 29 h 30"/>
                  <a:gd name="T18" fmla="*/ 16 w 61"/>
                  <a:gd name="T19" fmla="*/ 30 h 30"/>
                  <a:gd name="T20" fmla="*/ 45 w 61"/>
                  <a:gd name="T21" fmla="*/ 30 h 30"/>
                  <a:gd name="T22" fmla="*/ 51 w 61"/>
                  <a:gd name="T23" fmla="*/ 29 h 30"/>
                  <a:gd name="T24" fmla="*/ 56 w 61"/>
                  <a:gd name="T25" fmla="*/ 25 h 30"/>
                  <a:gd name="T26" fmla="*/ 60 w 61"/>
                  <a:gd name="T27" fmla="*/ 21 h 30"/>
                  <a:gd name="T28" fmla="*/ 61 w 61"/>
                  <a:gd name="T29" fmla="*/ 14 h 30"/>
                  <a:gd name="T30" fmla="*/ 60 w 61"/>
                  <a:gd name="T31" fmla="*/ 8 h 30"/>
                  <a:gd name="T32" fmla="*/ 56 w 61"/>
                  <a:gd name="T33" fmla="*/ 5 h 30"/>
                  <a:gd name="T34" fmla="*/ 51 w 61"/>
                  <a:gd name="T35" fmla="*/ 1 h 30"/>
                  <a:gd name="T36" fmla="*/ 45 w 61"/>
                  <a:gd name="T3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1" h="30">
                    <a:moveTo>
                      <a:pt x="45" y="0"/>
                    </a:moveTo>
                    <a:lnTo>
                      <a:pt x="16" y="0"/>
                    </a:lnTo>
                    <a:lnTo>
                      <a:pt x="10" y="1"/>
                    </a:lnTo>
                    <a:lnTo>
                      <a:pt x="5" y="5"/>
                    </a:lnTo>
                    <a:lnTo>
                      <a:pt x="1" y="8"/>
                    </a:lnTo>
                    <a:lnTo>
                      <a:pt x="0" y="14"/>
                    </a:lnTo>
                    <a:lnTo>
                      <a:pt x="1" y="21"/>
                    </a:lnTo>
                    <a:lnTo>
                      <a:pt x="5" y="25"/>
                    </a:lnTo>
                    <a:lnTo>
                      <a:pt x="10" y="29"/>
                    </a:lnTo>
                    <a:lnTo>
                      <a:pt x="16" y="30"/>
                    </a:lnTo>
                    <a:lnTo>
                      <a:pt x="45" y="30"/>
                    </a:lnTo>
                    <a:lnTo>
                      <a:pt x="51" y="29"/>
                    </a:lnTo>
                    <a:lnTo>
                      <a:pt x="56" y="25"/>
                    </a:lnTo>
                    <a:lnTo>
                      <a:pt x="60" y="21"/>
                    </a:lnTo>
                    <a:lnTo>
                      <a:pt x="61" y="14"/>
                    </a:lnTo>
                    <a:lnTo>
                      <a:pt x="60" y="8"/>
                    </a:lnTo>
                    <a:lnTo>
                      <a:pt x="56" y="5"/>
                    </a:lnTo>
                    <a:lnTo>
                      <a:pt x="51" y="1"/>
                    </a:lnTo>
                    <a:lnTo>
                      <a:pt x="4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62" name="Freeform 2133"/>
              <p:cNvSpPr>
                <a:spLocks/>
              </p:cNvSpPr>
              <p:nvPr/>
            </p:nvSpPr>
            <p:spPr bwMode="auto">
              <a:xfrm>
                <a:off x="11095038" y="877888"/>
                <a:ext cx="161925" cy="177800"/>
              </a:xfrm>
              <a:custGeom>
                <a:avLst/>
                <a:gdLst>
                  <a:gd name="T0" fmla="*/ 242 w 511"/>
                  <a:gd name="T1" fmla="*/ 1 h 556"/>
                  <a:gd name="T2" fmla="*/ 217 w 511"/>
                  <a:gd name="T3" fmla="*/ 3 h 556"/>
                  <a:gd name="T4" fmla="*/ 192 w 511"/>
                  <a:gd name="T5" fmla="*/ 8 h 556"/>
                  <a:gd name="T6" fmla="*/ 168 w 511"/>
                  <a:gd name="T7" fmla="*/ 15 h 556"/>
                  <a:gd name="T8" fmla="*/ 134 w 511"/>
                  <a:gd name="T9" fmla="*/ 31 h 556"/>
                  <a:gd name="T10" fmla="*/ 93 w 511"/>
                  <a:gd name="T11" fmla="*/ 58 h 556"/>
                  <a:gd name="T12" fmla="*/ 59 w 511"/>
                  <a:gd name="T13" fmla="*/ 94 h 556"/>
                  <a:gd name="T14" fmla="*/ 31 w 511"/>
                  <a:gd name="T15" fmla="*/ 134 h 556"/>
                  <a:gd name="T16" fmla="*/ 15 w 511"/>
                  <a:gd name="T17" fmla="*/ 168 h 556"/>
                  <a:gd name="T18" fmla="*/ 8 w 511"/>
                  <a:gd name="T19" fmla="*/ 191 h 556"/>
                  <a:gd name="T20" fmla="*/ 3 w 511"/>
                  <a:gd name="T21" fmla="*/ 217 h 556"/>
                  <a:gd name="T22" fmla="*/ 0 w 511"/>
                  <a:gd name="T23" fmla="*/ 243 h 556"/>
                  <a:gd name="T24" fmla="*/ 0 w 511"/>
                  <a:gd name="T25" fmla="*/ 277 h 556"/>
                  <a:gd name="T26" fmla="*/ 8 w 511"/>
                  <a:gd name="T27" fmla="*/ 317 h 556"/>
                  <a:gd name="T28" fmla="*/ 20 w 511"/>
                  <a:gd name="T29" fmla="*/ 355 h 556"/>
                  <a:gd name="T30" fmla="*/ 39 w 511"/>
                  <a:gd name="T31" fmla="*/ 392 h 556"/>
                  <a:gd name="T32" fmla="*/ 63 w 511"/>
                  <a:gd name="T33" fmla="*/ 423 h 556"/>
                  <a:gd name="T34" fmla="*/ 91 w 511"/>
                  <a:gd name="T35" fmla="*/ 451 h 556"/>
                  <a:gd name="T36" fmla="*/ 124 w 511"/>
                  <a:gd name="T37" fmla="*/ 475 h 556"/>
                  <a:gd name="T38" fmla="*/ 160 w 511"/>
                  <a:gd name="T39" fmla="*/ 493 h 556"/>
                  <a:gd name="T40" fmla="*/ 180 w 511"/>
                  <a:gd name="T41" fmla="*/ 542 h 556"/>
                  <a:gd name="T42" fmla="*/ 185 w 511"/>
                  <a:gd name="T43" fmla="*/ 552 h 556"/>
                  <a:gd name="T44" fmla="*/ 196 w 511"/>
                  <a:gd name="T45" fmla="*/ 556 h 556"/>
                  <a:gd name="T46" fmla="*/ 322 w 511"/>
                  <a:gd name="T47" fmla="*/ 555 h 556"/>
                  <a:gd name="T48" fmla="*/ 330 w 511"/>
                  <a:gd name="T49" fmla="*/ 547 h 556"/>
                  <a:gd name="T50" fmla="*/ 331 w 511"/>
                  <a:gd name="T51" fmla="*/ 500 h 556"/>
                  <a:gd name="T52" fmla="*/ 369 w 511"/>
                  <a:gd name="T53" fmla="*/ 484 h 556"/>
                  <a:gd name="T54" fmla="*/ 405 w 511"/>
                  <a:gd name="T55" fmla="*/ 464 h 556"/>
                  <a:gd name="T56" fmla="*/ 435 w 511"/>
                  <a:gd name="T57" fmla="*/ 438 h 556"/>
                  <a:gd name="T58" fmla="*/ 461 w 511"/>
                  <a:gd name="T59" fmla="*/ 407 h 556"/>
                  <a:gd name="T60" fmla="*/ 483 w 511"/>
                  <a:gd name="T61" fmla="*/ 373 h 556"/>
                  <a:gd name="T62" fmla="*/ 499 w 511"/>
                  <a:gd name="T63" fmla="*/ 337 h 556"/>
                  <a:gd name="T64" fmla="*/ 508 w 511"/>
                  <a:gd name="T65" fmla="*/ 298 h 556"/>
                  <a:gd name="T66" fmla="*/ 511 w 511"/>
                  <a:gd name="T67" fmla="*/ 256 h 556"/>
                  <a:gd name="T68" fmla="*/ 510 w 511"/>
                  <a:gd name="T69" fmla="*/ 229 h 556"/>
                  <a:gd name="T70" fmla="*/ 506 w 511"/>
                  <a:gd name="T71" fmla="*/ 205 h 556"/>
                  <a:gd name="T72" fmla="*/ 500 w 511"/>
                  <a:gd name="T73" fmla="*/ 179 h 556"/>
                  <a:gd name="T74" fmla="*/ 491 w 511"/>
                  <a:gd name="T75" fmla="*/ 156 h 556"/>
                  <a:gd name="T76" fmla="*/ 468 w 511"/>
                  <a:gd name="T77" fmla="*/ 113 h 556"/>
                  <a:gd name="T78" fmla="*/ 436 w 511"/>
                  <a:gd name="T79" fmla="*/ 75 h 556"/>
                  <a:gd name="T80" fmla="*/ 399 w 511"/>
                  <a:gd name="T81" fmla="*/ 44 h 556"/>
                  <a:gd name="T82" fmla="*/ 355 w 511"/>
                  <a:gd name="T83" fmla="*/ 20 h 556"/>
                  <a:gd name="T84" fmla="*/ 331 w 511"/>
                  <a:gd name="T85" fmla="*/ 12 h 556"/>
                  <a:gd name="T86" fmla="*/ 307 w 511"/>
                  <a:gd name="T87" fmla="*/ 6 h 556"/>
                  <a:gd name="T88" fmla="*/ 281 w 511"/>
                  <a:gd name="T89" fmla="*/ 1 h 556"/>
                  <a:gd name="T90" fmla="*/ 256 w 511"/>
                  <a:gd name="T91" fmla="*/ 0 h 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11" h="556">
                    <a:moveTo>
                      <a:pt x="256" y="0"/>
                    </a:moveTo>
                    <a:lnTo>
                      <a:pt x="242" y="1"/>
                    </a:lnTo>
                    <a:lnTo>
                      <a:pt x="230" y="1"/>
                    </a:lnTo>
                    <a:lnTo>
                      <a:pt x="217" y="3"/>
                    </a:lnTo>
                    <a:lnTo>
                      <a:pt x="204" y="6"/>
                    </a:lnTo>
                    <a:lnTo>
                      <a:pt x="192" y="8"/>
                    </a:lnTo>
                    <a:lnTo>
                      <a:pt x="180" y="12"/>
                    </a:lnTo>
                    <a:lnTo>
                      <a:pt x="168" y="15"/>
                    </a:lnTo>
                    <a:lnTo>
                      <a:pt x="157" y="20"/>
                    </a:lnTo>
                    <a:lnTo>
                      <a:pt x="134" y="31"/>
                    </a:lnTo>
                    <a:lnTo>
                      <a:pt x="113" y="44"/>
                    </a:lnTo>
                    <a:lnTo>
                      <a:pt x="93" y="58"/>
                    </a:lnTo>
                    <a:lnTo>
                      <a:pt x="75" y="75"/>
                    </a:lnTo>
                    <a:lnTo>
                      <a:pt x="59" y="94"/>
                    </a:lnTo>
                    <a:lnTo>
                      <a:pt x="43" y="113"/>
                    </a:lnTo>
                    <a:lnTo>
                      <a:pt x="31" y="134"/>
                    </a:lnTo>
                    <a:lnTo>
                      <a:pt x="20" y="156"/>
                    </a:lnTo>
                    <a:lnTo>
                      <a:pt x="15" y="168"/>
                    </a:lnTo>
                    <a:lnTo>
                      <a:pt x="11" y="179"/>
                    </a:lnTo>
                    <a:lnTo>
                      <a:pt x="8" y="191"/>
                    </a:lnTo>
                    <a:lnTo>
                      <a:pt x="5" y="205"/>
                    </a:lnTo>
                    <a:lnTo>
                      <a:pt x="3" y="217"/>
                    </a:lnTo>
                    <a:lnTo>
                      <a:pt x="2" y="229"/>
                    </a:lnTo>
                    <a:lnTo>
                      <a:pt x="0" y="243"/>
                    </a:lnTo>
                    <a:lnTo>
                      <a:pt x="0" y="256"/>
                    </a:lnTo>
                    <a:lnTo>
                      <a:pt x="0" y="277"/>
                    </a:lnTo>
                    <a:lnTo>
                      <a:pt x="3" y="298"/>
                    </a:lnTo>
                    <a:lnTo>
                      <a:pt x="8" y="317"/>
                    </a:lnTo>
                    <a:lnTo>
                      <a:pt x="13" y="337"/>
                    </a:lnTo>
                    <a:lnTo>
                      <a:pt x="20" y="355"/>
                    </a:lnTo>
                    <a:lnTo>
                      <a:pt x="28" y="373"/>
                    </a:lnTo>
                    <a:lnTo>
                      <a:pt x="39" y="392"/>
                    </a:lnTo>
                    <a:lnTo>
                      <a:pt x="50" y="407"/>
                    </a:lnTo>
                    <a:lnTo>
                      <a:pt x="63" y="423"/>
                    </a:lnTo>
                    <a:lnTo>
                      <a:pt x="76" y="438"/>
                    </a:lnTo>
                    <a:lnTo>
                      <a:pt x="91" y="451"/>
                    </a:lnTo>
                    <a:lnTo>
                      <a:pt x="107" y="464"/>
                    </a:lnTo>
                    <a:lnTo>
                      <a:pt x="124" y="475"/>
                    </a:lnTo>
                    <a:lnTo>
                      <a:pt x="142" y="484"/>
                    </a:lnTo>
                    <a:lnTo>
                      <a:pt x="160" y="493"/>
                    </a:lnTo>
                    <a:lnTo>
                      <a:pt x="180" y="500"/>
                    </a:lnTo>
                    <a:lnTo>
                      <a:pt x="180" y="542"/>
                    </a:lnTo>
                    <a:lnTo>
                      <a:pt x="181" y="547"/>
                    </a:lnTo>
                    <a:lnTo>
                      <a:pt x="185" y="552"/>
                    </a:lnTo>
                    <a:lnTo>
                      <a:pt x="190" y="555"/>
                    </a:lnTo>
                    <a:lnTo>
                      <a:pt x="196" y="556"/>
                    </a:lnTo>
                    <a:lnTo>
                      <a:pt x="316" y="556"/>
                    </a:lnTo>
                    <a:lnTo>
                      <a:pt x="322" y="555"/>
                    </a:lnTo>
                    <a:lnTo>
                      <a:pt x="327" y="552"/>
                    </a:lnTo>
                    <a:lnTo>
                      <a:pt x="330" y="547"/>
                    </a:lnTo>
                    <a:lnTo>
                      <a:pt x="331" y="542"/>
                    </a:lnTo>
                    <a:lnTo>
                      <a:pt x="331" y="500"/>
                    </a:lnTo>
                    <a:lnTo>
                      <a:pt x="351" y="493"/>
                    </a:lnTo>
                    <a:lnTo>
                      <a:pt x="369" y="484"/>
                    </a:lnTo>
                    <a:lnTo>
                      <a:pt x="388" y="475"/>
                    </a:lnTo>
                    <a:lnTo>
                      <a:pt x="405" y="464"/>
                    </a:lnTo>
                    <a:lnTo>
                      <a:pt x="421" y="451"/>
                    </a:lnTo>
                    <a:lnTo>
                      <a:pt x="435" y="438"/>
                    </a:lnTo>
                    <a:lnTo>
                      <a:pt x="449" y="423"/>
                    </a:lnTo>
                    <a:lnTo>
                      <a:pt x="461" y="407"/>
                    </a:lnTo>
                    <a:lnTo>
                      <a:pt x="473" y="392"/>
                    </a:lnTo>
                    <a:lnTo>
                      <a:pt x="483" y="373"/>
                    </a:lnTo>
                    <a:lnTo>
                      <a:pt x="491" y="355"/>
                    </a:lnTo>
                    <a:lnTo>
                      <a:pt x="499" y="337"/>
                    </a:lnTo>
                    <a:lnTo>
                      <a:pt x="504" y="317"/>
                    </a:lnTo>
                    <a:lnTo>
                      <a:pt x="508" y="298"/>
                    </a:lnTo>
                    <a:lnTo>
                      <a:pt x="511" y="277"/>
                    </a:lnTo>
                    <a:lnTo>
                      <a:pt x="511" y="256"/>
                    </a:lnTo>
                    <a:lnTo>
                      <a:pt x="511" y="243"/>
                    </a:lnTo>
                    <a:lnTo>
                      <a:pt x="510" y="229"/>
                    </a:lnTo>
                    <a:lnTo>
                      <a:pt x="508" y="217"/>
                    </a:lnTo>
                    <a:lnTo>
                      <a:pt x="506" y="205"/>
                    </a:lnTo>
                    <a:lnTo>
                      <a:pt x="504" y="191"/>
                    </a:lnTo>
                    <a:lnTo>
                      <a:pt x="500" y="179"/>
                    </a:lnTo>
                    <a:lnTo>
                      <a:pt x="496" y="168"/>
                    </a:lnTo>
                    <a:lnTo>
                      <a:pt x="491" y="156"/>
                    </a:lnTo>
                    <a:lnTo>
                      <a:pt x="480" y="134"/>
                    </a:lnTo>
                    <a:lnTo>
                      <a:pt x="468" y="113"/>
                    </a:lnTo>
                    <a:lnTo>
                      <a:pt x="452" y="94"/>
                    </a:lnTo>
                    <a:lnTo>
                      <a:pt x="436" y="75"/>
                    </a:lnTo>
                    <a:lnTo>
                      <a:pt x="418" y="58"/>
                    </a:lnTo>
                    <a:lnTo>
                      <a:pt x="399" y="44"/>
                    </a:lnTo>
                    <a:lnTo>
                      <a:pt x="378" y="31"/>
                    </a:lnTo>
                    <a:lnTo>
                      <a:pt x="355" y="20"/>
                    </a:lnTo>
                    <a:lnTo>
                      <a:pt x="344" y="15"/>
                    </a:lnTo>
                    <a:lnTo>
                      <a:pt x="331" y="12"/>
                    </a:lnTo>
                    <a:lnTo>
                      <a:pt x="319" y="8"/>
                    </a:lnTo>
                    <a:lnTo>
                      <a:pt x="307" y="6"/>
                    </a:lnTo>
                    <a:lnTo>
                      <a:pt x="295" y="3"/>
                    </a:lnTo>
                    <a:lnTo>
                      <a:pt x="281" y="1"/>
                    </a:lnTo>
                    <a:lnTo>
                      <a:pt x="269" y="1"/>
                    </a:lnTo>
                    <a:lnTo>
                      <a:pt x="25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63" name="Freeform 2134"/>
              <p:cNvSpPr>
                <a:spLocks/>
              </p:cNvSpPr>
              <p:nvPr/>
            </p:nvSpPr>
            <p:spPr bwMode="auto">
              <a:xfrm>
                <a:off x="11045825" y="949325"/>
                <a:ext cx="28575" cy="11113"/>
              </a:xfrm>
              <a:custGeom>
                <a:avLst/>
                <a:gdLst>
                  <a:gd name="T0" fmla="*/ 76 w 90"/>
                  <a:gd name="T1" fmla="*/ 0 h 31"/>
                  <a:gd name="T2" fmla="*/ 16 w 90"/>
                  <a:gd name="T3" fmla="*/ 0 h 31"/>
                  <a:gd name="T4" fmla="*/ 10 w 90"/>
                  <a:gd name="T5" fmla="*/ 2 h 31"/>
                  <a:gd name="T6" fmla="*/ 5 w 90"/>
                  <a:gd name="T7" fmla="*/ 5 h 31"/>
                  <a:gd name="T8" fmla="*/ 1 w 90"/>
                  <a:gd name="T9" fmla="*/ 10 h 31"/>
                  <a:gd name="T10" fmla="*/ 0 w 90"/>
                  <a:gd name="T11" fmla="*/ 15 h 31"/>
                  <a:gd name="T12" fmla="*/ 1 w 90"/>
                  <a:gd name="T13" fmla="*/ 21 h 31"/>
                  <a:gd name="T14" fmla="*/ 5 w 90"/>
                  <a:gd name="T15" fmla="*/ 26 h 31"/>
                  <a:gd name="T16" fmla="*/ 10 w 90"/>
                  <a:gd name="T17" fmla="*/ 30 h 31"/>
                  <a:gd name="T18" fmla="*/ 16 w 90"/>
                  <a:gd name="T19" fmla="*/ 31 h 31"/>
                  <a:gd name="T20" fmla="*/ 76 w 90"/>
                  <a:gd name="T21" fmla="*/ 31 h 31"/>
                  <a:gd name="T22" fmla="*/ 82 w 90"/>
                  <a:gd name="T23" fmla="*/ 30 h 31"/>
                  <a:gd name="T24" fmla="*/ 87 w 90"/>
                  <a:gd name="T25" fmla="*/ 26 h 31"/>
                  <a:gd name="T26" fmla="*/ 89 w 90"/>
                  <a:gd name="T27" fmla="*/ 21 h 31"/>
                  <a:gd name="T28" fmla="*/ 90 w 90"/>
                  <a:gd name="T29" fmla="*/ 15 h 31"/>
                  <a:gd name="T30" fmla="*/ 89 w 90"/>
                  <a:gd name="T31" fmla="*/ 10 h 31"/>
                  <a:gd name="T32" fmla="*/ 87 w 90"/>
                  <a:gd name="T33" fmla="*/ 5 h 31"/>
                  <a:gd name="T34" fmla="*/ 82 w 90"/>
                  <a:gd name="T35" fmla="*/ 2 h 31"/>
                  <a:gd name="T36" fmla="*/ 76 w 90"/>
                  <a:gd name="T37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0" h="31">
                    <a:moveTo>
                      <a:pt x="76" y="0"/>
                    </a:moveTo>
                    <a:lnTo>
                      <a:pt x="16" y="0"/>
                    </a:lnTo>
                    <a:lnTo>
                      <a:pt x="10" y="2"/>
                    </a:lnTo>
                    <a:lnTo>
                      <a:pt x="5" y="5"/>
                    </a:lnTo>
                    <a:lnTo>
                      <a:pt x="1" y="10"/>
                    </a:lnTo>
                    <a:lnTo>
                      <a:pt x="0" y="15"/>
                    </a:lnTo>
                    <a:lnTo>
                      <a:pt x="1" y="21"/>
                    </a:lnTo>
                    <a:lnTo>
                      <a:pt x="5" y="26"/>
                    </a:lnTo>
                    <a:lnTo>
                      <a:pt x="10" y="30"/>
                    </a:lnTo>
                    <a:lnTo>
                      <a:pt x="16" y="31"/>
                    </a:lnTo>
                    <a:lnTo>
                      <a:pt x="76" y="31"/>
                    </a:lnTo>
                    <a:lnTo>
                      <a:pt x="82" y="30"/>
                    </a:lnTo>
                    <a:lnTo>
                      <a:pt x="87" y="26"/>
                    </a:lnTo>
                    <a:lnTo>
                      <a:pt x="89" y="21"/>
                    </a:lnTo>
                    <a:lnTo>
                      <a:pt x="90" y="15"/>
                    </a:lnTo>
                    <a:lnTo>
                      <a:pt x="89" y="10"/>
                    </a:lnTo>
                    <a:lnTo>
                      <a:pt x="87" y="5"/>
                    </a:lnTo>
                    <a:lnTo>
                      <a:pt x="82" y="2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64" name="Freeform 2135"/>
              <p:cNvSpPr>
                <a:spLocks/>
              </p:cNvSpPr>
              <p:nvPr/>
            </p:nvSpPr>
            <p:spPr bwMode="auto">
              <a:xfrm>
                <a:off x="11074400" y="863600"/>
                <a:ext cx="34925" cy="34925"/>
              </a:xfrm>
              <a:custGeom>
                <a:avLst/>
                <a:gdLst>
                  <a:gd name="T0" fmla="*/ 91 w 107"/>
                  <a:gd name="T1" fmla="*/ 107 h 107"/>
                  <a:gd name="T2" fmla="*/ 97 w 107"/>
                  <a:gd name="T3" fmla="*/ 105 h 107"/>
                  <a:gd name="T4" fmla="*/ 102 w 107"/>
                  <a:gd name="T5" fmla="*/ 102 h 107"/>
                  <a:gd name="T6" fmla="*/ 105 w 107"/>
                  <a:gd name="T7" fmla="*/ 97 h 107"/>
                  <a:gd name="T8" fmla="*/ 107 w 107"/>
                  <a:gd name="T9" fmla="*/ 91 h 107"/>
                  <a:gd name="T10" fmla="*/ 105 w 107"/>
                  <a:gd name="T11" fmla="*/ 86 h 107"/>
                  <a:gd name="T12" fmla="*/ 102 w 107"/>
                  <a:gd name="T13" fmla="*/ 81 h 107"/>
                  <a:gd name="T14" fmla="*/ 26 w 107"/>
                  <a:gd name="T15" fmla="*/ 5 h 107"/>
                  <a:gd name="T16" fmla="*/ 21 w 107"/>
                  <a:gd name="T17" fmla="*/ 2 h 107"/>
                  <a:gd name="T18" fmla="*/ 16 w 107"/>
                  <a:gd name="T19" fmla="*/ 0 h 107"/>
                  <a:gd name="T20" fmla="*/ 10 w 107"/>
                  <a:gd name="T21" fmla="*/ 2 h 107"/>
                  <a:gd name="T22" fmla="*/ 5 w 107"/>
                  <a:gd name="T23" fmla="*/ 5 h 107"/>
                  <a:gd name="T24" fmla="*/ 2 w 107"/>
                  <a:gd name="T25" fmla="*/ 10 h 107"/>
                  <a:gd name="T26" fmla="*/ 0 w 107"/>
                  <a:gd name="T27" fmla="*/ 16 h 107"/>
                  <a:gd name="T28" fmla="*/ 2 w 107"/>
                  <a:gd name="T29" fmla="*/ 21 h 107"/>
                  <a:gd name="T30" fmla="*/ 5 w 107"/>
                  <a:gd name="T31" fmla="*/ 26 h 107"/>
                  <a:gd name="T32" fmla="*/ 81 w 107"/>
                  <a:gd name="T33" fmla="*/ 102 h 107"/>
                  <a:gd name="T34" fmla="*/ 86 w 107"/>
                  <a:gd name="T35" fmla="*/ 105 h 107"/>
                  <a:gd name="T36" fmla="*/ 91 w 107"/>
                  <a:gd name="T37" fmla="*/ 107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7" h="107">
                    <a:moveTo>
                      <a:pt x="91" y="107"/>
                    </a:moveTo>
                    <a:lnTo>
                      <a:pt x="97" y="105"/>
                    </a:lnTo>
                    <a:lnTo>
                      <a:pt x="102" y="102"/>
                    </a:lnTo>
                    <a:lnTo>
                      <a:pt x="105" y="97"/>
                    </a:lnTo>
                    <a:lnTo>
                      <a:pt x="107" y="91"/>
                    </a:lnTo>
                    <a:lnTo>
                      <a:pt x="105" y="86"/>
                    </a:lnTo>
                    <a:lnTo>
                      <a:pt x="102" y="81"/>
                    </a:lnTo>
                    <a:lnTo>
                      <a:pt x="26" y="5"/>
                    </a:lnTo>
                    <a:lnTo>
                      <a:pt x="21" y="2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5" y="5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2" y="21"/>
                    </a:lnTo>
                    <a:lnTo>
                      <a:pt x="5" y="26"/>
                    </a:lnTo>
                    <a:lnTo>
                      <a:pt x="81" y="102"/>
                    </a:lnTo>
                    <a:lnTo>
                      <a:pt x="86" y="105"/>
                    </a:lnTo>
                    <a:lnTo>
                      <a:pt x="91" y="1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65" name="Freeform 2136"/>
              <p:cNvSpPr>
                <a:spLocks/>
              </p:cNvSpPr>
              <p:nvPr/>
            </p:nvSpPr>
            <p:spPr bwMode="auto">
              <a:xfrm>
                <a:off x="11171238" y="835025"/>
                <a:ext cx="9525" cy="28575"/>
              </a:xfrm>
              <a:custGeom>
                <a:avLst/>
                <a:gdLst>
                  <a:gd name="T0" fmla="*/ 15 w 29"/>
                  <a:gd name="T1" fmla="*/ 90 h 90"/>
                  <a:gd name="T2" fmla="*/ 21 w 29"/>
                  <a:gd name="T3" fmla="*/ 89 h 90"/>
                  <a:gd name="T4" fmla="*/ 26 w 29"/>
                  <a:gd name="T5" fmla="*/ 87 h 90"/>
                  <a:gd name="T6" fmla="*/ 28 w 29"/>
                  <a:gd name="T7" fmla="*/ 82 h 90"/>
                  <a:gd name="T8" fmla="*/ 29 w 29"/>
                  <a:gd name="T9" fmla="*/ 76 h 90"/>
                  <a:gd name="T10" fmla="*/ 29 w 29"/>
                  <a:gd name="T11" fmla="*/ 16 h 90"/>
                  <a:gd name="T12" fmla="*/ 28 w 29"/>
                  <a:gd name="T13" fmla="*/ 10 h 90"/>
                  <a:gd name="T14" fmla="*/ 26 w 29"/>
                  <a:gd name="T15" fmla="*/ 5 h 90"/>
                  <a:gd name="T16" fmla="*/ 21 w 29"/>
                  <a:gd name="T17" fmla="*/ 1 h 90"/>
                  <a:gd name="T18" fmla="*/ 15 w 29"/>
                  <a:gd name="T19" fmla="*/ 0 h 90"/>
                  <a:gd name="T20" fmla="*/ 9 w 29"/>
                  <a:gd name="T21" fmla="*/ 1 h 90"/>
                  <a:gd name="T22" fmla="*/ 4 w 29"/>
                  <a:gd name="T23" fmla="*/ 5 h 90"/>
                  <a:gd name="T24" fmla="*/ 1 w 29"/>
                  <a:gd name="T25" fmla="*/ 10 h 90"/>
                  <a:gd name="T26" fmla="*/ 0 w 29"/>
                  <a:gd name="T27" fmla="*/ 16 h 90"/>
                  <a:gd name="T28" fmla="*/ 0 w 29"/>
                  <a:gd name="T29" fmla="*/ 76 h 90"/>
                  <a:gd name="T30" fmla="*/ 1 w 29"/>
                  <a:gd name="T31" fmla="*/ 82 h 90"/>
                  <a:gd name="T32" fmla="*/ 4 w 29"/>
                  <a:gd name="T33" fmla="*/ 87 h 90"/>
                  <a:gd name="T34" fmla="*/ 9 w 29"/>
                  <a:gd name="T35" fmla="*/ 89 h 90"/>
                  <a:gd name="T36" fmla="*/ 15 w 29"/>
                  <a:gd name="T3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90">
                    <a:moveTo>
                      <a:pt x="15" y="90"/>
                    </a:moveTo>
                    <a:lnTo>
                      <a:pt x="21" y="89"/>
                    </a:lnTo>
                    <a:lnTo>
                      <a:pt x="26" y="87"/>
                    </a:lnTo>
                    <a:lnTo>
                      <a:pt x="28" y="82"/>
                    </a:lnTo>
                    <a:lnTo>
                      <a:pt x="29" y="76"/>
                    </a:lnTo>
                    <a:lnTo>
                      <a:pt x="29" y="16"/>
                    </a:lnTo>
                    <a:lnTo>
                      <a:pt x="28" y="10"/>
                    </a:lnTo>
                    <a:lnTo>
                      <a:pt x="26" y="5"/>
                    </a:lnTo>
                    <a:lnTo>
                      <a:pt x="21" y="1"/>
                    </a:lnTo>
                    <a:lnTo>
                      <a:pt x="15" y="0"/>
                    </a:lnTo>
                    <a:lnTo>
                      <a:pt x="9" y="1"/>
                    </a:lnTo>
                    <a:lnTo>
                      <a:pt x="4" y="5"/>
                    </a:lnTo>
                    <a:lnTo>
                      <a:pt x="1" y="10"/>
                    </a:lnTo>
                    <a:lnTo>
                      <a:pt x="0" y="16"/>
                    </a:lnTo>
                    <a:lnTo>
                      <a:pt x="0" y="76"/>
                    </a:lnTo>
                    <a:lnTo>
                      <a:pt x="1" y="82"/>
                    </a:lnTo>
                    <a:lnTo>
                      <a:pt x="4" y="87"/>
                    </a:lnTo>
                    <a:lnTo>
                      <a:pt x="9" y="89"/>
                    </a:lnTo>
                    <a:lnTo>
                      <a:pt x="15" y="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66" name="Freeform 2137"/>
              <p:cNvSpPr>
                <a:spLocks/>
              </p:cNvSpPr>
              <p:nvPr/>
            </p:nvSpPr>
            <p:spPr bwMode="auto">
              <a:xfrm>
                <a:off x="11242675" y="863600"/>
                <a:ext cx="33338" cy="34925"/>
              </a:xfrm>
              <a:custGeom>
                <a:avLst/>
                <a:gdLst>
                  <a:gd name="T0" fmla="*/ 101 w 106"/>
                  <a:gd name="T1" fmla="*/ 5 h 107"/>
                  <a:gd name="T2" fmla="*/ 96 w 106"/>
                  <a:gd name="T3" fmla="*/ 2 h 107"/>
                  <a:gd name="T4" fmla="*/ 90 w 106"/>
                  <a:gd name="T5" fmla="*/ 0 h 107"/>
                  <a:gd name="T6" fmla="*/ 85 w 106"/>
                  <a:gd name="T7" fmla="*/ 2 h 107"/>
                  <a:gd name="T8" fmla="*/ 80 w 106"/>
                  <a:gd name="T9" fmla="*/ 5 h 107"/>
                  <a:gd name="T10" fmla="*/ 5 w 106"/>
                  <a:gd name="T11" fmla="*/ 80 h 107"/>
                  <a:gd name="T12" fmla="*/ 1 w 106"/>
                  <a:gd name="T13" fmla="*/ 86 h 107"/>
                  <a:gd name="T14" fmla="*/ 0 w 106"/>
                  <a:gd name="T15" fmla="*/ 91 h 107"/>
                  <a:gd name="T16" fmla="*/ 1 w 106"/>
                  <a:gd name="T17" fmla="*/ 97 h 107"/>
                  <a:gd name="T18" fmla="*/ 5 w 106"/>
                  <a:gd name="T19" fmla="*/ 102 h 107"/>
                  <a:gd name="T20" fmla="*/ 10 w 106"/>
                  <a:gd name="T21" fmla="*/ 105 h 107"/>
                  <a:gd name="T22" fmla="*/ 16 w 106"/>
                  <a:gd name="T23" fmla="*/ 107 h 107"/>
                  <a:gd name="T24" fmla="*/ 21 w 106"/>
                  <a:gd name="T25" fmla="*/ 105 h 107"/>
                  <a:gd name="T26" fmla="*/ 25 w 106"/>
                  <a:gd name="T27" fmla="*/ 102 h 107"/>
                  <a:gd name="T28" fmla="*/ 101 w 106"/>
                  <a:gd name="T29" fmla="*/ 26 h 107"/>
                  <a:gd name="T30" fmla="*/ 105 w 106"/>
                  <a:gd name="T31" fmla="*/ 21 h 107"/>
                  <a:gd name="T32" fmla="*/ 106 w 106"/>
                  <a:gd name="T33" fmla="*/ 16 h 107"/>
                  <a:gd name="T34" fmla="*/ 105 w 106"/>
                  <a:gd name="T35" fmla="*/ 10 h 107"/>
                  <a:gd name="T36" fmla="*/ 101 w 106"/>
                  <a:gd name="T37" fmla="*/ 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6" h="107">
                    <a:moveTo>
                      <a:pt x="101" y="5"/>
                    </a:moveTo>
                    <a:lnTo>
                      <a:pt x="96" y="2"/>
                    </a:lnTo>
                    <a:lnTo>
                      <a:pt x="90" y="0"/>
                    </a:lnTo>
                    <a:lnTo>
                      <a:pt x="85" y="2"/>
                    </a:lnTo>
                    <a:lnTo>
                      <a:pt x="80" y="5"/>
                    </a:lnTo>
                    <a:lnTo>
                      <a:pt x="5" y="80"/>
                    </a:lnTo>
                    <a:lnTo>
                      <a:pt x="1" y="86"/>
                    </a:lnTo>
                    <a:lnTo>
                      <a:pt x="0" y="91"/>
                    </a:lnTo>
                    <a:lnTo>
                      <a:pt x="1" y="97"/>
                    </a:lnTo>
                    <a:lnTo>
                      <a:pt x="5" y="102"/>
                    </a:lnTo>
                    <a:lnTo>
                      <a:pt x="10" y="105"/>
                    </a:lnTo>
                    <a:lnTo>
                      <a:pt x="16" y="107"/>
                    </a:lnTo>
                    <a:lnTo>
                      <a:pt x="21" y="105"/>
                    </a:lnTo>
                    <a:lnTo>
                      <a:pt x="25" y="102"/>
                    </a:lnTo>
                    <a:lnTo>
                      <a:pt x="101" y="26"/>
                    </a:lnTo>
                    <a:lnTo>
                      <a:pt x="105" y="21"/>
                    </a:lnTo>
                    <a:lnTo>
                      <a:pt x="106" y="16"/>
                    </a:lnTo>
                    <a:lnTo>
                      <a:pt x="105" y="10"/>
                    </a:lnTo>
                    <a:lnTo>
                      <a:pt x="101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67" name="Freeform 2138"/>
              <p:cNvSpPr>
                <a:spLocks/>
              </p:cNvSpPr>
              <p:nvPr/>
            </p:nvSpPr>
            <p:spPr bwMode="auto">
              <a:xfrm>
                <a:off x="11276013" y="949325"/>
                <a:ext cx="28575" cy="11113"/>
              </a:xfrm>
              <a:custGeom>
                <a:avLst/>
                <a:gdLst>
                  <a:gd name="T0" fmla="*/ 75 w 90"/>
                  <a:gd name="T1" fmla="*/ 0 h 31"/>
                  <a:gd name="T2" fmla="*/ 15 w 90"/>
                  <a:gd name="T3" fmla="*/ 0 h 31"/>
                  <a:gd name="T4" fmla="*/ 9 w 90"/>
                  <a:gd name="T5" fmla="*/ 2 h 31"/>
                  <a:gd name="T6" fmla="*/ 4 w 90"/>
                  <a:gd name="T7" fmla="*/ 5 h 31"/>
                  <a:gd name="T8" fmla="*/ 1 w 90"/>
                  <a:gd name="T9" fmla="*/ 10 h 31"/>
                  <a:gd name="T10" fmla="*/ 0 w 90"/>
                  <a:gd name="T11" fmla="*/ 15 h 31"/>
                  <a:gd name="T12" fmla="*/ 1 w 90"/>
                  <a:gd name="T13" fmla="*/ 21 h 31"/>
                  <a:gd name="T14" fmla="*/ 4 w 90"/>
                  <a:gd name="T15" fmla="*/ 26 h 31"/>
                  <a:gd name="T16" fmla="*/ 9 w 90"/>
                  <a:gd name="T17" fmla="*/ 30 h 31"/>
                  <a:gd name="T18" fmla="*/ 15 w 90"/>
                  <a:gd name="T19" fmla="*/ 31 h 31"/>
                  <a:gd name="T20" fmla="*/ 75 w 90"/>
                  <a:gd name="T21" fmla="*/ 31 h 31"/>
                  <a:gd name="T22" fmla="*/ 81 w 90"/>
                  <a:gd name="T23" fmla="*/ 30 h 31"/>
                  <a:gd name="T24" fmla="*/ 86 w 90"/>
                  <a:gd name="T25" fmla="*/ 26 h 31"/>
                  <a:gd name="T26" fmla="*/ 89 w 90"/>
                  <a:gd name="T27" fmla="*/ 21 h 31"/>
                  <a:gd name="T28" fmla="*/ 90 w 90"/>
                  <a:gd name="T29" fmla="*/ 15 h 31"/>
                  <a:gd name="T30" fmla="*/ 89 w 90"/>
                  <a:gd name="T31" fmla="*/ 10 h 31"/>
                  <a:gd name="T32" fmla="*/ 86 w 90"/>
                  <a:gd name="T33" fmla="*/ 5 h 31"/>
                  <a:gd name="T34" fmla="*/ 81 w 90"/>
                  <a:gd name="T35" fmla="*/ 2 h 31"/>
                  <a:gd name="T36" fmla="*/ 75 w 90"/>
                  <a:gd name="T37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0" h="31">
                    <a:moveTo>
                      <a:pt x="75" y="0"/>
                    </a:moveTo>
                    <a:lnTo>
                      <a:pt x="15" y="0"/>
                    </a:lnTo>
                    <a:lnTo>
                      <a:pt x="9" y="2"/>
                    </a:lnTo>
                    <a:lnTo>
                      <a:pt x="4" y="5"/>
                    </a:lnTo>
                    <a:lnTo>
                      <a:pt x="1" y="10"/>
                    </a:lnTo>
                    <a:lnTo>
                      <a:pt x="0" y="15"/>
                    </a:lnTo>
                    <a:lnTo>
                      <a:pt x="1" y="21"/>
                    </a:lnTo>
                    <a:lnTo>
                      <a:pt x="4" y="26"/>
                    </a:lnTo>
                    <a:lnTo>
                      <a:pt x="9" y="30"/>
                    </a:lnTo>
                    <a:lnTo>
                      <a:pt x="15" y="31"/>
                    </a:lnTo>
                    <a:lnTo>
                      <a:pt x="75" y="31"/>
                    </a:lnTo>
                    <a:lnTo>
                      <a:pt x="81" y="30"/>
                    </a:lnTo>
                    <a:lnTo>
                      <a:pt x="86" y="26"/>
                    </a:lnTo>
                    <a:lnTo>
                      <a:pt x="89" y="21"/>
                    </a:lnTo>
                    <a:lnTo>
                      <a:pt x="90" y="15"/>
                    </a:lnTo>
                    <a:lnTo>
                      <a:pt x="89" y="10"/>
                    </a:lnTo>
                    <a:lnTo>
                      <a:pt x="86" y="5"/>
                    </a:lnTo>
                    <a:lnTo>
                      <a:pt x="81" y="2"/>
                    </a:lnTo>
                    <a:lnTo>
                      <a:pt x="7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268" name="Group 267"/>
            <p:cNvGrpSpPr/>
            <p:nvPr/>
          </p:nvGrpSpPr>
          <p:grpSpPr>
            <a:xfrm>
              <a:off x="8380846" y="3534145"/>
              <a:ext cx="592116" cy="609128"/>
              <a:chOff x="7048500" y="1387475"/>
              <a:chExt cx="276226" cy="284163"/>
            </a:xfrm>
            <a:solidFill>
              <a:schemeClr val="bg1"/>
            </a:solidFill>
          </p:grpSpPr>
          <p:sp>
            <p:nvSpPr>
              <p:cNvPr id="269" name="Freeform 4357"/>
              <p:cNvSpPr>
                <a:spLocks noEditPoints="1"/>
              </p:cNvSpPr>
              <p:nvPr/>
            </p:nvSpPr>
            <p:spPr bwMode="auto">
              <a:xfrm>
                <a:off x="7161213" y="1387475"/>
                <a:ext cx="163513" cy="160338"/>
              </a:xfrm>
              <a:custGeom>
                <a:avLst/>
                <a:gdLst>
                  <a:gd name="T0" fmla="*/ 229 w 512"/>
                  <a:gd name="T1" fmla="*/ 345 h 506"/>
                  <a:gd name="T2" fmla="*/ 198 w 512"/>
                  <a:gd name="T3" fmla="*/ 328 h 506"/>
                  <a:gd name="T4" fmla="*/ 177 w 512"/>
                  <a:gd name="T5" fmla="*/ 302 h 506"/>
                  <a:gd name="T6" fmla="*/ 166 w 512"/>
                  <a:gd name="T7" fmla="*/ 268 h 506"/>
                  <a:gd name="T8" fmla="*/ 169 w 512"/>
                  <a:gd name="T9" fmla="*/ 232 h 506"/>
                  <a:gd name="T10" fmla="*/ 187 w 512"/>
                  <a:gd name="T11" fmla="*/ 201 h 506"/>
                  <a:gd name="T12" fmla="*/ 213 w 512"/>
                  <a:gd name="T13" fmla="*/ 179 h 506"/>
                  <a:gd name="T14" fmla="*/ 246 w 512"/>
                  <a:gd name="T15" fmla="*/ 169 h 506"/>
                  <a:gd name="T16" fmla="*/ 283 w 512"/>
                  <a:gd name="T17" fmla="*/ 172 h 506"/>
                  <a:gd name="T18" fmla="*/ 314 w 512"/>
                  <a:gd name="T19" fmla="*/ 189 h 506"/>
                  <a:gd name="T20" fmla="*/ 335 w 512"/>
                  <a:gd name="T21" fmla="*/ 216 h 506"/>
                  <a:gd name="T22" fmla="*/ 346 w 512"/>
                  <a:gd name="T23" fmla="*/ 250 h 506"/>
                  <a:gd name="T24" fmla="*/ 343 w 512"/>
                  <a:gd name="T25" fmla="*/ 286 h 506"/>
                  <a:gd name="T26" fmla="*/ 326 w 512"/>
                  <a:gd name="T27" fmla="*/ 316 h 506"/>
                  <a:gd name="T28" fmla="*/ 299 w 512"/>
                  <a:gd name="T29" fmla="*/ 338 h 506"/>
                  <a:gd name="T30" fmla="*/ 265 w 512"/>
                  <a:gd name="T31" fmla="*/ 348 h 506"/>
                  <a:gd name="T32" fmla="*/ 458 w 512"/>
                  <a:gd name="T33" fmla="*/ 276 h 506"/>
                  <a:gd name="T34" fmla="*/ 504 w 512"/>
                  <a:gd name="T35" fmla="*/ 198 h 506"/>
                  <a:gd name="T36" fmla="*/ 511 w 512"/>
                  <a:gd name="T37" fmla="*/ 189 h 506"/>
                  <a:gd name="T38" fmla="*/ 510 w 512"/>
                  <a:gd name="T39" fmla="*/ 178 h 506"/>
                  <a:gd name="T40" fmla="*/ 438 w 512"/>
                  <a:gd name="T41" fmla="*/ 72 h 506"/>
                  <a:gd name="T42" fmla="*/ 363 w 512"/>
                  <a:gd name="T43" fmla="*/ 85 h 506"/>
                  <a:gd name="T44" fmla="*/ 332 w 512"/>
                  <a:gd name="T45" fmla="*/ 10 h 506"/>
                  <a:gd name="T46" fmla="*/ 326 w 512"/>
                  <a:gd name="T47" fmla="*/ 2 h 506"/>
                  <a:gd name="T48" fmla="*/ 204 w 512"/>
                  <a:gd name="T49" fmla="*/ 0 h 506"/>
                  <a:gd name="T50" fmla="*/ 193 w 512"/>
                  <a:gd name="T51" fmla="*/ 3 h 506"/>
                  <a:gd name="T52" fmla="*/ 189 w 512"/>
                  <a:gd name="T53" fmla="*/ 14 h 506"/>
                  <a:gd name="T54" fmla="*/ 162 w 512"/>
                  <a:gd name="T55" fmla="*/ 78 h 506"/>
                  <a:gd name="T56" fmla="*/ 81 w 512"/>
                  <a:gd name="T57" fmla="*/ 74 h 506"/>
                  <a:gd name="T58" fmla="*/ 65 w 512"/>
                  <a:gd name="T59" fmla="*/ 76 h 506"/>
                  <a:gd name="T60" fmla="*/ 1 w 512"/>
                  <a:gd name="T61" fmla="*/ 184 h 506"/>
                  <a:gd name="T62" fmla="*/ 6 w 512"/>
                  <a:gd name="T63" fmla="*/ 197 h 506"/>
                  <a:gd name="T64" fmla="*/ 53 w 512"/>
                  <a:gd name="T65" fmla="*/ 259 h 506"/>
                  <a:gd name="T66" fmla="*/ 4 w 512"/>
                  <a:gd name="T67" fmla="*/ 324 h 506"/>
                  <a:gd name="T68" fmla="*/ 1 w 512"/>
                  <a:gd name="T69" fmla="*/ 338 h 506"/>
                  <a:gd name="T70" fmla="*/ 62 w 512"/>
                  <a:gd name="T71" fmla="*/ 442 h 506"/>
                  <a:gd name="T72" fmla="*/ 73 w 512"/>
                  <a:gd name="T73" fmla="*/ 445 h 506"/>
                  <a:gd name="T74" fmla="*/ 141 w 512"/>
                  <a:gd name="T75" fmla="*/ 427 h 506"/>
                  <a:gd name="T76" fmla="*/ 179 w 512"/>
                  <a:gd name="T77" fmla="*/ 447 h 506"/>
                  <a:gd name="T78" fmla="*/ 190 w 512"/>
                  <a:gd name="T79" fmla="*/ 497 h 506"/>
                  <a:gd name="T80" fmla="*/ 198 w 512"/>
                  <a:gd name="T81" fmla="*/ 505 h 506"/>
                  <a:gd name="T82" fmla="*/ 320 w 512"/>
                  <a:gd name="T83" fmla="*/ 506 h 506"/>
                  <a:gd name="T84" fmla="*/ 330 w 512"/>
                  <a:gd name="T85" fmla="*/ 499 h 506"/>
                  <a:gd name="T86" fmla="*/ 332 w 512"/>
                  <a:gd name="T87" fmla="*/ 448 h 506"/>
                  <a:gd name="T88" fmla="*/ 387 w 512"/>
                  <a:gd name="T89" fmla="*/ 416 h 506"/>
                  <a:gd name="T90" fmla="*/ 441 w 512"/>
                  <a:gd name="T91" fmla="*/ 446 h 506"/>
                  <a:gd name="T92" fmla="*/ 451 w 512"/>
                  <a:gd name="T93" fmla="*/ 440 h 506"/>
                  <a:gd name="T94" fmla="*/ 512 w 512"/>
                  <a:gd name="T95" fmla="*/ 335 h 506"/>
                  <a:gd name="T96" fmla="*/ 509 w 512"/>
                  <a:gd name="T97" fmla="*/ 323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12" h="506">
                    <a:moveTo>
                      <a:pt x="256" y="350"/>
                    </a:moveTo>
                    <a:lnTo>
                      <a:pt x="246" y="348"/>
                    </a:lnTo>
                    <a:lnTo>
                      <a:pt x="238" y="347"/>
                    </a:lnTo>
                    <a:lnTo>
                      <a:pt x="229" y="345"/>
                    </a:lnTo>
                    <a:lnTo>
                      <a:pt x="221" y="342"/>
                    </a:lnTo>
                    <a:lnTo>
                      <a:pt x="213" y="338"/>
                    </a:lnTo>
                    <a:lnTo>
                      <a:pt x="206" y="334"/>
                    </a:lnTo>
                    <a:lnTo>
                      <a:pt x="198" y="328"/>
                    </a:lnTo>
                    <a:lnTo>
                      <a:pt x="192" y="323"/>
                    </a:lnTo>
                    <a:lnTo>
                      <a:pt x="187" y="316"/>
                    </a:lnTo>
                    <a:lnTo>
                      <a:pt x="181" y="310"/>
                    </a:lnTo>
                    <a:lnTo>
                      <a:pt x="177" y="302"/>
                    </a:lnTo>
                    <a:lnTo>
                      <a:pt x="173" y="294"/>
                    </a:lnTo>
                    <a:lnTo>
                      <a:pt x="169" y="286"/>
                    </a:lnTo>
                    <a:lnTo>
                      <a:pt x="167" y="278"/>
                    </a:lnTo>
                    <a:lnTo>
                      <a:pt x="166" y="268"/>
                    </a:lnTo>
                    <a:lnTo>
                      <a:pt x="165" y="260"/>
                    </a:lnTo>
                    <a:lnTo>
                      <a:pt x="166" y="250"/>
                    </a:lnTo>
                    <a:lnTo>
                      <a:pt x="167" y="240"/>
                    </a:lnTo>
                    <a:lnTo>
                      <a:pt x="169" y="232"/>
                    </a:lnTo>
                    <a:lnTo>
                      <a:pt x="173" y="223"/>
                    </a:lnTo>
                    <a:lnTo>
                      <a:pt x="177" y="216"/>
                    </a:lnTo>
                    <a:lnTo>
                      <a:pt x="181" y="208"/>
                    </a:lnTo>
                    <a:lnTo>
                      <a:pt x="187" y="201"/>
                    </a:lnTo>
                    <a:lnTo>
                      <a:pt x="192" y="194"/>
                    </a:lnTo>
                    <a:lnTo>
                      <a:pt x="198" y="189"/>
                    </a:lnTo>
                    <a:lnTo>
                      <a:pt x="206" y="184"/>
                    </a:lnTo>
                    <a:lnTo>
                      <a:pt x="213" y="179"/>
                    </a:lnTo>
                    <a:lnTo>
                      <a:pt x="221" y="175"/>
                    </a:lnTo>
                    <a:lnTo>
                      <a:pt x="229" y="172"/>
                    </a:lnTo>
                    <a:lnTo>
                      <a:pt x="238" y="170"/>
                    </a:lnTo>
                    <a:lnTo>
                      <a:pt x="246" y="169"/>
                    </a:lnTo>
                    <a:lnTo>
                      <a:pt x="256" y="168"/>
                    </a:lnTo>
                    <a:lnTo>
                      <a:pt x="265" y="169"/>
                    </a:lnTo>
                    <a:lnTo>
                      <a:pt x="274" y="170"/>
                    </a:lnTo>
                    <a:lnTo>
                      <a:pt x="283" y="172"/>
                    </a:lnTo>
                    <a:lnTo>
                      <a:pt x="291" y="175"/>
                    </a:lnTo>
                    <a:lnTo>
                      <a:pt x="299" y="179"/>
                    </a:lnTo>
                    <a:lnTo>
                      <a:pt x="306" y="184"/>
                    </a:lnTo>
                    <a:lnTo>
                      <a:pt x="314" y="189"/>
                    </a:lnTo>
                    <a:lnTo>
                      <a:pt x="320" y="194"/>
                    </a:lnTo>
                    <a:lnTo>
                      <a:pt x="326" y="201"/>
                    </a:lnTo>
                    <a:lnTo>
                      <a:pt x="331" y="208"/>
                    </a:lnTo>
                    <a:lnTo>
                      <a:pt x="335" y="216"/>
                    </a:lnTo>
                    <a:lnTo>
                      <a:pt x="340" y="223"/>
                    </a:lnTo>
                    <a:lnTo>
                      <a:pt x="343" y="232"/>
                    </a:lnTo>
                    <a:lnTo>
                      <a:pt x="345" y="240"/>
                    </a:lnTo>
                    <a:lnTo>
                      <a:pt x="346" y="250"/>
                    </a:lnTo>
                    <a:lnTo>
                      <a:pt x="346" y="260"/>
                    </a:lnTo>
                    <a:lnTo>
                      <a:pt x="346" y="268"/>
                    </a:lnTo>
                    <a:lnTo>
                      <a:pt x="345" y="278"/>
                    </a:lnTo>
                    <a:lnTo>
                      <a:pt x="343" y="286"/>
                    </a:lnTo>
                    <a:lnTo>
                      <a:pt x="340" y="294"/>
                    </a:lnTo>
                    <a:lnTo>
                      <a:pt x="335" y="302"/>
                    </a:lnTo>
                    <a:lnTo>
                      <a:pt x="331" y="310"/>
                    </a:lnTo>
                    <a:lnTo>
                      <a:pt x="326" y="316"/>
                    </a:lnTo>
                    <a:lnTo>
                      <a:pt x="320" y="323"/>
                    </a:lnTo>
                    <a:lnTo>
                      <a:pt x="314" y="328"/>
                    </a:lnTo>
                    <a:lnTo>
                      <a:pt x="306" y="334"/>
                    </a:lnTo>
                    <a:lnTo>
                      <a:pt x="299" y="338"/>
                    </a:lnTo>
                    <a:lnTo>
                      <a:pt x="291" y="342"/>
                    </a:lnTo>
                    <a:lnTo>
                      <a:pt x="283" y="345"/>
                    </a:lnTo>
                    <a:lnTo>
                      <a:pt x="274" y="347"/>
                    </a:lnTo>
                    <a:lnTo>
                      <a:pt x="265" y="348"/>
                    </a:lnTo>
                    <a:lnTo>
                      <a:pt x="256" y="350"/>
                    </a:lnTo>
                    <a:close/>
                    <a:moveTo>
                      <a:pt x="504" y="320"/>
                    </a:moveTo>
                    <a:lnTo>
                      <a:pt x="456" y="292"/>
                    </a:lnTo>
                    <a:lnTo>
                      <a:pt x="458" y="276"/>
                    </a:lnTo>
                    <a:lnTo>
                      <a:pt x="459" y="259"/>
                    </a:lnTo>
                    <a:lnTo>
                      <a:pt x="458" y="241"/>
                    </a:lnTo>
                    <a:lnTo>
                      <a:pt x="456" y="225"/>
                    </a:lnTo>
                    <a:lnTo>
                      <a:pt x="504" y="198"/>
                    </a:lnTo>
                    <a:lnTo>
                      <a:pt x="506" y="197"/>
                    </a:lnTo>
                    <a:lnTo>
                      <a:pt x="509" y="194"/>
                    </a:lnTo>
                    <a:lnTo>
                      <a:pt x="510" y="191"/>
                    </a:lnTo>
                    <a:lnTo>
                      <a:pt x="511" y="189"/>
                    </a:lnTo>
                    <a:lnTo>
                      <a:pt x="512" y="186"/>
                    </a:lnTo>
                    <a:lnTo>
                      <a:pt x="512" y="184"/>
                    </a:lnTo>
                    <a:lnTo>
                      <a:pt x="511" y="181"/>
                    </a:lnTo>
                    <a:lnTo>
                      <a:pt x="510" y="178"/>
                    </a:lnTo>
                    <a:lnTo>
                      <a:pt x="453" y="80"/>
                    </a:lnTo>
                    <a:lnTo>
                      <a:pt x="449" y="76"/>
                    </a:lnTo>
                    <a:lnTo>
                      <a:pt x="443" y="72"/>
                    </a:lnTo>
                    <a:lnTo>
                      <a:pt x="438" y="72"/>
                    </a:lnTo>
                    <a:lnTo>
                      <a:pt x="433" y="74"/>
                    </a:lnTo>
                    <a:lnTo>
                      <a:pt x="387" y="102"/>
                    </a:lnTo>
                    <a:lnTo>
                      <a:pt x="376" y="94"/>
                    </a:lnTo>
                    <a:lnTo>
                      <a:pt x="363" y="85"/>
                    </a:lnTo>
                    <a:lnTo>
                      <a:pt x="348" y="78"/>
                    </a:lnTo>
                    <a:lnTo>
                      <a:pt x="332" y="69"/>
                    </a:lnTo>
                    <a:lnTo>
                      <a:pt x="332" y="14"/>
                    </a:lnTo>
                    <a:lnTo>
                      <a:pt x="332" y="10"/>
                    </a:lnTo>
                    <a:lnTo>
                      <a:pt x="331" y="8"/>
                    </a:lnTo>
                    <a:lnTo>
                      <a:pt x="330" y="5"/>
                    </a:lnTo>
                    <a:lnTo>
                      <a:pt x="328" y="3"/>
                    </a:lnTo>
                    <a:lnTo>
                      <a:pt x="326" y="2"/>
                    </a:lnTo>
                    <a:lnTo>
                      <a:pt x="322" y="1"/>
                    </a:lnTo>
                    <a:lnTo>
                      <a:pt x="320" y="0"/>
                    </a:lnTo>
                    <a:lnTo>
                      <a:pt x="317" y="0"/>
                    </a:lnTo>
                    <a:lnTo>
                      <a:pt x="204" y="0"/>
                    </a:lnTo>
                    <a:lnTo>
                      <a:pt x="200" y="0"/>
                    </a:lnTo>
                    <a:lnTo>
                      <a:pt x="198" y="1"/>
                    </a:lnTo>
                    <a:lnTo>
                      <a:pt x="195" y="2"/>
                    </a:lnTo>
                    <a:lnTo>
                      <a:pt x="193" y="3"/>
                    </a:lnTo>
                    <a:lnTo>
                      <a:pt x="192" y="5"/>
                    </a:lnTo>
                    <a:lnTo>
                      <a:pt x="190" y="8"/>
                    </a:lnTo>
                    <a:lnTo>
                      <a:pt x="190" y="10"/>
                    </a:lnTo>
                    <a:lnTo>
                      <a:pt x="189" y="14"/>
                    </a:lnTo>
                    <a:lnTo>
                      <a:pt x="189" y="68"/>
                    </a:lnTo>
                    <a:lnTo>
                      <a:pt x="179" y="71"/>
                    </a:lnTo>
                    <a:lnTo>
                      <a:pt x="169" y="75"/>
                    </a:lnTo>
                    <a:lnTo>
                      <a:pt x="162" y="78"/>
                    </a:lnTo>
                    <a:lnTo>
                      <a:pt x="154" y="82"/>
                    </a:lnTo>
                    <a:lnTo>
                      <a:pt x="141" y="92"/>
                    </a:lnTo>
                    <a:lnTo>
                      <a:pt x="129" y="102"/>
                    </a:lnTo>
                    <a:lnTo>
                      <a:pt x="81" y="74"/>
                    </a:lnTo>
                    <a:lnTo>
                      <a:pt x="75" y="72"/>
                    </a:lnTo>
                    <a:lnTo>
                      <a:pt x="69" y="74"/>
                    </a:lnTo>
                    <a:lnTo>
                      <a:pt x="67" y="74"/>
                    </a:lnTo>
                    <a:lnTo>
                      <a:pt x="65" y="76"/>
                    </a:lnTo>
                    <a:lnTo>
                      <a:pt x="62" y="78"/>
                    </a:lnTo>
                    <a:lnTo>
                      <a:pt x="60" y="80"/>
                    </a:lnTo>
                    <a:lnTo>
                      <a:pt x="3" y="177"/>
                    </a:lnTo>
                    <a:lnTo>
                      <a:pt x="1" y="184"/>
                    </a:lnTo>
                    <a:lnTo>
                      <a:pt x="1" y="189"/>
                    </a:lnTo>
                    <a:lnTo>
                      <a:pt x="3" y="192"/>
                    </a:lnTo>
                    <a:lnTo>
                      <a:pt x="4" y="194"/>
                    </a:lnTo>
                    <a:lnTo>
                      <a:pt x="6" y="197"/>
                    </a:lnTo>
                    <a:lnTo>
                      <a:pt x="9" y="198"/>
                    </a:lnTo>
                    <a:lnTo>
                      <a:pt x="56" y="225"/>
                    </a:lnTo>
                    <a:lnTo>
                      <a:pt x="54" y="241"/>
                    </a:lnTo>
                    <a:lnTo>
                      <a:pt x="53" y="259"/>
                    </a:lnTo>
                    <a:lnTo>
                      <a:pt x="53" y="276"/>
                    </a:lnTo>
                    <a:lnTo>
                      <a:pt x="55" y="292"/>
                    </a:lnTo>
                    <a:lnTo>
                      <a:pt x="8" y="320"/>
                    </a:lnTo>
                    <a:lnTo>
                      <a:pt x="4" y="324"/>
                    </a:lnTo>
                    <a:lnTo>
                      <a:pt x="1" y="328"/>
                    </a:lnTo>
                    <a:lnTo>
                      <a:pt x="0" y="331"/>
                    </a:lnTo>
                    <a:lnTo>
                      <a:pt x="0" y="335"/>
                    </a:lnTo>
                    <a:lnTo>
                      <a:pt x="1" y="338"/>
                    </a:lnTo>
                    <a:lnTo>
                      <a:pt x="3" y="340"/>
                    </a:lnTo>
                    <a:lnTo>
                      <a:pt x="59" y="437"/>
                    </a:lnTo>
                    <a:lnTo>
                      <a:pt x="60" y="439"/>
                    </a:lnTo>
                    <a:lnTo>
                      <a:pt x="62" y="442"/>
                    </a:lnTo>
                    <a:lnTo>
                      <a:pt x="66" y="444"/>
                    </a:lnTo>
                    <a:lnTo>
                      <a:pt x="68" y="445"/>
                    </a:lnTo>
                    <a:lnTo>
                      <a:pt x="71" y="446"/>
                    </a:lnTo>
                    <a:lnTo>
                      <a:pt x="73" y="445"/>
                    </a:lnTo>
                    <a:lnTo>
                      <a:pt x="76" y="445"/>
                    </a:lnTo>
                    <a:lnTo>
                      <a:pt x="80" y="444"/>
                    </a:lnTo>
                    <a:lnTo>
                      <a:pt x="129" y="416"/>
                    </a:lnTo>
                    <a:lnTo>
                      <a:pt x="141" y="427"/>
                    </a:lnTo>
                    <a:lnTo>
                      <a:pt x="154" y="435"/>
                    </a:lnTo>
                    <a:lnTo>
                      <a:pt x="162" y="439"/>
                    </a:lnTo>
                    <a:lnTo>
                      <a:pt x="169" y="444"/>
                    </a:lnTo>
                    <a:lnTo>
                      <a:pt x="179" y="447"/>
                    </a:lnTo>
                    <a:lnTo>
                      <a:pt x="189" y="451"/>
                    </a:lnTo>
                    <a:lnTo>
                      <a:pt x="189" y="491"/>
                    </a:lnTo>
                    <a:lnTo>
                      <a:pt x="190" y="494"/>
                    </a:lnTo>
                    <a:lnTo>
                      <a:pt x="190" y="497"/>
                    </a:lnTo>
                    <a:lnTo>
                      <a:pt x="192" y="499"/>
                    </a:lnTo>
                    <a:lnTo>
                      <a:pt x="193" y="501"/>
                    </a:lnTo>
                    <a:lnTo>
                      <a:pt x="195" y="504"/>
                    </a:lnTo>
                    <a:lnTo>
                      <a:pt x="198" y="505"/>
                    </a:lnTo>
                    <a:lnTo>
                      <a:pt x="200" y="506"/>
                    </a:lnTo>
                    <a:lnTo>
                      <a:pt x="204" y="506"/>
                    </a:lnTo>
                    <a:lnTo>
                      <a:pt x="317" y="506"/>
                    </a:lnTo>
                    <a:lnTo>
                      <a:pt x="320" y="506"/>
                    </a:lnTo>
                    <a:lnTo>
                      <a:pt x="322" y="505"/>
                    </a:lnTo>
                    <a:lnTo>
                      <a:pt x="326" y="504"/>
                    </a:lnTo>
                    <a:lnTo>
                      <a:pt x="328" y="501"/>
                    </a:lnTo>
                    <a:lnTo>
                      <a:pt x="330" y="499"/>
                    </a:lnTo>
                    <a:lnTo>
                      <a:pt x="331" y="497"/>
                    </a:lnTo>
                    <a:lnTo>
                      <a:pt x="332" y="494"/>
                    </a:lnTo>
                    <a:lnTo>
                      <a:pt x="332" y="491"/>
                    </a:lnTo>
                    <a:lnTo>
                      <a:pt x="332" y="448"/>
                    </a:lnTo>
                    <a:lnTo>
                      <a:pt x="348" y="439"/>
                    </a:lnTo>
                    <a:lnTo>
                      <a:pt x="363" y="432"/>
                    </a:lnTo>
                    <a:lnTo>
                      <a:pt x="376" y="424"/>
                    </a:lnTo>
                    <a:lnTo>
                      <a:pt x="387" y="416"/>
                    </a:lnTo>
                    <a:lnTo>
                      <a:pt x="433" y="444"/>
                    </a:lnTo>
                    <a:lnTo>
                      <a:pt x="435" y="445"/>
                    </a:lnTo>
                    <a:lnTo>
                      <a:pt x="438" y="445"/>
                    </a:lnTo>
                    <a:lnTo>
                      <a:pt x="441" y="446"/>
                    </a:lnTo>
                    <a:lnTo>
                      <a:pt x="443" y="445"/>
                    </a:lnTo>
                    <a:lnTo>
                      <a:pt x="447" y="444"/>
                    </a:lnTo>
                    <a:lnTo>
                      <a:pt x="449" y="443"/>
                    </a:lnTo>
                    <a:lnTo>
                      <a:pt x="451" y="440"/>
                    </a:lnTo>
                    <a:lnTo>
                      <a:pt x="453" y="437"/>
                    </a:lnTo>
                    <a:lnTo>
                      <a:pt x="510" y="340"/>
                    </a:lnTo>
                    <a:lnTo>
                      <a:pt x="511" y="338"/>
                    </a:lnTo>
                    <a:lnTo>
                      <a:pt x="512" y="335"/>
                    </a:lnTo>
                    <a:lnTo>
                      <a:pt x="512" y="331"/>
                    </a:lnTo>
                    <a:lnTo>
                      <a:pt x="511" y="328"/>
                    </a:lnTo>
                    <a:lnTo>
                      <a:pt x="510" y="326"/>
                    </a:lnTo>
                    <a:lnTo>
                      <a:pt x="509" y="323"/>
                    </a:lnTo>
                    <a:lnTo>
                      <a:pt x="506" y="321"/>
                    </a:lnTo>
                    <a:lnTo>
                      <a:pt x="504" y="3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70" name="Freeform 4358"/>
              <p:cNvSpPr>
                <a:spLocks noEditPoints="1"/>
              </p:cNvSpPr>
              <p:nvPr/>
            </p:nvSpPr>
            <p:spPr bwMode="auto">
              <a:xfrm>
                <a:off x="7048500" y="1509713"/>
                <a:ext cx="161925" cy="161925"/>
              </a:xfrm>
              <a:custGeom>
                <a:avLst/>
                <a:gdLst>
                  <a:gd name="T0" fmla="*/ 229 w 511"/>
                  <a:gd name="T1" fmla="*/ 335 h 509"/>
                  <a:gd name="T2" fmla="*/ 198 w 511"/>
                  <a:gd name="T3" fmla="*/ 319 h 509"/>
                  <a:gd name="T4" fmla="*/ 176 w 511"/>
                  <a:gd name="T5" fmla="*/ 292 h 509"/>
                  <a:gd name="T6" fmla="*/ 166 w 511"/>
                  <a:gd name="T7" fmla="*/ 258 h 509"/>
                  <a:gd name="T8" fmla="*/ 169 w 511"/>
                  <a:gd name="T9" fmla="*/ 223 h 509"/>
                  <a:gd name="T10" fmla="*/ 186 w 511"/>
                  <a:gd name="T11" fmla="*/ 191 h 509"/>
                  <a:gd name="T12" fmla="*/ 213 w 511"/>
                  <a:gd name="T13" fmla="*/ 169 h 509"/>
                  <a:gd name="T14" fmla="*/ 246 w 511"/>
                  <a:gd name="T15" fmla="*/ 158 h 509"/>
                  <a:gd name="T16" fmla="*/ 282 w 511"/>
                  <a:gd name="T17" fmla="*/ 163 h 509"/>
                  <a:gd name="T18" fmla="*/ 313 w 511"/>
                  <a:gd name="T19" fmla="*/ 179 h 509"/>
                  <a:gd name="T20" fmla="*/ 335 w 511"/>
                  <a:gd name="T21" fmla="*/ 206 h 509"/>
                  <a:gd name="T22" fmla="*/ 346 w 511"/>
                  <a:gd name="T23" fmla="*/ 240 h 509"/>
                  <a:gd name="T24" fmla="*/ 342 w 511"/>
                  <a:gd name="T25" fmla="*/ 276 h 509"/>
                  <a:gd name="T26" fmla="*/ 325 w 511"/>
                  <a:gd name="T27" fmla="*/ 306 h 509"/>
                  <a:gd name="T28" fmla="*/ 298 w 511"/>
                  <a:gd name="T29" fmla="*/ 328 h 509"/>
                  <a:gd name="T30" fmla="*/ 265 w 511"/>
                  <a:gd name="T31" fmla="*/ 338 h 509"/>
                  <a:gd name="T32" fmla="*/ 511 w 511"/>
                  <a:gd name="T33" fmla="*/ 173 h 509"/>
                  <a:gd name="T34" fmla="*/ 450 w 511"/>
                  <a:gd name="T35" fmla="*/ 67 h 509"/>
                  <a:gd name="T36" fmla="*/ 441 w 511"/>
                  <a:gd name="T37" fmla="*/ 63 h 509"/>
                  <a:gd name="T38" fmla="*/ 386 w 511"/>
                  <a:gd name="T39" fmla="*/ 92 h 509"/>
                  <a:gd name="T40" fmla="*/ 332 w 511"/>
                  <a:gd name="T41" fmla="*/ 59 h 509"/>
                  <a:gd name="T42" fmla="*/ 329 w 511"/>
                  <a:gd name="T43" fmla="*/ 6 h 509"/>
                  <a:gd name="T44" fmla="*/ 320 w 511"/>
                  <a:gd name="T45" fmla="*/ 0 h 509"/>
                  <a:gd name="T46" fmla="*/ 198 w 511"/>
                  <a:gd name="T47" fmla="*/ 1 h 509"/>
                  <a:gd name="T48" fmla="*/ 190 w 511"/>
                  <a:gd name="T49" fmla="*/ 9 h 509"/>
                  <a:gd name="T50" fmla="*/ 179 w 511"/>
                  <a:gd name="T51" fmla="*/ 61 h 509"/>
                  <a:gd name="T52" fmla="*/ 141 w 511"/>
                  <a:gd name="T53" fmla="*/ 81 h 509"/>
                  <a:gd name="T54" fmla="*/ 68 w 511"/>
                  <a:gd name="T55" fmla="*/ 63 h 509"/>
                  <a:gd name="T56" fmla="*/ 60 w 511"/>
                  <a:gd name="T57" fmla="*/ 70 h 509"/>
                  <a:gd name="T58" fmla="*/ 1 w 511"/>
                  <a:gd name="T59" fmla="*/ 177 h 509"/>
                  <a:gd name="T60" fmla="*/ 5 w 511"/>
                  <a:gd name="T61" fmla="*/ 186 h 509"/>
                  <a:gd name="T62" fmla="*/ 52 w 511"/>
                  <a:gd name="T63" fmla="*/ 249 h 509"/>
                  <a:gd name="T64" fmla="*/ 5 w 511"/>
                  <a:gd name="T65" fmla="*/ 311 h 509"/>
                  <a:gd name="T66" fmla="*/ 0 w 511"/>
                  <a:gd name="T67" fmla="*/ 322 h 509"/>
                  <a:gd name="T68" fmla="*/ 59 w 511"/>
                  <a:gd name="T69" fmla="*/ 429 h 509"/>
                  <a:gd name="T70" fmla="*/ 74 w 511"/>
                  <a:gd name="T71" fmla="*/ 435 h 509"/>
                  <a:gd name="T72" fmla="*/ 140 w 511"/>
                  <a:gd name="T73" fmla="*/ 416 h 509"/>
                  <a:gd name="T74" fmla="*/ 179 w 511"/>
                  <a:gd name="T75" fmla="*/ 438 h 509"/>
                  <a:gd name="T76" fmla="*/ 190 w 511"/>
                  <a:gd name="T77" fmla="*/ 500 h 509"/>
                  <a:gd name="T78" fmla="*/ 198 w 511"/>
                  <a:gd name="T79" fmla="*/ 508 h 509"/>
                  <a:gd name="T80" fmla="*/ 320 w 511"/>
                  <a:gd name="T81" fmla="*/ 509 h 509"/>
                  <a:gd name="T82" fmla="*/ 329 w 511"/>
                  <a:gd name="T83" fmla="*/ 503 h 509"/>
                  <a:gd name="T84" fmla="*/ 332 w 511"/>
                  <a:gd name="T85" fmla="*/ 439 h 509"/>
                  <a:gd name="T86" fmla="*/ 387 w 511"/>
                  <a:gd name="T87" fmla="*/ 407 h 509"/>
                  <a:gd name="T88" fmla="*/ 441 w 511"/>
                  <a:gd name="T89" fmla="*/ 435 h 509"/>
                  <a:gd name="T90" fmla="*/ 450 w 511"/>
                  <a:gd name="T91" fmla="*/ 431 h 509"/>
                  <a:gd name="T92" fmla="*/ 511 w 511"/>
                  <a:gd name="T93" fmla="*/ 324 h 509"/>
                  <a:gd name="T94" fmla="*/ 504 w 511"/>
                  <a:gd name="T95" fmla="*/ 309 h 509"/>
                  <a:gd name="T96" fmla="*/ 459 w 511"/>
                  <a:gd name="T97" fmla="*/ 233 h 509"/>
                  <a:gd name="T98" fmla="*/ 508 w 511"/>
                  <a:gd name="T99" fmla="*/ 184 h 5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11" h="509">
                    <a:moveTo>
                      <a:pt x="256" y="339"/>
                    </a:moveTo>
                    <a:lnTo>
                      <a:pt x="246" y="338"/>
                    </a:lnTo>
                    <a:lnTo>
                      <a:pt x="237" y="337"/>
                    </a:lnTo>
                    <a:lnTo>
                      <a:pt x="229" y="335"/>
                    </a:lnTo>
                    <a:lnTo>
                      <a:pt x="220" y="332"/>
                    </a:lnTo>
                    <a:lnTo>
                      <a:pt x="213" y="328"/>
                    </a:lnTo>
                    <a:lnTo>
                      <a:pt x="205" y="323"/>
                    </a:lnTo>
                    <a:lnTo>
                      <a:pt x="198" y="319"/>
                    </a:lnTo>
                    <a:lnTo>
                      <a:pt x="191" y="312"/>
                    </a:lnTo>
                    <a:lnTo>
                      <a:pt x="186" y="306"/>
                    </a:lnTo>
                    <a:lnTo>
                      <a:pt x="181" y="300"/>
                    </a:lnTo>
                    <a:lnTo>
                      <a:pt x="176" y="292"/>
                    </a:lnTo>
                    <a:lnTo>
                      <a:pt x="172" y="284"/>
                    </a:lnTo>
                    <a:lnTo>
                      <a:pt x="169" y="276"/>
                    </a:lnTo>
                    <a:lnTo>
                      <a:pt x="167" y="267"/>
                    </a:lnTo>
                    <a:lnTo>
                      <a:pt x="166" y="258"/>
                    </a:lnTo>
                    <a:lnTo>
                      <a:pt x="166" y="249"/>
                    </a:lnTo>
                    <a:lnTo>
                      <a:pt x="166" y="240"/>
                    </a:lnTo>
                    <a:lnTo>
                      <a:pt x="167" y="231"/>
                    </a:lnTo>
                    <a:lnTo>
                      <a:pt x="169" y="223"/>
                    </a:lnTo>
                    <a:lnTo>
                      <a:pt x="172" y="214"/>
                    </a:lnTo>
                    <a:lnTo>
                      <a:pt x="176" y="206"/>
                    </a:lnTo>
                    <a:lnTo>
                      <a:pt x="181" y="199"/>
                    </a:lnTo>
                    <a:lnTo>
                      <a:pt x="186" y="191"/>
                    </a:lnTo>
                    <a:lnTo>
                      <a:pt x="191" y="185"/>
                    </a:lnTo>
                    <a:lnTo>
                      <a:pt x="198" y="179"/>
                    </a:lnTo>
                    <a:lnTo>
                      <a:pt x="205" y="173"/>
                    </a:lnTo>
                    <a:lnTo>
                      <a:pt x="213" y="169"/>
                    </a:lnTo>
                    <a:lnTo>
                      <a:pt x="220" y="165"/>
                    </a:lnTo>
                    <a:lnTo>
                      <a:pt x="229" y="163"/>
                    </a:lnTo>
                    <a:lnTo>
                      <a:pt x="237" y="159"/>
                    </a:lnTo>
                    <a:lnTo>
                      <a:pt x="246" y="158"/>
                    </a:lnTo>
                    <a:lnTo>
                      <a:pt x="256" y="158"/>
                    </a:lnTo>
                    <a:lnTo>
                      <a:pt x="265" y="158"/>
                    </a:lnTo>
                    <a:lnTo>
                      <a:pt x="274" y="159"/>
                    </a:lnTo>
                    <a:lnTo>
                      <a:pt x="282" y="163"/>
                    </a:lnTo>
                    <a:lnTo>
                      <a:pt x="291" y="165"/>
                    </a:lnTo>
                    <a:lnTo>
                      <a:pt x="298" y="169"/>
                    </a:lnTo>
                    <a:lnTo>
                      <a:pt x="306" y="173"/>
                    </a:lnTo>
                    <a:lnTo>
                      <a:pt x="313" y="179"/>
                    </a:lnTo>
                    <a:lnTo>
                      <a:pt x="320" y="185"/>
                    </a:lnTo>
                    <a:lnTo>
                      <a:pt x="325" y="191"/>
                    </a:lnTo>
                    <a:lnTo>
                      <a:pt x="331" y="199"/>
                    </a:lnTo>
                    <a:lnTo>
                      <a:pt x="335" y="206"/>
                    </a:lnTo>
                    <a:lnTo>
                      <a:pt x="339" y="214"/>
                    </a:lnTo>
                    <a:lnTo>
                      <a:pt x="342" y="223"/>
                    </a:lnTo>
                    <a:lnTo>
                      <a:pt x="344" y="231"/>
                    </a:lnTo>
                    <a:lnTo>
                      <a:pt x="346" y="240"/>
                    </a:lnTo>
                    <a:lnTo>
                      <a:pt x="347" y="249"/>
                    </a:lnTo>
                    <a:lnTo>
                      <a:pt x="346" y="258"/>
                    </a:lnTo>
                    <a:lnTo>
                      <a:pt x="344" y="267"/>
                    </a:lnTo>
                    <a:lnTo>
                      <a:pt x="342" y="276"/>
                    </a:lnTo>
                    <a:lnTo>
                      <a:pt x="339" y="284"/>
                    </a:lnTo>
                    <a:lnTo>
                      <a:pt x="335" y="292"/>
                    </a:lnTo>
                    <a:lnTo>
                      <a:pt x="331" y="300"/>
                    </a:lnTo>
                    <a:lnTo>
                      <a:pt x="325" y="306"/>
                    </a:lnTo>
                    <a:lnTo>
                      <a:pt x="320" y="312"/>
                    </a:lnTo>
                    <a:lnTo>
                      <a:pt x="313" y="319"/>
                    </a:lnTo>
                    <a:lnTo>
                      <a:pt x="306" y="323"/>
                    </a:lnTo>
                    <a:lnTo>
                      <a:pt x="298" y="328"/>
                    </a:lnTo>
                    <a:lnTo>
                      <a:pt x="291" y="332"/>
                    </a:lnTo>
                    <a:lnTo>
                      <a:pt x="282" y="335"/>
                    </a:lnTo>
                    <a:lnTo>
                      <a:pt x="274" y="337"/>
                    </a:lnTo>
                    <a:lnTo>
                      <a:pt x="265" y="338"/>
                    </a:lnTo>
                    <a:lnTo>
                      <a:pt x="256" y="339"/>
                    </a:lnTo>
                    <a:close/>
                    <a:moveTo>
                      <a:pt x="510" y="179"/>
                    </a:moveTo>
                    <a:lnTo>
                      <a:pt x="511" y="177"/>
                    </a:lnTo>
                    <a:lnTo>
                      <a:pt x="511" y="173"/>
                    </a:lnTo>
                    <a:lnTo>
                      <a:pt x="510" y="171"/>
                    </a:lnTo>
                    <a:lnTo>
                      <a:pt x="509" y="168"/>
                    </a:lnTo>
                    <a:lnTo>
                      <a:pt x="453" y="70"/>
                    </a:lnTo>
                    <a:lnTo>
                      <a:pt x="450" y="67"/>
                    </a:lnTo>
                    <a:lnTo>
                      <a:pt x="448" y="65"/>
                    </a:lnTo>
                    <a:lnTo>
                      <a:pt x="446" y="64"/>
                    </a:lnTo>
                    <a:lnTo>
                      <a:pt x="443" y="64"/>
                    </a:lnTo>
                    <a:lnTo>
                      <a:pt x="441" y="63"/>
                    </a:lnTo>
                    <a:lnTo>
                      <a:pt x="438" y="63"/>
                    </a:lnTo>
                    <a:lnTo>
                      <a:pt x="434" y="63"/>
                    </a:lnTo>
                    <a:lnTo>
                      <a:pt x="432" y="65"/>
                    </a:lnTo>
                    <a:lnTo>
                      <a:pt x="386" y="92"/>
                    </a:lnTo>
                    <a:lnTo>
                      <a:pt x="375" y="83"/>
                    </a:lnTo>
                    <a:lnTo>
                      <a:pt x="363" y="75"/>
                    </a:lnTo>
                    <a:lnTo>
                      <a:pt x="348" y="67"/>
                    </a:lnTo>
                    <a:lnTo>
                      <a:pt x="332" y="59"/>
                    </a:lnTo>
                    <a:lnTo>
                      <a:pt x="332" y="14"/>
                    </a:lnTo>
                    <a:lnTo>
                      <a:pt x="332" y="12"/>
                    </a:lnTo>
                    <a:lnTo>
                      <a:pt x="331" y="9"/>
                    </a:lnTo>
                    <a:lnTo>
                      <a:pt x="329" y="6"/>
                    </a:lnTo>
                    <a:lnTo>
                      <a:pt x="327" y="4"/>
                    </a:lnTo>
                    <a:lnTo>
                      <a:pt x="325" y="2"/>
                    </a:lnTo>
                    <a:lnTo>
                      <a:pt x="323" y="1"/>
                    </a:lnTo>
                    <a:lnTo>
                      <a:pt x="320" y="0"/>
                    </a:lnTo>
                    <a:lnTo>
                      <a:pt x="317" y="0"/>
                    </a:lnTo>
                    <a:lnTo>
                      <a:pt x="203" y="0"/>
                    </a:lnTo>
                    <a:lnTo>
                      <a:pt x="201" y="0"/>
                    </a:lnTo>
                    <a:lnTo>
                      <a:pt x="198" y="1"/>
                    </a:lnTo>
                    <a:lnTo>
                      <a:pt x="196" y="2"/>
                    </a:lnTo>
                    <a:lnTo>
                      <a:pt x="194" y="4"/>
                    </a:lnTo>
                    <a:lnTo>
                      <a:pt x="191" y="6"/>
                    </a:lnTo>
                    <a:lnTo>
                      <a:pt x="190" y="9"/>
                    </a:lnTo>
                    <a:lnTo>
                      <a:pt x="189" y="12"/>
                    </a:lnTo>
                    <a:lnTo>
                      <a:pt x="188" y="14"/>
                    </a:lnTo>
                    <a:lnTo>
                      <a:pt x="188" y="58"/>
                    </a:lnTo>
                    <a:lnTo>
                      <a:pt x="179" y="61"/>
                    </a:lnTo>
                    <a:lnTo>
                      <a:pt x="170" y="64"/>
                    </a:lnTo>
                    <a:lnTo>
                      <a:pt x="161" y="68"/>
                    </a:lnTo>
                    <a:lnTo>
                      <a:pt x="154" y="72"/>
                    </a:lnTo>
                    <a:lnTo>
                      <a:pt x="141" y="81"/>
                    </a:lnTo>
                    <a:lnTo>
                      <a:pt x="128" y="92"/>
                    </a:lnTo>
                    <a:lnTo>
                      <a:pt x="80" y="64"/>
                    </a:lnTo>
                    <a:lnTo>
                      <a:pt x="75" y="62"/>
                    </a:lnTo>
                    <a:lnTo>
                      <a:pt x="68" y="63"/>
                    </a:lnTo>
                    <a:lnTo>
                      <a:pt x="66" y="64"/>
                    </a:lnTo>
                    <a:lnTo>
                      <a:pt x="64" y="65"/>
                    </a:lnTo>
                    <a:lnTo>
                      <a:pt x="62" y="67"/>
                    </a:lnTo>
                    <a:lnTo>
                      <a:pt x="60" y="70"/>
                    </a:lnTo>
                    <a:lnTo>
                      <a:pt x="3" y="168"/>
                    </a:lnTo>
                    <a:lnTo>
                      <a:pt x="2" y="171"/>
                    </a:lnTo>
                    <a:lnTo>
                      <a:pt x="1" y="173"/>
                    </a:lnTo>
                    <a:lnTo>
                      <a:pt x="1" y="177"/>
                    </a:lnTo>
                    <a:lnTo>
                      <a:pt x="1" y="179"/>
                    </a:lnTo>
                    <a:lnTo>
                      <a:pt x="2" y="182"/>
                    </a:lnTo>
                    <a:lnTo>
                      <a:pt x="4" y="184"/>
                    </a:lnTo>
                    <a:lnTo>
                      <a:pt x="5" y="186"/>
                    </a:lnTo>
                    <a:lnTo>
                      <a:pt x="8" y="188"/>
                    </a:lnTo>
                    <a:lnTo>
                      <a:pt x="56" y="216"/>
                    </a:lnTo>
                    <a:lnTo>
                      <a:pt x="53" y="233"/>
                    </a:lnTo>
                    <a:lnTo>
                      <a:pt x="52" y="249"/>
                    </a:lnTo>
                    <a:lnTo>
                      <a:pt x="53" y="265"/>
                    </a:lnTo>
                    <a:lnTo>
                      <a:pt x="56" y="282"/>
                    </a:lnTo>
                    <a:lnTo>
                      <a:pt x="7" y="309"/>
                    </a:lnTo>
                    <a:lnTo>
                      <a:pt x="5" y="311"/>
                    </a:lnTo>
                    <a:lnTo>
                      <a:pt x="3" y="313"/>
                    </a:lnTo>
                    <a:lnTo>
                      <a:pt x="2" y="317"/>
                    </a:lnTo>
                    <a:lnTo>
                      <a:pt x="1" y="320"/>
                    </a:lnTo>
                    <a:lnTo>
                      <a:pt x="0" y="322"/>
                    </a:lnTo>
                    <a:lnTo>
                      <a:pt x="0" y="324"/>
                    </a:lnTo>
                    <a:lnTo>
                      <a:pt x="1" y="327"/>
                    </a:lnTo>
                    <a:lnTo>
                      <a:pt x="2" y="330"/>
                    </a:lnTo>
                    <a:lnTo>
                      <a:pt x="59" y="429"/>
                    </a:lnTo>
                    <a:lnTo>
                      <a:pt x="63" y="432"/>
                    </a:lnTo>
                    <a:lnTo>
                      <a:pt x="67" y="434"/>
                    </a:lnTo>
                    <a:lnTo>
                      <a:pt x="71" y="435"/>
                    </a:lnTo>
                    <a:lnTo>
                      <a:pt x="74" y="435"/>
                    </a:lnTo>
                    <a:lnTo>
                      <a:pt x="76" y="434"/>
                    </a:lnTo>
                    <a:lnTo>
                      <a:pt x="79" y="433"/>
                    </a:lnTo>
                    <a:lnTo>
                      <a:pt x="128" y="407"/>
                    </a:lnTo>
                    <a:lnTo>
                      <a:pt x="140" y="416"/>
                    </a:lnTo>
                    <a:lnTo>
                      <a:pt x="154" y="426"/>
                    </a:lnTo>
                    <a:lnTo>
                      <a:pt x="161" y="430"/>
                    </a:lnTo>
                    <a:lnTo>
                      <a:pt x="169" y="434"/>
                    </a:lnTo>
                    <a:lnTo>
                      <a:pt x="179" y="438"/>
                    </a:lnTo>
                    <a:lnTo>
                      <a:pt x="188" y="441"/>
                    </a:lnTo>
                    <a:lnTo>
                      <a:pt x="188" y="494"/>
                    </a:lnTo>
                    <a:lnTo>
                      <a:pt x="189" y="497"/>
                    </a:lnTo>
                    <a:lnTo>
                      <a:pt x="190" y="500"/>
                    </a:lnTo>
                    <a:lnTo>
                      <a:pt x="191" y="503"/>
                    </a:lnTo>
                    <a:lnTo>
                      <a:pt x="194" y="505"/>
                    </a:lnTo>
                    <a:lnTo>
                      <a:pt x="196" y="507"/>
                    </a:lnTo>
                    <a:lnTo>
                      <a:pt x="198" y="508"/>
                    </a:lnTo>
                    <a:lnTo>
                      <a:pt x="201" y="509"/>
                    </a:lnTo>
                    <a:lnTo>
                      <a:pt x="203" y="509"/>
                    </a:lnTo>
                    <a:lnTo>
                      <a:pt x="317" y="509"/>
                    </a:lnTo>
                    <a:lnTo>
                      <a:pt x="320" y="509"/>
                    </a:lnTo>
                    <a:lnTo>
                      <a:pt x="323" y="508"/>
                    </a:lnTo>
                    <a:lnTo>
                      <a:pt x="325" y="507"/>
                    </a:lnTo>
                    <a:lnTo>
                      <a:pt x="327" y="505"/>
                    </a:lnTo>
                    <a:lnTo>
                      <a:pt x="329" y="503"/>
                    </a:lnTo>
                    <a:lnTo>
                      <a:pt x="331" y="500"/>
                    </a:lnTo>
                    <a:lnTo>
                      <a:pt x="332" y="497"/>
                    </a:lnTo>
                    <a:lnTo>
                      <a:pt x="332" y="494"/>
                    </a:lnTo>
                    <a:lnTo>
                      <a:pt x="332" y="439"/>
                    </a:lnTo>
                    <a:lnTo>
                      <a:pt x="348" y="431"/>
                    </a:lnTo>
                    <a:lnTo>
                      <a:pt x="363" y="423"/>
                    </a:lnTo>
                    <a:lnTo>
                      <a:pt x="375" y="414"/>
                    </a:lnTo>
                    <a:lnTo>
                      <a:pt x="387" y="407"/>
                    </a:lnTo>
                    <a:lnTo>
                      <a:pt x="432" y="433"/>
                    </a:lnTo>
                    <a:lnTo>
                      <a:pt x="434" y="434"/>
                    </a:lnTo>
                    <a:lnTo>
                      <a:pt x="438" y="435"/>
                    </a:lnTo>
                    <a:lnTo>
                      <a:pt x="441" y="435"/>
                    </a:lnTo>
                    <a:lnTo>
                      <a:pt x="443" y="434"/>
                    </a:lnTo>
                    <a:lnTo>
                      <a:pt x="446" y="434"/>
                    </a:lnTo>
                    <a:lnTo>
                      <a:pt x="448" y="432"/>
                    </a:lnTo>
                    <a:lnTo>
                      <a:pt x="450" y="431"/>
                    </a:lnTo>
                    <a:lnTo>
                      <a:pt x="453" y="429"/>
                    </a:lnTo>
                    <a:lnTo>
                      <a:pt x="509" y="330"/>
                    </a:lnTo>
                    <a:lnTo>
                      <a:pt x="510" y="327"/>
                    </a:lnTo>
                    <a:lnTo>
                      <a:pt x="511" y="324"/>
                    </a:lnTo>
                    <a:lnTo>
                      <a:pt x="511" y="322"/>
                    </a:lnTo>
                    <a:lnTo>
                      <a:pt x="510" y="320"/>
                    </a:lnTo>
                    <a:lnTo>
                      <a:pt x="508" y="313"/>
                    </a:lnTo>
                    <a:lnTo>
                      <a:pt x="504" y="309"/>
                    </a:lnTo>
                    <a:lnTo>
                      <a:pt x="457" y="282"/>
                    </a:lnTo>
                    <a:lnTo>
                      <a:pt x="459" y="265"/>
                    </a:lnTo>
                    <a:lnTo>
                      <a:pt x="459" y="249"/>
                    </a:lnTo>
                    <a:lnTo>
                      <a:pt x="459" y="233"/>
                    </a:lnTo>
                    <a:lnTo>
                      <a:pt x="457" y="216"/>
                    </a:lnTo>
                    <a:lnTo>
                      <a:pt x="504" y="188"/>
                    </a:lnTo>
                    <a:lnTo>
                      <a:pt x="506" y="186"/>
                    </a:lnTo>
                    <a:lnTo>
                      <a:pt x="508" y="184"/>
                    </a:lnTo>
                    <a:lnTo>
                      <a:pt x="509" y="182"/>
                    </a:lnTo>
                    <a:lnTo>
                      <a:pt x="510" y="1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271" name="Slide Number Placeholder 27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30B90C-FB27-42EE-827D-4DD2EE7B277B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294F9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294F9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8884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76"/>
          <p:cNvSpPr/>
          <p:nvPr/>
        </p:nvSpPr>
        <p:spPr>
          <a:xfrm>
            <a:off x="5586413" y="5279052"/>
            <a:ext cx="1019175" cy="101917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9284992" y="2567453"/>
            <a:ext cx="1019175" cy="101917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1864597" y="2567453"/>
            <a:ext cx="1019175" cy="101917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Venn Diagrams Presentation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9622742" y="3148881"/>
            <a:ext cx="2015173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Praesent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convallis pharetra.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9556" y="3148881"/>
            <a:ext cx="2015173" cy="107721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Praesent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convallis pharetra.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3211752" y="1376363"/>
            <a:ext cx="5770794" cy="3920481"/>
            <a:chOff x="2922064" y="1376363"/>
            <a:chExt cx="6347873" cy="4312529"/>
          </a:xfrm>
        </p:grpSpPr>
        <p:sp>
          <p:nvSpPr>
            <p:cNvPr id="6" name="Oval 5"/>
            <p:cNvSpPr/>
            <p:nvPr/>
          </p:nvSpPr>
          <p:spPr>
            <a:xfrm>
              <a:off x="3026788" y="1926418"/>
              <a:ext cx="3762476" cy="3762474"/>
            </a:xfrm>
            <a:prstGeom prst="ellipse">
              <a:avLst/>
            </a:prstGeom>
            <a:solidFill>
              <a:srgbClr val="FF5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 flipH="1">
              <a:off x="5402737" y="1926418"/>
              <a:ext cx="3762476" cy="3762474"/>
            </a:xfrm>
            <a:prstGeom prst="ellipse">
              <a:avLst/>
            </a:prstGeom>
            <a:solidFill>
              <a:srgbClr val="20A6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3398313" y="2313434"/>
              <a:ext cx="3019425" cy="3019425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Oval 25"/>
            <p:cNvSpPr/>
            <p:nvPr/>
          </p:nvSpPr>
          <p:spPr>
            <a:xfrm flipH="1">
              <a:off x="5774263" y="2313434"/>
              <a:ext cx="3019425" cy="3019425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4712764" y="1709887"/>
              <a:ext cx="390525" cy="600075"/>
            </a:xfrm>
            <a:prstGeom prst="rect">
              <a:avLst/>
            </a:prstGeom>
            <a:solidFill>
              <a:srgbClr val="FF5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rot="16200000">
              <a:off x="4730516" y="1118859"/>
              <a:ext cx="355023" cy="870031"/>
            </a:xfrm>
            <a:prstGeom prst="rect">
              <a:avLst/>
            </a:prstGeom>
            <a:solidFill>
              <a:srgbClr val="FF5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 rot="18331916">
              <a:off x="3026839" y="2573487"/>
              <a:ext cx="390525" cy="600075"/>
            </a:xfrm>
            <a:prstGeom prst="rect">
              <a:avLst/>
            </a:prstGeom>
            <a:solidFill>
              <a:srgbClr val="FF5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 flipH="1">
              <a:off x="7088712" y="1709887"/>
              <a:ext cx="390525" cy="600075"/>
            </a:xfrm>
            <a:prstGeom prst="rect">
              <a:avLst/>
            </a:prstGeom>
            <a:solidFill>
              <a:srgbClr val="20A6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 rot="5400000" flipH="1">
              <a:off x="7106462" y="1118859"/>
              <a:ext cx="355023" cy="870031"/>
            </a:xfrm>
            <a:prstGeom prst="rect">
              <a:avLst/>
            </a:prstGeom>
            <a:solidFill>
              <a:srgbClr val="20A6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 rot="3268084" flipH="1">
              <a:off x="8774637" y="2573487"/>
              <a:ext cx="390525" cy="600075"/>
            </a:xfrm>
            <a:prstGeom prst="rect">
              <a:avLst/>
            </a:prstGeom>
            <a:solidFill>
              <a:srgbClr val="20A6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7283973" y="3515370"/>
              <a:ext cx="1193801" cy="61555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714224" y="3515370"/>
              <a:ext cx="1193801" cy="61555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</a:t>
              </a:r>
            </a:p>
          </p:txBody>
        </p:sp>
        <p:sp>
          <p:nvSpPr>
            <p:cNvPr id="58" name="Oval 57"/>
            <p:cNvSpPr/>
            <p:nvPr/>
          </p:nvSpPr>
          <p:spPr>
            <a:xfrm>
              <a:off x="3262339" y="2313434"/>
              <a:ext cx="3019425" cy="3019425"/>
            </a:xfrm>
            <a:prstGeom prst="ellipse">
              <a:avLst/>
            </a:prstGeom>
            <a:noFill/>
            <a:ln>
              <a:solidFill>
                <a:srgbClr val="FFA59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5910238" y="2313434"/>
              <a:ext cx="3019425" cy="3019425"/>
            </a:xfrm>
            <a:prstGeom prst="ellipse">
              <a:avLst/>
            </a:prstGeom>
            <a:noFill/>
            <a:ln>
              <a:solidFill>
                <a:srgbClr val="70C5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5402737" y="2349521"/>
              <a:ext cx="1386527" cy="2916271"/>
              <a:chOff x="5402737" y="2706559"/>
              <a:chExt cx="1386527" cy="2916271"/>
            </a:xfrm>
          </p:grpSpPr>
          <p:sp>
            <p:nvSpPr>
              <p:cNvPr id="35" name="Freeform 34"/>
              <p:cNvSpPr/>
              <p:nvPr/>
            </p:nvSpPr>
            <p:spPr>
              <a:xfrm>
                <a:off x="5402737" y="2706559"/>
                <a:ext cx="1386527" cy="2916271"/>
              </a:xfrm>
              <a:custGeom>
                <a:avLst/>
                <a:gdLst>
                  <a:gd name="connsiteX0" fmla="*/ 693264 w 1386527"/>
                  <a:gd name="connsiteY0" fmla="*/ 0 h 2916271"/>
                  <a:gd name="connsiteX1" fmla="*/ 701931 w 1386527"/>
                  <a:gd name="connsiteY1" fmla="*/ 6481 h 2916271"/>
                  <a:gd name="connsiteX2" fmla="*/ 1386527 w 1386527"/>
                  <a:gd name="connsiteY2" fmla="*/ 1458135 h 2916271"/>
                  <a:gd name="connsiteX3" fmla="*/ 701931 w 1386527"/>
                  <a:gd name="connsiteY3" fmla="*/ 2909789 h 2916271"/>
                  <a:gd name="connsiteX4" fmla="*/ 693264 w 1386527"/>
                  <a:gd name="connsiteY4" fmla="*/ 2916271 h 2916271"/>
                  <a:gd name="connsiteX5" fmla="*/ 684596 w 1386527"/>
                  <a:gd name="connsiteY5" fmla="*/ 2909789 h 2916271"/>
                  <a:gd name="connsiteX6" fmla="*/ 0 w 1386527"/>
                  <a:gd name="connsiteY6" fmla="*/ 1458135 h 2916271"/>
                  <a:gd name="connsiteX7" fmla="*/ 684596 w 1386527"/>
                  <a:gd name="connsiteY7" fmla="*/ 6481 h 2916271"/>
                  <a:gd name="connsiteX8" fmla="*/ 693264 w 1386527"/>
                  <a:gd name="connsiteY8" fmla="*/ 0 h 2916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86527" h="2916271">
                    <a:moveTo>
                      <a:pt x="693264" y="0"/>
                    </a:moveTo>
                    <a:lnTo>
                      <a:pt x="701931" y="6481"/>
                    </a:lnTo>
                    <a:cubicBezTo>
                      <a:pt x="1120031" y="351528"/>
                      <a:pt x="1386527" y="873709"/>
                      <a:pt x="1386527" y="1458135"/>
                    </a:cubicBezTo>
                    <a:cubicBezTo>
                      <a:pt x="1386527" y="2042561"/>
                      <a:pt x="1120031" y="2564743"/>
                      <a:pt x="701931" y="2909789"/>
                    </a:cubicBezTo>
                    <a:lnTo>
                      <a:pt x="693264" y="2916271"/>
                    </a:lnTo>
                    <a:lnTo>
                      <a:pt x="684596" y="2909789"/>
                    </a:lnTo>
                    <a:cubicBezTo>
                      <a:pt x="266496" y="2564743"/>
                      <a:pt x="0" y="2042561"/>
                      <a:pt x="0" y="1458135"/>
                    </a:cubicBezTo>
                    <a:cubicBezTo>
                      <a:pt x="0" y="873709"/>
                      <a:pt x="266496" y="351528"/>
                      <a:pt x="684596" y="6481"/>
                    </a:cubicBezTo>
                    <a:lnTo>
                      <a:pt x="693264" y="0"/>
                    </a:lnTo>
                    <a:close/>
                  </a:path>
                </a:pathLst>
              </a:custGeom>
              <a:solidFill>
                <a:srgbClr val="FECA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5511772" y="3872408"/>
                <a:ext cx="1193801" cy="61555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Lorem ipsum</a:t>
                </a:r>
              </a:p>
            </p:txBody>
          </p:sp>
        </p:grpSp>
      </p:grpSp>
      <p:sp>
        <p:nvSpPr>
          <p:cNvPr id="61" name="TextBox 60"/>
          <p:cNvSpPr txBox="1"/>
          <p:nvPr/>
        </p:nvSpPr>
        <p:spPr>
          <a:xfrm>
            <a:off x="4202825" y="5914351"/>
            <a:ext cx="3788650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Praesent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convallis pharetra.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2184395" y="2718166"/>
            <a:ext cx="380334" cy="329623"/>
            <a:chOff x="11028363" y="5368925"/>
            <a:chExt cx="285750" cy="247650"/>
          </a:xfrm>
          <a:solidFill>
            <a:srgbClr val="FF5E4C"/>
          </a:solidFill>
        </p:grpSpPr>
        <p:sp>
          <p:nvSpPr>
            <p:cNvPr id="65" name="Freeform 3577"/>
            <p:cNvSpPr>
              <a:spLocks/>
            </p:cNvSpPr>
            <p:nvPr/>
          </p:nvSpPr>
          <p:spPr bwMode="auto">
            <a:xfrm>
              <a:off x="11028363" y="5454650"/>
              <a:ext cx="66675" cy="114300"/>
            </a:xfrm>
            <a:custGeom>
              <a:avLst/>
              <a:gdLst>
                <a:gd name="T0" fmla="*/ 0 w 169"/>
                <a:gd name="T1" fmla="*/ 98 h 288"/>
                <a:gd name="T2" fmla="*/ 0 w 169"/>
                <a:gd name="T3" fmla="*/ 114 h 288"/>
                <a:gd name="T4" fmla="*/ 2 w 169"/>
                <a:gd name="T5" fmla="*/ 131 h 288"/>
                <a:gd name="T6" fmla="*/ 3 w 169"/>
                <a:gd name="T7" fmla="*/ 139 h 288"/>
                <a:gd name="T8" fmla="*/ 5 w 169"/>
                <a:gd name="T9" fmla="*/ 146 h 288"/>
                <a:gd name="T10" fmla="*/ 9 w 169"/>
                <a:gd name="T11" fmla="*/ 153 h 288"/>
                <a:gd name="T12" fmla="*/ 13 w 169"/>
                <a:gd name="T13" fmla="*/ 159 h 288"/>
                <a:gd name="T14" fmla="*/ 18 w 169"/>
                <a:gd name="T15" fmla="*/ 163 h 288"/>
                <a:gd name="T16" fmla="*/ 23 w 169"/>
                <a:gd name="T17" fmla="*/ 166 h 288"/>
                <a:gd name="T18" fmla="*/ 23 w 169"/>
                <a:gd name="T19" fmla="*/ 288 h 288"/>
                <a:gd name="T20" fmla="*/ 144 w 169"/>
                <a:gd name="T21" fmla="*/ 288 h 288"/>
                <a:gd name="T22" fmla="*/ 144 w 169"/>
                <a:gd name="T23" fmla="*/ 166 h 288"/>
                <a:gd name="T24" fmla="*/ 151 w 169"/>
                <a:gd name="T25" fmla="*/ 162 h 288"/>
                <a:gd name="T26" fmla="*/ 156 w 169"/>
                <a:gd name="T27" fmla="*/ 157 h 288"/>
                <a:gd name="T28" fmla="*/ 161 w 169"/>
                <a:gd name="T29" fmla="*/ 150 h 288"/>
                <a:gd name="T30" fmla="*/ 165 w 169"/>
                <a:gd name="T31" fmla="*/ 140 h 288"/>
                <a:gd name="T32" fmla="*/ 166 w 169"/>
                <a:gd name="T33" fmla="*/ 130 h 288"/>
                <a:gd name="T34" fmla="*/ 167 w 169"/>
                <a:gd name="T35" fmla="*/ 119 h 288"/>
                <a:gd name="T36" fmla="*/ 169 w 169"/>
                <a:gd name="T37" fmla="*/ 109 h 288"/>
                <a:gd name="T38" fmla="*/ 169 w 169"/>
                <a:gd name="T39" fmla="*/ 99 h 288"/>
                <a:gd name="T40" fmla="*/ 169 w 169"/>
                <a:gd name="T41" fmla="*/ 0 h 288"/>
                <a:gd name="T42" fmla="*/ 0 w 169"/>
                <a:gd name="T43" fmla="*/ 0 h 288"/>
                <a:gd name="T44" fmla="*/ 0 w 169"/>
                <a:gd name="T45" fmla="*/ 9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9" h="288">
                  <a:moveTo>
                    <a:pt x="0" y="98"/>
                  </a:moveTo>
                  <a:lnTo>
                    <a:pt x="0" y="114"/>
                  </a:lnTo>
                  <a:lnTo>
                    <a:pt x="2" y="131"/>
                  </a:lnTo>
                  <a:lnTo>
                    <a:pt x="3" y="139"/>
                  </a:lnTo>
                  <a:lnTo>
                    <a:pt x="5" y="146"/>
                  </a:lnTo>
                  <a:lnTo>
                    <a:pt x="9" y="153"/>
                  </a:lnTo>
                  <a:lnTo>
                    <a:pt x="13" y="159"/>
                  </a:lnTo>
                  <a:lnTo>
                    <a:pt x="18" y="163"/>
                  </a:lnTo>
                  <a:lnTo>
                    <a:pt x="23" y="166"/>
                  </a:lnTo>
                  <a:lnTo>
                    <a:pt x="23" y="288"/>
                  </a:lnTo>
                  <a:lnTo>
                    <a:pt x="144" y="288"/>
                  </a:lnTo>
                  <a:lnTo>
                    <a:pt x="144" y="166"/>
                  </a:lnTo>
                  <a:lnTo>
                    <a:pt x="151" y="162"/>
                  </a:lnTo>
                  <a:lnTo>
                    <a:pt x="156" y="157"/>
                  </a:lnTo>
                  <a:lnTo>
                    <a:pt x="161" y="150"/>
                  </a:lnTo>
                  <a:lnTo>
                    <a:pt x="165" y="140"/>
                  </a:lnTo>
                  <a:lnTo>
                    <a:pt x="166" y="130"/>
                  </a:lnTo>
                  <a:lnTo>
                    <a:pt x="167" y="119"/>
                  </a:lnTo>
                  <a:lnTo>
                    <a:pt x="169" y="109"/>
                  </a:lnTo>
                  <a:lnTo>
                    <a:pt x="169" y="99"/>
                  </a:lnTo>
                  <a:lnTo>
                    <a:pt x="169" y="0"/>
                  </a:lnTo>
                  <a:lnTo>
                    <a:pt x="0" y="0"/>
                  </a:lnTo>
                  <a:lnTo>
                    <a:pt x="0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6" name="Freeform 3578"/>
            <p:cNvSpPr>
              <a:spLocks/>
            </p:cNvSpPr>
            <p:nvPr/>
          </p:nvSpPr>
          <p:spPr bwMode="auto">
            <a:xfrm>
              <a:off x="11247438" y="5454650"/>
              <a:ext cx="66675" cy="114300"/>
            </a:xfrm>
            <a:custGeom>
              <a:avLst/>
              <a:gdLst>
                <a:gd name="T0" fmla="*/ 0 w 168"/>
                <a:gd name="T1" fmla="*/ 0 h 288"/>
                <a:gd name="T2" fmla="*/ 0 w 168"/>
                <a:gd name="T3" fmla="*/ 95 h 288"/>
                <a:gd name="T4" fmla="*/ 0 w 168"/>
                <a:gd name="T5" fmla="*/ 105 h 288"/>
                <a:gd name="T6" fmla="*/ 1 w 168"/>
                <a:gd name="T7" fmla="*/ 116 h 288"/>
                <a:gd name="T8" fmla="*/ 3 w 168"/>
                <a:gd name="T9" fmla="*/ 123 h 288"/>
                <a:gd name="T10" fmla="*/ 6 w 168"/>
                <a:gd name="T11" fmla="*/ 131 h 288"/>
                <a:gd name="T12" fmla="*/ 10 w 168"/>
                <a:gd name="T13" fmla="*/ 139 h 288"/>
                <a:gd name="T14" fmla="*/ 14 w 168"/>
                <a:gd name="T15" fmla="*/ 144 h 288"/>
                <a:gd name="T16" fmla="*/ 19 w 168"/>
                <a:gd name="T17" fmla="*/ 149 h 288"/>
                <a:gd name="T18" fmla="*/ 24 w 168"/>
                <a:gd name="T19" fmla="*/ 153 h 288"/>
                <a:gd name="T20" fmla="*/ 24 w 168"/>
                <a:gd name="T21" fmla="*/ 288 h 288"/>
                <a:gd name="T22" fmla="*/ 143 w 168"/>
                <a:gd name="T23" fmla="*/ 288 h 288"/>
                <a:gd name="T24" fmla="*/ 143 w 168"/>
                <a:gd name="T25" fmla="*/ 153 h 288"/>
                <a:gd name="T26" fmla="*/ 150 w 168"/>
                <a:gd name="T27" fmla="*/ 149 h 288"/>
                <a:gd name="T28" fmla="*/ 154 w 168"/>
                <a:gd name="T29" fmla="*/ 144 h 288"/>
                <a:gd name="T30" fmla="*/ 158 w 168"/>
                <a:gd name="T31" fmla="*/ 137 h 288"/>
                <a:gd name="T32" fmla="*/ 161 w 168"/>
                <a:gd name="T33" fmla="*/ 130 h 288"/>
                <a:gd name="T34" fmla="*/ 164 w 168"/>
                <a:gd name="T35" fmla="*/ 122 h 288"/>
                <a:gd name="T36" fmla="*/ 167 w 168"/>
                <a:gd name="T37" fmla="*/ 113 h 288"/>
                <a:gd name="T38" fmla="*/ 168 w 168"/>
                <a:gd name="T39" fmla="*/ 104 h 288"/>
                <a:gd name="T40" fmla="*/ 168 w 168"/>
                <a:gd name="T41" fmla="*/ 95 h 288"/>
                <a:gd name="T42" fmla="*/ 168 w 168"/>
                <a:gd name="T43" fmla="*/ 0 h 288"/>
                <a:gd name="T44" fmla="*/ 0 w 168"/>
                <a:gd name="T45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8" h="288">
                  <a:moveTo>
                    <a:pt x="0" y="0"/>
                  </a:moveTo>
                  <a:lnTo>
                    <a:pt x="0" y="95"/>
                  </a:lnTo>
                  <a:lnTo>
                    <a:pt x="0" y="105"/>
                  </a:lnTo>
                  <a:lnTo>
                    <a:pt x="1" y="116"/>
                  </a:lnTo>
                  <a:lnTo>
                    <a:pt x="3" y="123"/>
                  </a:lnTo>
                  <a:lnTo>
                    <a:pt x="6" y="131"/>
                  </a:lnTo>
                  <a:lnTo>
                    <a:pt x="10" y="139"/>
                  </a:lnTo>
                  <a:lnTo>
                    <a:pt x="14" y="144"/>
                  </a:lnTo>
                  <a:lnTo>
                    <a:pt x="19" y="149"/>
                  </a:lnTo>
                  <a:lnTo>
                    <a:pt x="24" y="153"/>
                  </a:lnTo>
                  <a:lnTo>
                    <a:pt x="24" y="288"/>
                  </a:lnTo>
                  <a:lnTo>
                    <a:pt x="143" y="288"/>
                  </a:lnTo>
                  <a:lnTo>
                    <a:pt x="143" y="153"/>
                  </a:lnTo>
                  <a:lnTo>
                    <a:pt x="150" y="149"/>
                  </a:lnTo>
                  <a:lnTo>
                    <a:pt x="154" y="144"/>
                  </a:lnTo>
                  <a:lnTo>
                    <a:pt x="158" y="137"/>
                  </a:lnTo>
                  <a:lnTo>
                    <a:pt x="161" y="130"/>
                  </a:lnTo>
                  <a:lnTo>
                    <a:pt x="164" y="122"/>
                  </a:lnTo>
                  <a:lnTo>
                    <a:pt x="167" y="113"/>
                  </a:lnTo>
                  <a:lnTo>
                    <a:pt x="168" y="104"/>
                  </a:lnTo>
                  <a:lnTo>
                    <a:pt x="168" y="95"/>
                  </a:lnTo>
                  <a:lnTo>
                    <a:pt x="16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7" name="Freeform 3579"/>
            <p:cNvSpPr>
              <a:spLocks/>
            </p:cNvSpPr>
            <p:nvPr/>
          </p:nvSpPr>
          <p:spPr bwMode="auto">
            <a:xfrm>
              <a:off x="11123613" y="5454650"/>
              <a:ext cx="95250" cy="161925"/>
            </a:xfrm>
            <a:custGeom>
              <a:avLst/>
              <a:gdLst>
                <a:gd name="T0" fmla="*/ 0 w 241"/>
                <a:gd name="T1" fmla="*/ 168 h 408"/>
                <a:gd name="T2" fmla="*/ 0 w 241"/>
                <a:gd name="T3" fmla="*/ 182 h 408"/>
                <a:gd name="T4" fmla="*/ 3 w 241"/>
                <a:gd name="T5" fmla="*/ 195 h 408"/>
                <a:gd name="T6" fmla="*/ 7 w 241"/>
                <a:gd name="T7" fmla="*/ 206 h 408"/>
                <a:gd name="T8" fmla="*/ 13 w 241"/>
                <a:gd name="T9" fmla="*/ 216 h 408"/>
                <a:gd name="T10" fmla="*/ 20 w 241"/>
                <a:gd name="T11" fmla="*/ 225 h 408"/>
                <a:gd name="T12" fmla="*/ 27 w 241"/>
                <a:gd name="T13" fmla="*/ 231 h 408"/>
                <a:gd name="T14" fmla="*/ 38 w 241"/>
                <a:gd name="T15" fmla="*/ 236 h 408"/>
                <a:gd name="T16" fmla="*/ 48 w 241"/>
                <a:gd name="T17" fmla="*/ 239 h 408"/>
                <a:gd name="T18" fmla="*/ 48 w 241"/>
                <a:gd name="T19" fmla="*/ 408 h 408"/>
                <a:gd name="T20" fmla="*/ 192 w 241"/>
                <a:gd name="T21" fmla="*/ 408 h 408"/>
                <a:gd name="T22" fmla="*/ 192 w 241"/>
                <a:gd name="T23" fmla="*/ 239 h 408"/>
                <a:gd name="T24" fmla="*/ 203 w 241"/>
                <a:gd name="T25" fmla="*/ 236 h 408"/>
                <a:gd name="T26" fmla="*/ 212 w 241"/>
                <a:gd name="T27" fmla="*/ 231 h 408"/>
                <a:gd name="T28" fmla="*/ 221 w 241"/>
                <a:gd name="T29" fmla="*/ 225 h 408"/>
                <a:gd name="T30" fmla="*/ 228 w 241"/>
                <a:gd name="T31" fmla="*/ 216 h 408"/>
                <a:gd name="T32" fmla="*/ 233 w 241"/>
                <a:gd name="T33" fmla="*/ 206 h 408"/>
                <a:gd name="T34" fmla="*/ 237 w 241"/>
                <a:gd name="T35" fmla="*/ 195 h 408"/>
                <a:gd name="T36" fmla="*/ 239 w 241"/>
                <a:gd name="T37" fmla="*/ 182 h 408"/>
                <a:gd name="T38" fmla="*/ 241 w 241"/>
                <a:gd name="T39" fmla="*/ 168 h 408"/>
                <a:gd name="T40" fmla="*/ 241 w 241"/>
                <a:gd name="T41" fmla="*/ 0 h 408"/>
                <a:gd name="T42" fmla="*/ 0 w 241"/>
                <a:gd name="T43" fmla="*/ 0 h 408"/>
                <a:gd name="T44" fmla="*/ 0 w 241"/>
                <a:gd name="T45" fmla="*/ 168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1" h="408">
                  <a:moveTo>
                    <a:pt x="0" y="168"/>
                  </a:moveTo>
                  <a:lnTo>
                    <a:pt x="0" y="182"/>
                  </a:lnTo>
                  <a:lnTo>
                    <a:pt x="3" y="195"/>
                  </a:lnTo>
                  <a:lnTo>
                    <a:pt x="7" y="206"/>
                  </a:lnTo>
                  <a:lnTo>
                    <a:pt x="13" y="216"/>
                  </a:lnTo>
                  <a:lnTo>
                    <a:pt x="20" y="225"/>
                  </a:lnTo>
                  <a:lnTo>
                    <a:pt x="27" y="231"/>
                  </a:lnTo>
                  <a:lnTo>
                    <a:pt x="38" y="236"/>
                  </a:lnTo>
                  <a:lnTo>
                    <a:pt x="48" y="239"/>
                  </a:lnTo>
                  <a:lnTo>
                    <a:pt x="48" y="408"/>
                  </a:lnTo>
                  <a:lnTo>
                    <a:pt x="192" y="408"/>
                  </a:lnTo>
                  <a:lnTo>
                    <a:pt x="192" y="239"/>
                  </a:lnTo>
                  <a:lnTo>
                    <a:pt x="203" y="236"/>
                  </a:lnTo>
                  <a:lnTo>
                    <a:pt x="212" y="231"/>
                  </a:lnTo>
                  <a:lnTo>
                    <a:pt x="221" y="225"/>
                  </a:lnTo>
                  <a:lnTo>
                    <a:pt x="228" y="216"/>
                  </a:lnTo>
                  <a:lnTo>
                    <a:pt x="233" y="206"/>
                  </a:lnTo>
                  <a:lnTo>
                    <a:pt x="237" y="195"/>
                  </a:lnTo>
                  <a:lnTo>
                    <a:pt x="239" y="182"/>
                  </a:lnTo>
                  <a:lnTo>
                    <a:pt x="241" y="168"/>
                  </a:lnTo>
                  <a:lnTo>
                    <a:pt x="241" y="0"/>
                  </a:lnTo>
                  <a:lnTo>
                    <a:pt x="0" y="0"/>
                  </a:lnTo>
                  <a:lnTo>
                    <a:pt x="0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Freeform 3581"/>
            <p:cNvSpPr>
              <a:spLocks/>
            </p:cNvSpPr>
            <p:nvPr/>
          </p:nvSpPr>
          <p:spPr bwMode="auto">
            <a:xfrm>
              <a:off x="11256963" y="5397500"/>
              <a:ext cx="47625" cy="47625"/>
            </a:xfrm>
            <a:custGeom>
              <a:avLst/>
              <a:gdLst>
                <a:gd name="T0" fmla="*/ 60 w 119"/>
                <a:gd name="T1" fmla="*/ 121 h 121"/>
                <a:gd name="T2" fmla="*/ 72 w 119"/>
                <a:gd name="T3" fmla="*/ 119 h 121"/>
                <a:gd name="T4" fmla="*/ 83 w 119"/>
                <a:gd name="T5" fmla="*/ 115 h 121"/>
                <a:gd name="T6" fmla="*/ 94 w 119"/>
                <a:gd name="T7" fmla="*/ 110 h 121"/>
                <a:gd name="T8" fmla="*/ 103 w 119"/>
                <a:gd name="T9" fmla="*/ 103 h 121"/>
                <a:gd name="T10" fmla="*/ 109 w 119"/>
                <a:gd name="T11" fmla="*/ 94 h 121"/>
                <a:gd name="T12" fmla="*/ 116 w 119"/>
                <a:gd name="T13" fmla="*/ 83 h 121"/>
                <a:gd name="T14" fmla="*/ 118 w 119"/>
                <a:gd name="T15" fmla="*/ 72 h 121"/>
                <a:gd name="T16" fmla="*/ 119 w 119"/>
                <a:gd name="T17" fmla="*/ 60 h 121"/>
                <a:gd name="T18" fmla="*/ 118 w 119"/>
                <a:gd name="T19" fmla="*/ 49 h 121"/>
                <a:gd name="T20" fmla="*/ 116 w 119"/>
                <a:gd name="T21" fmla="*/ 37 h 121"/>
                <a:gd name="T22" fmla="*/ 109 w 119"/>
                <a:gd name="T23" fmla="*/ 27 h 121"/>
                <a:gd name="T24" fmla="*/ 103 w 119"/>
                <a:gd name="T25" fmla="*/ 18 h 121"/>
                <a:gd name="T26" fmla="*/ 94 w 119"/>
                <a:gd name="T27" fmla="*/ 10 h 121"/>
                <a:gd name="T28" fmla="*/ 83 w 119"/>
                <a:gd name="T29" fmla="*/ 5 h 121"/>
                <a:gd name="T30" fmla="*/ 72 w 119"/>
                <a:gd name="T31" fmla="*/ 1 h 121"/>
                <a:gd name="T32" fmla="*/ 60 w 119"/>
                <a:gd name="T33" fmla="*/ 0 h 121"/>
                <a:gd name="T34" fmla="*/ 47 w 119"/>
                <a:gd name="T35" fmla="*/ 1 h 121"/>
                <a:gd name="T36" fmla="*/ 36 w 119"/>
                <a:gd name="T37" fmla="*/ 5 h 121"/>
                <a:gd name="T38" fmla="*/ 26 w 119"/>
                <a:gd name="T39" fmla="*/ 10 h 121"/>
                <a:gd name="T40" fmla="*/ 17 w 119"/>
                <a:gd name="T41" fmla="*/ 18 h 121"/>
                <a:gd name="T42" fmla="*/ 10 w 119"/>
                <a:gd name="T43" fmla="*/ 27 h 121"/>
                <a:gd name="T44" fmla="*/ 4 w 119"/>
                <a:gd name="T45" fmla="*/ 37 h 121"/>
                <a:gd name="T46" fmla="*/ 1 w 119"/>
                <a:gd name="T47" fmla="*/ 49 h 121"/>
                <a:gd name="T48" fmla="*/ 0 w 119"/>
                <a:gd name="T49" fmla="*/ 60 h 121"/>
                <a:gd name="T50" fmla="*/ 1 w 119"/>
                <a:gd name="T51" fmla="*/ 72 h 121"/>
                <a:gd name="T52" fmla="*/ 4 w 119"/>
                <a:gd name="T53" fmla="*/ 83 h 121"/>
                <a:gd name="T54" fmla="*/ 10 w 119"/>
                <a:gd name="T55" fmla="*/ 94 h 121"/>
                <a:gd name="T56" fmla="*/ 17 w 119"/>
                <a:gd name="T57" fmla="*/ 103 h 121"/>
                <a:gd name="T58" fmla="*/ 26 w 119"/>
                <a:gd name="T59" fmla="*/ 110 h 121"/>
                <a:gd name="T60" fmla="*/ 36 w 119"/>
                <a:gd name="T61" fmla="*/ 115 h 121"/>
                <a:gd name="T62" fmla="*/ 47 w 119"/>
                <a:gd name="T63" fmla="*/ 119 h 121"/>
                <a:gd name="T64" fmla="*/ 60 w 119"/>
                <a:gd name="T65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9" h="121">
                  <a:moveTo>
                    <a:pt x="60" y="121"/>
                  </a:moveTo>
                  <a:lnTo>
                    <a:pt x="72" y="119"/>
                  </a:lnTo>
                  <a:lnTo>
                    <a:pt x="83" y="115"/>
                  </a:lnTo>
                  <a:lnTo>
                    <a:pt x="94" y="110"/>
                  </a:lnTo>
                  <a:lnTo>
                    <a:pt x="103" y="103"/>
                  </a:lnTo>
                  <a:lnTo>
                    <a:pt x="109" y="94"/>
                  </a:lnTo>
                  <a:lnTo>
                    <a:pt x="116" y="83"/>
                  </a:lnTo>
                  <a:lnTo>
                    <a:pt x="118" y="72"/>
                  </a:lnTo>
                  <a:lnTo>
                    <a:pt x="119" y="60"/>
                  </a:lnTo>
                  <a:lnTo>
                    <a:pt x="118" y="49"/>
                  </a:lnTo>
                  <a:lnTo>
                    <a:pt x="116" y="37"/>
                  </a:lnTo>
                  <a:lnTo>
                    <a:pt x="109" y="27"/>
                  </a:lnTo>
                  <a:lnTo>
                    <a:pt x="103" y="18"/>
                  </a:lnTo>
                  <a:lnTo>
                    <a:pt x="94" y="10"/>
                  </a:lnTo>
                  <a:lnTo>
                    <a:pt x="83" y="5"/>
                  </a:lnTo>
                  <a:lnTo>
                    <a:pt x="72" y="1"/>
                  </a:lnTo>
                  <a:lnTo>
                    <a:pt x="60" y="0"/>
                  </a:lnTo>
                  <a:lnTo>
                    <a:pt x="47" y="1"/>
                  </a:lnTo>
                  <a:lnTo>
                    <a:pt x="36" y="5"/>
                  </a:lnTo>
                  <a:lnTo>
                    <a:pt x="26" y="10"/>
                  </a:lnTo>
                  <a:lnTo>
                    <a:pt x="17" y="18"/>
                  </a:lnTo>
                  <a:lnTo>
                    <a:pt x="10" y="27"/>
                  </a:lnTo>
                  <a:lnTo>
                    <a:pt x="4" y="37"/>
                  </a:lnTo>
                  <a:lnTo>
                    <a:pt x="1" y="49"/>
                  </a:lnTo>
                  <a:lnTo>
                    <a:pt x="0" y="60"/>
                  </a:lnTo>
                  <a:lnTo>
                    <a:pt x="1" y="72"/>
                  </a:lnTo>
                  <a:lnTo>
                    <a:pt x="4" y="83"/>
                  </a:lnTo>
                  <a:lnTo>
                    <a:pt x="10" y="94"/>
                  </a:lnTo>
                  <a:lnTo>
                    <a:pt x="17" y="103"/>
                  </a:lnTo>
                  <a:lnTo>
                    <a:pt x="26" y="110"/>
                  </a:lnTo>
                  <a:lnTo>
                    <a:pt x="36" y="115"/>
                  </a:lnTo>
                  <a:lnTo>
                    <a:pt x="47" y="119"/>
                  </a:lnTo>
                  <a:lnTo>
                    <a:pt x="60" y="1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9" name="Freeform 3582"/>
            <p:cNvSpPr>
              <a:spLocks/>
            </p:cNvSpPr>
            <p:nvPr/>
          </p:nvSpPr>
          <p:spPr bwMode="auto">
            <a:xfrm>
              <a:off x="11037888" y="5397500"/>
              <a:ext cx="47625" cy="47625"/>
            </a:xfrm>
            <a:custGeom>
              <a:avLst/>
              <a:gdLst>
                <a:gd name="T0" fmla="*/ 61 w 121"/>
                <a:gd name="T1" fmla="*/ 121 h 121"/>
                <a:gd name="T2" fmla="*/ 72 w 121"/>
                <a:gd name="T3" fmla="*/ 119 h 121"/>
                <a:gd name="T4" fmla="*/ 84 w 121"/>
                <a:gd name="T5" fmla="*/ 115 h 121"/>
                <a:gd name="T6" fmla="*/ 94 w 121"/>
                <a:gd name="T7" fmla="*/ 110 h 121"/>
                <a:gd name="T8" fmla="*/ 103 w 121"/>
                <a:gd name="T9" fmla="*/ 103 h 121"/>
                <a:gd name="T10" fmla="*/ 111 w 121"/>
                <a:gd name="T11" fmla="*/ 94 h 121"/>
                <a:gd name="T12" fmla="*/ 116 w 121"/>
                <a:gd name="T13" fmla="*/ 83 h 121"/>
                <a:gd name="T14" fmla="*/ 120 w 121"/>
                <a:gd name="T15" fmla="*/ 72 h 121"/>
                <a:gd name="T16" fmla="*/ 121 w 121"/>
                <a:gd name="T17" fmla="*/ 60 h 121"/>
                <a:gd name="T18" fmla="*/ 120 w 121"/>
                <a:gd name="T19" fmla="*/ 49 h 121"/>
                <a:gd name="T20" fmla="*/ 116 w 121"/>
                <a:gd name="T21" fmla="*/ 37 h 121"/>
                <a:gd name="T22" fmla="*/ 111 w 121"/>
                <a:gd name="T23" fmla="*/ 27 h 121"/>
                <a:gd name="T24" fmla="*/ 103 w 121"/>
                <a:gd name="T25" fmla="*/ 18 h 121"/>
                <a:gd name="T26" fmla="*/ 94 w 121"/>
                <a:gd name="T27" fmla="*/ 10 h 121"/>
                <a:gd name="T28" fmla="*/ 84 w 121"/>
                <a:gd name="T29" fmla="*/ 5 h 121"/>
                <a:gd name="T30" fmla="*/ 72 w 121"/>
                <a:gd name="T31" fmla="*/ 1 h 121"/>
                <a:gd name="T32" fmla="*/ 61 w 121"/>
                <a:gd name="T33" fmla="*/ 0 h 121"/>
                <a:gd name="T34" fmla="*/ 49 w 121"/>
                <a:gd name="T35" fmla="*/ 1 h 121"/>
                <a:gd name="T36" fmla="*/ 38 w 121"/>
                <a:gd name="T37" fmla="*/ 5 h 121"/>
                <a:gd name="T38" fmla="*/ 27 w 121"/>
                <a:gd name="T39" fmla="*/ 10 h 121"/>
                <a:gd name="T40" fmla="*/ 18 w 121"/>
                <a:gd name="T41" fmla="*/ 18 h 121"/>
                <a:gd name="T42" fmla="*/ 11 w 121"/>
                <a:gd name="T43" fmla="*/ 27 h 121"/>
                <a:gd name="T44" fmla="*/ 6 w 121"/>
                <a:gd name="T45" fmla="*/ 37 h 121"/>
                <a:gd name="T46" fmla="*/ 2 w 121"/>
                <a:gd name="T47" fmla="*/ 49 h 121"/>
                <a:gd name="T48" fmla="*/ 0 w 121"/>
                <a:gd name="T49" fmla="*/ 60 h 121"/>
                <a:gd name="T50" fmla="*/ 2 w 121"/>
                <a:gd name="T51" fmla="*/ 72 h 121"/>
                <a:gd name="T52" fmla="*/ 6 w 121"/>
                <a:gd name="T53" fmla="*/ 83 h 121"/>
                <a:gd name="T54" fmla="*/ 11 w 121"/>
                <a:gd name="T55" fmla="*/ 94 h 121"/>
                <a:gd name="T56" fmla="*/ 18 w 121"/>
                <a:gd name="T57" fmla="*/ 103 h 121"/>
                <a:gd name="T58" fmla="*/ 27 w 121"/>
                <a:gd name="T59" fmla="*/ 110 h 121"/>
                <a:gd name="T60" fmla="*/ 38 w 121"/>
                <a:gd name="T61" fmla="*/ 115 h 121"/>
                <a:gd name="T62" fmla="*/ 49 w 121"/>
                <a:gd name="T63" fmla="*/ 119 h 121"/>
                <a:gd name="T64" fmla="*/ 61 w 121"/>
                <a:gd name="T65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1" h="121">
                  <a:moveTo>
                    <a:pt x="61" y="121"/>
                  </a:moveTo>
                  <a:lnTo>
                    <a:pt x="72" y="119"/>
                  </a:lnTo>
                  <a:lnTo>
                    <a:pt x="84" y="115"/>
                  </a:lnTo>
                  <a:lnTo>
                    <a:pt x="94" y="110"/>
                  </a:lnTo>
                  <a:lnTo>
                    <a:pt x="103" y="103"/>
                  </a:lnTo>
                  <a:lnTo>
                    <a:pt x="111" y="94"/>
                  </a:lnTo>
                  <a:lnTo>
                    <a:pt x="116" y="83"/>
                  </a:lnTo>
                  <a:lnTo>
                    <a:pt x="120" y="72"/>
                  </a:lnTo>
                  <a:lnTo>
                    <a:pt x="121" y="60"/>
                  </a:lnTo>
                  <a:lnTo>
                    <a:pt x="120" y="49"/>
                  </a:lnTo>
                  <a:lnTo>
                    <a:pt x="116" y="37"/>
                  </a:lnTo>
                  <a:lnTo>
                    <a:pt x="111" y="27"/>
                  </a:lnTo>
                  <a:lnTo>
                    <a:pt x="103" y="18"/>
                  </a:lnTo>
                  <a:lnTo>
                    <a:pt x="94" y="10"/>
                  </a:lnTo>
                  <a:lnTo>
                    <a:pt x="84" y="5"/>
                  </a:lnTo>
                  <a:lnTo>
                    <a:pt x="72" y="1"/>
                  </a:lnTo>
                  <a:lnTo>
                    <a:pt x="61" y="0"/>
                  </a:lnTo>
                  <a:lnTo>
                    <a:pt x="49" y="1"/>
                  </a:lnTo>
                  <a:lnTo>
                    <a:pt x="38" y="5"/>
                  </a:lnTo>
                  <a:lnTo>
                    <a:pt x="27" y="10"/>
                  </a:lnTo>
                  <a:lnTo>
                    <a:pt x="18" y="18"/>
                  </a:lnTo>
                  <a:lnTo>
                    <a:pt x="11" y="27"/>
                  </a:lnTo>
                  <a:lnTo>
                    <a:pt x="6" y="37"/>
                  </a:lnTo>
                  <a:lnTo>
                    <a:pt x="2" y="49"/>
                  </a:lnTo>
                  <a:lnTo>
                    <a:pt x="0" y="60"/>
                  </a:lnTo>
                  <a:lnTo>
                    <a:pt x="2" y="72"/>
                  </a:lnTo>
                  <a:lnTo>
                    <a:pt x="6" y="83"/>
                  </a:lnTo>
                  <a:lnTo>
                    <a:pt x="11" y="94"/>
                  </a:lnTo>
                  <a:lnTo>
                    <a:pt x="18" y="103"/>
                  </a:lnTo>
                  <a:lnTo>
                    <a:pt x="27" y="110"/>
                  </a:lnTo>
                  <a:lnTo>
                    <a:pt x="38" y="115"/>
                  </a:lnTo>
                  <a:lnTo>
                    <a:pt x="49" y="119"/>
                  </a:lnTo>
                  <a:lnTo>
                    <a:pt x="61" y="1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0" name="Freeform 3583"/>
            <p:cNvSpPr>
              <a:spLocks/>
            </p:cNvSpPr>
            <p:nvPr/>
          </p:nvSpPr>
          <p:spPr bwMode="auto">
            <a:xfrm>
              <a:off x="11133138" y="5368925"/>
              <a:ext cx="76200" cy="76200"/>
            </a:xfrm>
            <a:custGeom>
              <a:avLst/>
              <a:gdLst>
                <a:gd name="T0" fmla="*/ 106 w 192"/>
                <a:gd name="T1" fmla="*/ 191 h 193"/>
                <a:gd name="T2" fmla="*/ 125 w 192"/>
                <a:gd name="T3" fmla="*/ 187 h 193"/>
                <a:gd name="T4" fmla="*/ 142 w 192"/>
                <a:gd name="T5" fmla="*/ 181 h 193"/>
                <a:gd name="T6" fmla="*/ 158 w 192"/>
                <a:gd name="T7" fmla="*/ 171 h 193"/>
                <a:gd name="T8" fmla="*/ 170 w 192"/>
                <a:gd name="T9" fmla="*/ 158 h 193"/>
                <a:gd name="T10" fmla="*/ 181 w 192"/>
                <a:gd name="T11" fmla="*/ 143 h 193"/>
                <a:gd name="T12" fmla="*/ 188 w 192"/>
                <a:gd name="T13" fmla="*/ 125 h 193"/>
                <a:gd name="T14" fmla="*/ 192 w 192"/>
                <a:gd name="T15" fmla="*/ 107 h 193"/>
                <a:gd name="T16" fmla="*/ 192 w 192"/>
                <a:gd name="T17" fmla="*/ 86 h 193"/>
                <a:gd name="T18" fmla="*/ 188 w 192"/>
                <a:gd name="T19" fmla="*/ 68 h 193"/>
                <a:gd name="T20" fmla="*/ 181 w 192"/>
                <a:gd name="T21" fmla="*/ 50 h 193"/>
                <a:gd name="T22" fmla="*/ 170 w 192"/>
                <a:gd name="T23" fmla="*/ 35 h 193"/>
                <a:gd name="T24" fmla="*/ 158 w 192"/>
                <a:gd name="T25" fmla="*/ 22 h 193"/>
                <a:gd name="T26" fmla="*/ 142 w 192"/>
                <a:gd name="T27" fmla="*/ 12 h 193"/>
                <a:gd name="T28" fmla="*/ 125 w 192"/>
                <a:gd name="T29" fmla="*/ 5 h 193"/>
                <a:gd name="T30" fmla="*/ 106 w 192"/>
                <a:gd name="T31" fmla="*/ 1 h 193"/>
                <a:gd name="T32" fmla="*/ 87 w 192"/>
                <a:gd name="T33" fmla="*/ 1 h 193"/>
                <a:gd name="T34" fmla="*/ 68 w 192"/>
                <a:gd name="T35" fmla="*/ 5 h 193"/>
                <a:gd name="T36" fmla="*/ 51 w 192"/>
                <a:gd name="T37" fmla="*/ 12 h 193"/>
                <a:gd name="T38" fmla="*/ 36 w 192"/>
                <a:gd name="T39" fmla="*/ 22 h 193"/>
                <a:gd name="T40" fmla="*/ 23 w 192"/>
                <a:gd name="T41" fmla="*/ 35 h 193"/>
                <a:gd name="T42" fmla="*/ 11 w 192"/>
                <a:gd name="T43" fmla="*/ 50 h 193"/>
                <a:gd name="T44" fmla="*/ 5 w 192"/>
                <a:gd name="T45" fmla="*/ 68 h 193"/>
                <a:gd name="T46" fmla="*/ 1 w 192"/>
                <a:gd name="T47" fmla="*/ 86 h 193"/>
                <a:gd name="T48" fmla="*/ 1 w 192"/>
                <a:gd name="T49" fmla="*/ 107 h 193"/>
                <a:gd name="T50" fmla="*/ 5 w 192"/>
                <a:gd name="T51" fmla="*/ 125 h 193"/>
                <a:gd name="T52" fmla="*/ 11 w 192"/>
                <a:gd name="T53" fmla="*/ 143 h 193"/>
                <a:gd name="T54" fmla="*/ 23 w 192"/>
                <a:gd name="T55" fmla="*/ 158 h 193"/>
                <a:gd name="T56" fmla="*/ 36 w 192"/>
                <a:gd name="T57" fmla="*/ 171 h 193"/>
                <a:gd name="T58" fmla="*/ 51 w 192"/>
                <a:gd name="T59" fmla="*/ 181 h 193"/>
                <a:gd name="T60" fmla="*/ 68 w 192"/>
                <a:gd name="T61" fmla="*/ 187 h 193"/>
                <a:gd name="T62" fmla="*/ 87 w 192"/>
                <a:gd name="T63" fmla="*/ 19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2" h="193">
                  <a:moveTo>
                    <a:pt x="96" y="193"/>
                  </a:moveTo>
                  <a:lnTo>
                    <a:pt x="106" y="191"/>
                  </a:lnTo>
                  <a:lnTo>
                    <a:pt x="115" y="190"/>
                  </a:lnTo>
                  <a:lnTo>
                    <a:pt x="125" y="187"/>
                  </a:lnTo>
                  <a:lnTo>
                    <a:pt x="133" y="185"/>
                  </a:lnTo>
                  <a:lnTo>
                    <a:pt x="142" y="181"/>
                  </a:lnTo>
                  <a:lnTo>
                    <a:pt x="150" y="176"/>
                  </a:lnTo>
                  <a:lnTo>
                    <a:pt x="158" y="171"/>
                  </a:lnTo>
                  <a:lnTo>
                    <a:pt x="164" y="164"/>
                  </a:lnTo>
                  <a:lnTo>
                    <a:pt x="170" y="158"/>
                  </a:lnTo>
                  <a:lnTo>
                    <a:pt x="176" y="150"/>
                  </a:lnTo>
                  <a:lnTo>
                    <a:pt x="181" y="143"/>
                  </a:lnTo>
                  <a:lnTo>
                    <a:pt x="185" y="134"/>
                  </a:lnTo>
                  <a:lnTo>
                    <a:pt x="188" y="125"/>
                  </a:lnTo>
                  <a:lnTo>
                    <a:pt x="191" y="116"/>
                  </a:lnTo>
                  <a:lnTo>
                    <a:pt x="192" y="107"/>
                  </a:lnTo>
                  <a:lnTo>
                    <a:pt x="192" y="96"/>
                  </a:lnTo>
                  <a:lnTo>
                    <a:pt x="192" y="86"/>
                  </a:lnTo>
                  <a:lnTo>
                    <a:pt x="191" y="77"/>
                  </a:lnTo>
                  <a:lnTo>
                    <a:pt x="188" y="68"/>
                  </a:lnTo>
                  <a:lnTo>
                    <a:pt x="185" y="59"/>
                  </a:lnTo>
                  <a:lnTo>
                    <a:pt x="181" y="50"/>
                  </a:lnTo>
                  <a:lnTo>
                    <a:pt x="176" y="42"/>
                  </a:lnTo>
                  <a:lnTo>
                    <a:pt x="170" y="35"/>
                  </a:lnTo>
                  <a:lnTo>
                    <a:pt x="164" y="28"/>
                  </a:lnTo>
                  <a:lnTo>
                    <a:pt x="158" y="22"/>
                  </a:lnTo>
                  <a:lnTo>
                    <a:pt x="150" y="17"/>
                  </a:lnTo>
                  <a:lnTo>
                    <a:pt x="142" y="12"/>
                  </a:lnTo>
                  <a:lnTo>
                    <a:pt x="133" y="8"/>
                  </a:lnTo>
                  <a:lnTo>
                    <a:pt x="125" y="5"/>
                  </a:lnTo>
                  <a:lnTo>
                    <a:pt x="115" y="3"/>
                  </a:lnTo>
                  <a:lnTo>
                    <a:pt x="106" y="1"/>
                  </a:lnTo>
                  <a:lnTo>
                    <a:pt x="96" y="0"/>
                  </a:lnTo>
                  <a:lnTo>
                    <a:pt x="87" y="1"/>
                  </a:lnTo>
                  <a:lnTo>
                    <a:pt x="77" y="3"/>
                  </a:lnTo>
                  <a:lnTo>
                    <a:pt x="68" y="5"/>
                  </a:lnTo>
                  <a:lnTo>
                    <a:pt x="59" y="8"/>
                  </a:lnTo>
                  <a:lnTo>
                    <a:pt x="51" y="12"/>
                  </a:lnTo>
                  <a:lnTo>
                    <a:pt x="42" y="17"/>
                  </a:lnTo>
                  <a:lnTo>
                    <a:pt x="36" y="22"/>
                  </a:lnTo>
                  <a:lnTo>
                    <a:pt x="28" y="28"/>
                  </a:lnTo>
                  <a:lnTo>
                    <a:pt x="23" y="35"/>
                  </a:lnTo>
                  <a:lnTo>
                    <a:pt x="16" y="42"/>
                  </a:lnTo>
                  <a:lnTo>
                    <a:pt x="11" y="50"/>
                  </a:lnTo>
                  <a:lnTo>
                    <a:pt x="7" y="59"/>
                  </a:lnTo>
                  <a:lnTo>
                    <a:pt x="5" y="68"/>
                  </a:lnTo>
                  <a:lnTo>
                    <a:pt x="2" y="77"/>
                  </a:lnTo>
                  <a:lnTo>
                    <a:pt x="1" y="86"/>
                  </a:lnTo>
                  <a:lnTo>
                    <a:pt x="0" y="96"/>
                  </a:lnTo>
                  <a:lnTo>
                    <a:pt x="1" y="107"/>
                  </a:lnTo>
                  <a:lnTo>
                    <a:pt x="2" y="116"/>
                  </a:lnTo>
                  <a:lnTo>
                    <a:pt x="5" y="125"/>
                  </a:lnTo>
                  <a:lnTo>
                    <a:pt x="7" y="134"/>
                  </a:lnTo>
                  <a:lnTo>
                    <a:pt x="11" y="143"/>
                  </a:lnTo>
                  <a:lnTo>
                    <a:pt x="16" y="150"/>
                  </a:lnTo>
                  <a:lnTo>
                    <a:pt x="23" y="158"/>
                  </a:lnTo>
                  <a:lnTo>
                    <a:pt x="28" y="164"/>
                  </a:lnTo>
                  <a:lnTo>
                    <a:pt x="36" y="171"/>
                  </a:lnTo>
                  <a:lnTo>
                    <a:pt x="42" y="176"/>
                  </a:lnTo>
                  <a:lnTo>
                    <a:pt x="51" y="181"/>
                  </a:lnTo>
                  <a:lnTo>
                    <a:pt x="59" y="185"/>
                  </a:lnTo>
                  <a:lnTo>
                    <a:pt x="68" y="187"/>
                  </a:lnTo>
                  <a:lnTo>
                    <a:pt x="77" y="190"/>
                  </a:lnTo>
                  <a:lnTo>
                    <a:pt x="87" y="191"/>
                  </a:lnTo>
                  <a:lnTo>
                    <a:pt x="96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622742" y="2712123"/>
            <a:ext cx="367657" cy="378221"/>
            <a:chOff x="7048500" y="1387475"/>
            <a:chExt cx="276226" cy="284163"/>
          </a:xfrm>
          <a:solidFill>
            <a:srgbClr val="20A6EE"/>
          </a:solidFill>
        </p:grpSpPr>
        <p:sp>
          <p:nvSpPr>
            <p:cNvPr id="72" name="Freeform 4357"/>
            <p:cNvSpPr>
              <a:spLocks noEditPoints="1"/>
            </p:cNvSpPr>
            <p:nvPr/>
          </p:nvSpPr>
          <p:spPr bwMode="auto">
            <a:xfrm>
              <a:off x="7161213" y="1387475"/>
              <a:ext cx="163513" cy="160338"/>
            </a:xfrm>
            <a:custGeom>
              <a:avLst/>
              <a:gdLst>
                <a:gd name="T0" fmla="*/ 229 w 512"/>
                <a:gd name="T1" fmla="*/ 345 h 506"/>
                <a:gd name="T2" fmla="*/ 198 w 512"/>
                <a:gd name="T3" fmla="*/ 328 h 506"/>
                <a:gd name="T4" fmla="*/ 177 w 512"/>
                <a:gd name="T5" fmla="*/ 302 h 506"/>
                <a:gd name="T6" fmla="*/ 166 w 512"/>
                <a:gd name="T7" fmla="*/ 268 h 506"/>
                <a:gd name="T8" fmla="*/ 169 w 512"/>
                <a:gd name="T9" fmla="*/ 232 h 506"/>
                <a:gd name="T10" fmla="*/ 187 w 512"/>
                <a:gd name="T11" fmla="*/ 201 h 506"/>
                <a:gd name="T12" fmla="*/ 213 w 512"/>
                <a:gd name="T13" fmla="*/ 179 h 506"/>
                <a:gd name="T14" fmla="*/ 246 w 512"/>
                <a:gd name="T15" fmla="*/ 169 h 506"/>
                <a:gd name="T16" fmla="*/ 283 w 512"/>
                <a:gd name="T17" fmla="*/ 172 h 506"/>
                <a:gd name="T18" fmla="*/ 314 w 512"/>
                <a:gd name="T19" fmla="*/ 189 h 506"/>
                <a:gd name="T20" fmla="*/ 335 w 512"/>
                <a:gd name="T21" fmla="*/ 216 h 506"/>
                <a:gd name="T22" fmla="*/ 346 w 512"/>
                <a:gd name="T23" fmla="*/ 250 h 506"/>
                <a:gd name="T24" fmla="*/ 343 w 512"/>
                <a:gd name="T25" fmla="*/ 286 h 506"/>
                <a:gd name="T26" fmla="*/ 326 w 512"/>
                <a:gd name="T27" fmla="*/ 316 h 506"/>
                <a:gd name="T28" fmla="*/ 299 w 512"/>
                <a:gd name="T29" fmla="*/ 338 h 506"/>
                <a:gd name="T30" fmla="*/ 265 w 512"/>
                <a:gd name="T31" fmla="*/ 348 h 506"/>
                <a:gd name="T32" fmla="*/ 458 w 512"/>
                <a:gd name="T33" fmla="*/ 276 h 506"/>
                <a:gd name="T34" fmla="*/ 504 w 512"/>
                <a:gd name="T35" fmla="*/ 198 h 506"/>
                <a:gd name="T36" fmla="*/ 511 w 512"/>
                <a:gd name="T37" fmla="*/ 189 h 506"/>
                <a:gd name="T38" fmla="*/ 510 w 512"/>
                <a:gd name="T39" fmla="*/ 178 h 506"/>
                <a:gd name="T40" fmla="*/ 438 w 512"/>
                <a:gd name="T41" fmla="*/ 72 h 506"/>
                <a:gd name="T42" fmla="*/ 363 w 512"/>
                <a:gd name="T43" fmla="*/ 85 h 506"/>
                <a:gd name="T44" fmla="*/ 332 w 512"/>
                <a:gd name="T45" fmla="*/ 10 h 506"/>
                <a:gd name="T46" fmla="*/ 326 w 512"/>
                <a:gd name="T47" fmla="*/ 2 h 506"/>
                <a:gd name="T48" fmla="*/ 204 w 512"/>
                <a:gd name="T49" fmla="*/ 0 h 506"/>
                <a:gd name="T50" fmla="*/ 193 w 512"/>
                <a:gd name="T51" fmla="*/ 3 h 506"/>
                <a:gd name="T52" fmla="*/ 189 w 512"/>
                <a:gd name="T53" fmla="*/ 14 h 506"/>
                <a:gd name="T54" fmla="*/ 162 w 512"/>
                <a:gd name="T55" fmla="*/ 78 h 506"/>
                <a:gd name="T56" fmla="*/ 81 w 512"/>
                <a:gd name="T57" fmla="*/ 74 h 506"/>
                <a:gd name="T58" fmla="*/ 65 w 512"/>
                <a:gd name="T59" fmla="*/ 76 h 506"/>
                <a:gd name="T60" fmla="*/ 1 w 512"/>
                <a:gd name="T61" fmla="*/ 184 h 506"/>
                <a:gd name="T62" fmla="*/ 6 w 512"/>
                <a:gd name="T63" fmla="*/ 197 h 506"/>
                <a:gd name="T64" fmla="*/ 53 w 512"/>
                <a:gd name="T65" fmla="*/ 259 h 506"/>
                <a:gd name="T66" fmla="*/ 4 w 512"/>
                <a:gd name="T67" fmla="*/ 324 h 506"/>
                <a:gd name="T68" fmla="*/ 1 w 512"/>
                <a:gd name="T69" fmla="*/ 338 h 506"/>
                <a:gd name="T70" fmla="*/ 62 w 512"/>
                <a:gd name="T71" fmla="*/ 442 h 506"/>
                <a:gd name="T72" fmla="*/ 73 w 512"/>
                <a:gd name="T73" fmla="*/ 445 h 506"/>
                <a:gd name="T74" fmla="*/ 141 w 512"/>
                <a:gd name="T75" fmla="*/ 427 h 506"/>
                <a:gd name="T76" fmla="*/ 179 w 512"/>
                <a:gd name="T77" fmla="*/ 447 h 506"/>
                <a:gd name="T78" fmla="*/ 190 w 512"/>
                <a:gd name="T79" fmla="*/ 497 h 506"/>
                <a:gd name="T80" fmla="*/ 198 w 512"/>
                <a:gd name="T81" fmla="*/ 505 h 506"/>
                <a:gd name="T82" fmla="*/ 320 w 512"/>
                <a:gd name="T83" fmla="*/ 506 h 506"/>
                <a:gd name="T84" fmla="*/ 330 w 512"/>
                <a:gd name="T85" fmla="*/ 499 h 506"/>
                <a:gd name="T86" fmla="*/ 332 w 512"/>
                <a:gd name="T87" fmla="*/ 448 h 506"/>
                <a:gd name="T88" fmla="*/ 387 w 512"/>
                <a:gd name="T89" fmla="*/ 416 h 506"/>
                <a:gd name="T90" fmla="*/ 441 w 512"/>
                <a:gd name="T91" fmla="*/ 446 h 506"/>
                <a:gd name="T92" fmla="*/ 451 w 512"/>
                <a:gd name="T93" fmla="*/ 440 h 506"/>
                <a:gd name="T94" fmla="*/ 512 w 512"/>
                <a:gd name="T95" fmla="*/ 335 h 506"/>
                <a:gd name="T96" fmla="*/ 509 w 512"/>
                <a:gd name="T97" fmla="*/ 323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12" h="506">
                  <a:moveTo>
                    <a:pt x="256" y="350"/>
                  </a:moveTo>
                  <a:lnTo>
                    <a:pt x="246" y="348"/>
                  </a:lnTo>
                  <a:lnTo>
                    <a:pt x="238" y="347"/>
                  </a:lnTo>
                  <a:lnTo>
                    <a:pt x="229" y="345"/>
                  </a:lnTo>
                  <a:lnTo>
                    <a:pt x="221" y="342"/>
                  </a:lnTo>
                  <a:lnTo>
                    <a:pt x="213" y="338"/>
                  </a:lnTo>
                  <a:lnTo>
                    <a:pt x="206" y="334"/>
                  </a:lnTo>
                  <a:lnTo>
                    <a:pt x="198" y="328"/>
                  </a:lnTo>
                  <a:lnTo>
                    <a:pt x="192" y="323"/>
                  </a:lnTo>
                  <a:lnTo>
                    <a:pt x="187" y="316"/>
                  </a:lnTo>
                  <a:lnTo>
                    <a:pt x="181" y="310"/>
                  </a:lnTo>
                  <a:lnTo>
                    <a:pt x="177" y="302"/>
                  </a:lnTo>
                  <a:lnTo>
                    <a:pt x="173" y="294"/>
                  </a:lnTo>
                  <a:lnTo>
                    <a:pt x="169" y="286"/>
                  </a:lnTo>
                  <a:lnTo>
                    <a:pt x="167" y="278"/>
                  </a:lnTo>
                  <a:lnTo>
                    <a:pt x="166" y="268"/>
                  </a:lnTo>
                  <a:lnTo>
                    <a:pt x="165" y="260"/>
                  </a:lnTo>
                  <a:lnTo>
                    <a:pt x="166" y="250"/>
                  </a:lnTo>
                  <a:lnTo>
                    <a:pt x="167" y="240"/>
                  </a:lnTo>
                  <a:lnTo>
                    <a:pt x="169" y="232"/>
                  </a:lnTo>
                  <a:lnTo>
                    <a:pt x="173" y="223"/>
                  </a:lnTo>
                  <a:lnTo>
                    <a:pt x="177" y="216"/>
                  </a:lnTo>
                  <a:lnTo>
                    <a:pt x="181" y="208"/>
                  </a:lnTo>
                  <a:lnTo>
                    <a:pt x="187" y="201"/>
                  </a:lnTo>
                  <a:lnTo>
                    <a:pt x="192" y="194"/>
                  </a:lnTo>
                  <a:lnTo>
                    <a:pt x="198" y="189"/>
                  </a:lnTo>
                  <a:lnTo>
                    <a:pt x="206" y="184"/>
                  </a:lnTo>
                  <a:lnTo>
                    <a:pt x="213" y="179"/>
                  </a:lnTo>
                  <a:lnTo>
                    <a:pt x="221" y="175"/>
                  </a:lnTo>
                  <a:lnTo>
                    <a:pt x="229" y="172"/>
                  </a:lnTo>
                  <a:lnTo>
                    <a:pt x="238" y="170"/>
                  </a:lnTo>
                  <a:lnTo>
                    <a:pt x="246" y="169"/>
                  </a:lnTo>
                  <a:lnTo>
                    <a:pt x="256" y="168"/>
                  </a:lnTo>
                  <a:lnTo>
                    <a:pt x="265" y="169"/>
                  </a:lnTo>
                  <a:lnTo>
                    <a:pt x="274" y="170"/>
                  </a:lnTo>
                  <a:lnTo>
                    <a:pt x="283" y="172"/>
                  </a:lnTo>
                  <a:lnTo>
                    <a:pt x="291" y="175"/>
                  </a:lnTo>
                  <a:lnTo>
                    <a:pt x="299" y="179"/>
                  </a:lnTo>
                  <a:lnTo>
                    <a:pt x="306" y="184"/>
                  </a:lnTo>
                  <a:lnTo>
                    <a:pt x="314" y="189"/>
                  </a:lnTo>
                  <a:lnTo>
                    <a:pt x="320" y="194"/>
                  </a:lnTo>
                  <a:lnTo>
                    <a:pt x="326" y="201"/>
                  </a:lnTo>
                  <a:lnTo>
                    <a:pt x="331" y="208"/>
                  </a:lnTo>
                  <a:lnTo>
                    <a:pt x="335" y="216"/>
                  </a:lnTo>
                  <a:lnTo>
                    <a:pt x="340" y="223"/>
                  </a:lnTo>
                  <a:lnTo>
                    <a:pt x="343" y="232"/>
                  </a:lnTo>
                  <a:lnTo>
                    <a:pt x="345" y="240"/>
                  </a:lnTo>
                  <a:lnTo>
                    <a:pt x="346" y="250"/>
                  </a:lnTo>
                  <a:lnTo>
                    <a:pt x="346" y="260"/>
                  </a:lnTo>
                  <a:lnTo>
                    <a:pt x="346" y="268"/>
                  </a:lnTo>
                  <a:lnTo>
                    <a:pt x="345" y="278"/>
                  </a:lnTo>
                  <a:lnTo>
                    <a:pt x="343" y="286"/>
                  </a:lnTo>
                  <a:lnTo>
                    <a:pt x="340" y="294"/>
                  </a:lnTo>
                  <a:lnTo>
                    <a:pt x="335" y="302"/>
                  </a:lnTo>
                  <a:lnTo>
                    <a:pt x="331" y="310"/>
                  </a:lnTo>
                  <a:lnTo>
                    <a:pt x="326" y="316"/>
                  </a:lnTo>
                  <a:lnTo>
                    <a:pt x="320" y="323"/>
                  </a:lnTo>
                  <a:lnTo>
                    <a:pt x="314" y="328"/>
                  </a:lnTo>
                  <a:lnTo>
                    <a:pt x="306" y="334"/>
                  </a:lnTo>
                  <a:lnTo>
                    <a:pt x="299" y="338"/>
                  </a:lnTo>
                  <a:lnTo>
                    <a:pt x="291" y="342"/>
                  </a:lnTo>
                  <a:lnTo>
                    <a:pt x="283" y="345"/>
                  </a:lnTo>
                  <a:lnTo>
                    <a:pt x="274" y="347"/>
                  </a:lnTo>
                  <a:lnTo>
                    <a:pt x="265" y="348"/>
                  </a:lnTo>
                  <a:lnTo>
                    <a:pt x="256" y="350"/>
                  </a:lnTo>
                  <a:close/>
                  <a:moveTo>
                    <a:pt x="504" y="320"/>
                  </a:moveTo>
                  <a:lnTo>
                    <a:pt x="456" y="292"/>
                  </a:lnTo>
                  <a:lnTo>
                    <a:pt x="458" y="276"/>
                  </a:lnTo>
                  <a:lnTo>
                    <a:pt x="459" y="259"/>
                  </a:lnTo>
                  <a:lnTo>
                    <a:pt x="458" y="241"/>
                  </a:lnTo>
                  <a:lnTo>
                    <a:pt x="456" y="225"/>
                  </a:lnTo>
                  <a:lnTo>
                    <a:pt x="504" y="198"/>
                  </a:lnTo>
                  <a:lnTo>
                    <a:pt x="506" y="197"/>
                  </a:lnTo>
                  <a:lnTo>
                    <a:pt x="509" y="194"/>
                  </a:lnTo>
                  <a:lnTo>
                    <a:pt x="510" y="191"/>
                  </a:lnTo>
                  <a:lnTo>
                    <a:pt x="511" y="189"/>
                  </a:lnTo>
                  <a:lnTo>
                    <a:pt x="512" y="186"/>
                  </a:lnTo>
                  <a:lnTo>
                    <a:pt x="512" y="184"/>
                  </a:lnTo>
                  <a:lnTo>
                    <a:pt x="511" y="181"/>
                  </a:lnTo>
                  <a:lnTo>
                    <a:pt x="510" y="178"/>
                  </a:lnTo>
                  <a:lnTo>
                    <a:pt x="453" y="80"/>
                  </a:lnTo>
                  <a:lnTo>
                    <a:pt x="449" y="76"/>
                  </a:lnTo>
                  <a:lnTo>
                    <a:pt x="443" y="72"/>
                  </a:lnTo>
                  <a:lnTo>
                    <a:pt x="438" y="72"/>
                  </a:lnTo>
                  <a:lnTo>
                    <a:pt x="433" y="74"/>
                  </a:lnTo>
                  <a:lnTo>
                    <a:pt x="387" y="102"/>
                  </a:lnTo>
                  <a:lnTo>
                    <a:pt x="376" y="94"/>
                  </a:lnTo>
                  <a:lnTo>
                    <a:pt x="363" y="85"/>
                  </a:lnTo>
                  <a:lnTo>
                    <a:pt x="348" y="78"/>
                  </a:lnTo>
                  <a:lnTo>
                    <a:pt x="332" y="69"/>
                  </a:lnTo>
                  <a:lnTo>
                    <a:pt x="332" y="14"/>
                  </a:lnTo>
                  <a:lnTo>
                    <a:pt x="332" y="10"/>
                  </a:lnTo>
                  <a:lnTo>
                    <a:pt x="331" y="8"/>
                  </a:lnTo>
                  <a:lnTo>
                    <a:pt x="330" y="5"/>
                  </a:lnTo>
                  <a:lnTo>
                    <a:pt x="328" y="3"/>
                  </a:lnTo>
                  <a:lnTo>
                    <a:pt x="326" y="2"/>
                  </a:lnTo>
                  <a:lnTo>
                    <a:pt x="322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4" y="0"/>
                  </a:lnTo>
                  <a:lnTo>
                    <a:pt x="200" y="0"/>
                  </a:lnTo>
                  <a:lnTo>
                    <a:pt x="198" y="1"/>
                  </a:lnTo>
                  <a:lnTo>
                    <a:pt x="195" y="2"/>
                  </a:lnTo>
                  <a:lnTo>
                    <a:pt x="193" y="3"/>
                  </a:lnTo>
                  <a:lnTo>
                    <a:pt x="192" y="5"/>
                  </a:lnTo>
                  <a:lnTo>
                    <a:pt x="190" y="8"/>
                  </a:lnTo>
                  <a:lnTo>
                    <a:pt x="190" y="10"/>
                  </a:lnTo>
                  <a:lnTo>
                    <a:pt x="189" y="14"/>
                  </a:lnTo>
                  <a:lnTo>
                    <a:pt x="189" y="68"/>
                  </a:lnTo>
                  <a:lnTo>
                    <a:pt x="179" y="71"/>
                  </a:lnTo>
                  <a:lnTo>
                    <a:pt x="169" y="75"/>
                  </a:lnTo>
                  <a:lnTo>
                    <a:pt x="162" y="78"/>
                  </a:lnTo>
                  <a:lnTo>
                    <a:pt x="154" y="82"/>
                  </a:lnTo>
                  <a:lnTo>
                    <a:pt x="141" y="92"/>
                  </a:lnTo>
                  <a:lnTo>
                    <a:pt x="129" y="102"/>
                  </a:lnTo>
                  <a:lnTo>
                    <a:pt x="81" y="74"/>
                  </a:lnTo>
                  <a:lnTo>
                    <a:pt x="75" y="72"/>
                  </a:lnTo>
                  <a:lnTo>
                    <a:pt x="69" y="74"/>
                  </a:lnTo>
                  <a:lnTo>
                    <a:pt x="67" y="74"/>
                  </a:lnTo>
                  <a:lnTo>
                    <a:pt x="65" y="76"/>
                  </a:lnTo>
                  <a:lnTo>
                    <a:pt x="62" y="78"/>
                  </a:lnTo>
                  <a:lnTo>
                    <a:pt x="60" y="80"/>
                  </a:lnTo>
                  <a:lnTo>
                    <a:pt x="3" y="177"/>
                  </a:lnTo>
                  <a:lnTo>
                    <a:pt x="1" y="184"/>
                  </a:lnTo>
                  <a:lnTo>
                    <a:pt x="1" y="189"/>
                  </a:lnTo>
                  <a:lnTo>
                    <a:pt x="3" y="192"/>
                  </a:lnTo>
                  <a:lnTo>
                    <a:pt x="4" y="194"/>
                  </a:lnTo>
                  <a:lnTo>
                    <a:pt x="6" y="197"/>
                  </a:lnTo>
                  <a:lnTo>
                    <a:pt x="9" y="198"/>
                  </a:lnTo>
                  <a:lnTo>
                    <a:pt x="56" y="225"/>
                  </a:lnTo>
                  <a:lnTo>
                    <a:pt x="54" y="241"/>
                  </a:lnTo>
                  <a:lnTo>
                    <a:pt x="53" y="259"/>
                  </a:lnTo>
                  <a:lnTo>
                    <a:pt x="53" y="276"/>
                  </a:lnTo>
                  <a:lnTo>
                    <a:pt x="55" y="292"/>
                  </a:lnTo>
                  <a:lnTo>
                    <a:pt x="8" y="320"/>
                  </a:lnTo>
                  <a:lnTo>
                    <a:pt x="4" y="324"/>
                  </a:lnTo>
                  <a:lnTo>
                    <a:pt x="1" y="328"/>
                  </a:lnTo>
                  <a:lnTo>
                    <a:pt x="0" y="331"/>
                  </a:lnTo>
                  <a:lnTo>
                    <a:pt x="0" y="335"/>
                  </a:lnTo>
                  <a:lnTo>
                    <a:pt x="1" y="338"/>
                  </a:lnTo>
                  <a:lnTo>
                    <a:pt x="3" y="340"/>
                  </a:lnTo>
                  <a:lnTo>
                    <a:pt x="59" y="437"/>
                  </a:lnTo>
                  <a:lnTo>
                    <a:pt x="60" y="439"/>
                  </a:lnTo>
                  <a:lnTo>
                    <a:pt x="62" y="442"/>
                  </a:lnTo>
                  <a:lnTo>
                    <a:pt x="66" y="444"/>
                  </a:lnTo>
                  <a:lnTo>
                    <a:pt x="68" y="445"/>
                  </a:lnTo>
                  <a:lnTo>
                    <a:pt x="71" y="446"/>
                  </a:lnTo>
                  <a:lnTo>
                    <a:pt x="73" y="445"/>
                  </a:lnTo>
                  <a:lnTo>
                    <a:pt x="76" y="445"/>
                  </a:lnTo>
                  <a:lnTo>
                    <a:pt x="80" y="444"/>
                  </a:lnTo>
                  <a:lnTo>
                    <a:pt x="129" y="416"/>
                  </a:lnTo>
                  <a:lnTo>
                    <a:pt x="141" y="427"/>
                  </a:lnTo>
                  <a:lnTo>
                    <a:pt x="154" y="435"/>
                  </a:lnTo>
                  <a:lnTo>
                    <a:pt x="162" y="439"/>
                  </a:lnTo>
                  <a:lnTo>
                    <a:pt x="169" y="444"/>
                  </a:lnTo>
                  <a:lnTo>
                    <a:pt x="179" y="447"/>
                  </a:lnTo>
                  <a:lnTo>
                    <a:pt x="189" y="451"/>
                  </a:lnTo>
                  <a:lnTo>
                    <a:pt x="189" y="491"/>
                  </a:lnTo>
                  <a:lnTo>
                    <a:pt x="190" y="494"/>
                  </a:lnTo>
                  <a:lnTo>
                    <a:pt x="190" y="497"/>
                  </a:lnTo>
                  <a:lnTo>
                    <a:pt x="192" y="499"/>
                  </a:lnTo>
                  <a:lnTo>
                    <a:pt x="193" y="501"/>
                  </a:lnTo>
                  <a:lnTo>
                    <a:pt x="195" y="504"/>
                  </a:lnTo>
                  <a:lnTo>
                    <a:pt x="198" y="505"/>
                  </a:lnTo>
                  <a:lnTo>
                    <a:pt x="200" y="506"/>
                  </a:lnTo>
                  <a:lnTo>
                    <a:pt x="204" y="506"/>
                  </a:lnTo>
                  <a:lnTo>
                    <a:pt x="317" y="506"/>
                  </a:lnTo>
                  <a:lnTo>
                    <a:pt x="320" y="506"/>
                  </a:lnTo>
                  <a:lnTo>
                    <a:pt x="322" y="505"/>
                  </a:lnTo>
                  <a:lnTo>
                    <a:pt x="326" y="504"/>
                  </a:lnTo>
                  <a:lnTo>
                    <a:pt x="328" y="501"/>
                  </a:lnTo>
                  <a:lnTo>
                    <a:pt x="330" y="499"/>
                  </a:lnTo>
                  <a:lnTo>
                    <a:pt x="331" y="497"/>
                  </a:lnTo>
                  <a:lnTo>
                    <a:pt x="332" y="494"/>
                  </a:lnTo>
                  <a:lnTo>
                    <a:pt x="332" y="491"/>
                  </a:lnTo>
                  <a:lnTo>
                    <a:pt x="332" y="448"/>
                  </a:lnTo>
                  <a:lnTo>
                    <a:pt x="348" y="439"/>
                  </a:lnTo>
                  <a:lnTo>
                    <a:pt x="363" y="432"/>
                  </a:lnTo>
                  <a:lnTo>
                    <a:pt x="376" y="424"/>
                  </a:lnTo>
                  <a:lnTo>
                    <a:pt x="387" y="416"/>
                  </a:lnTo>
                  <a:lnTo>
                    <a:pt x="433" y="444"/>
                  </a:lnTo>
                  <a:lnTo>
                    <a:pt x="435" y="445"/>
                  </a:lnTo>
                  <a:lnTo>
                    <a:pt x="438" y="445"/>
                  </a:lnTo>
                  <a:lnTo>
                    <a:pt x="441" y="446"/>
                  </a:lnTo>
                  <a:lnTo>
                    <a:pt x="443" y="445"/>
                  </a:lnTo>
                  <a:lnTo>
                    <a:pt x="447" y="444"/>
                  </a:lnTo>
                  <a:lnTo>
                    <a:pt x="449" y="443"/>
                  </a:lnTo>
                  <a:lnTo>
                    <a:pt x="451" y="440"/>
                  </a:lnTo>
                  <a:lnTo>
                    <a:pt x="453" y="437"/>
                  </a:lnTo>
                  <a:lnTo>
                    <a:pt x="510" y="340"/>
                  </a:lnTo>
                  <a:lnTo>
                    <a:pt x="511" y="338"/>
                  </a:lnTo>
                  <a:lnTo>
                    <a:pt x="512" y="335"/>
                  </a:lnTo>
                  <a:lnTo>
                    <a:pt x="512" y="331"/>
                  </a:lnTo>
                  <a:lnTo>
                    <a:pt x="511" y="328"/>
                  </a:lnTo>
                  <a:lnTo>
                    <a:pt x="510" y="326"/>
                  </a:lnTo>
                  <a:lnTo>
                    <a:pt x="509" y="323"/>
                  </a:lnTo>
                  <a:lnTo>
                    <a:pt x="506" y="321"/>
                  </a:lnTo>
                  <a:lnTo>
                    <a:pt x="504" y="3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3" name="Freeform 4358"/>
            <p:cNvSpPr>
              <a:spLocks noEditPoints="1"/>
            </p:cNvSpPr>
            <p:nvPr/>
          </p:nvSpPr>
          <p:spPr bwMode="auto">
            <a:xfrm>
              <a:off x="7048500" y="1509713"/>
              <a:ext cx="161925" cy="161925"/>
            </a:xfrm>
            <a:custGeom>
              <a:avLst/>
              <a:gdLst>
                <a:gd name="T0" fmla="*/ 229 w 511"/>
                <a:gd name="T1" fmla="*/ 335 h 509"/>
                <a:gd name="T2" fmla="*/ 198 w 511"/>
                <a:gd name="T3" fmla="*/ 319 h 509"/>
                <a:gd name="T4" fmla="*/ 176 w 511"/>
                <a:gd name="T5" fmla="*/ 292 h 509"/>
                <a:gd name="T6" fmla="*/ 166 w 511"/>
                <a:gd name="T7" fmla="*/ 258 h 509"/>
                <a:gd name="T8" fmla="*/ 169 w 511"/>
                <a:gd name="T9" fmla="*/ 223 h 509"/>
                <a:gd name="T10" fmla="*/ 186 w 511"/>
                <a:gd name="T11" fmla="*/ 191 h 509"/>
                <a:gd name="T12" fmla="*/ 213 w 511"/>
                <a:gd name="T13" fmla="*/ 169 h 509"/>
                <a:gd name="T14" fmla="*/ 246 w 511"/>
                <a:gd name="T15" fmla="*/ 158 h 509"/>
                <a:gd name="T16" fmla="*/ 282 w 511"/>
                <a:gd name="T17" fmla="*/ 163 h 509"/>
                <a:gd name="T18" fmla="*/ 313 w 511"/>
                <a:gd name="T19" fmla="*/ 179 h 509"/>
                <a:gd name="T20" fmla="*/ 335 w 511"/>
                <a:gd name="T21" fmla="*/ 206 h 509"/>
                <a:gd name="T22" fmla="*/ 346 w 511"/>
                <a:gd name="T23" fmla="*/ 240 h 509"/>
                <a:gd name="T24" fmla="*/ 342 w 511"/>
                <a:gd name="T25" fmla="*/ 276 h 509"/>
                <a:gd name="T26" fmla="*/ 325 w 511"/>
                <a:gd name="T27" fmla="*/ 306 h 509"/>
                <a:gd name="T28" fmla="*/ 298 w 511"/>
                <a:gd name="T29" fmla="*/ 328 h 509"/>
                <a:gd name="T30" fmla="*/ 265 w 511"/>
                <a:gd name="T31" fmla="*/ 338 h 509"/>
                <a:gd name="T32" fmla="*/ 511 w 511"/>
                <a:gd name="T33" fmla="*/ 173 h 509"/>
                <a:gd name="T34" fmla="*/ 450 w 511"/>
                <a:gd name="T35" fmla="*/ 67 h 509"/>
                <a:gd name="T36" fmla="*/ 441 w 511"/>
                <a:gd name="T37" fmla="*/ 63 h 509"/>
                <a:gd name="T38" fmla="*/ 386 w 511"/>
                <a:gd name="T39" fmla="*/ 92 h 509"/>
                <a:gd name="T40" fmla="*/ 332 w 511"/>
                <a:gd name="T41" fmla="*/ 59 h 509"/>
                <a:gd name="T42" fmla="*/ 329 w 511"/>
                <a:gd name="T43" fmla="*/ 6 h 509"/>
                <a:gd name="T44" fmla="*/ 320 w 511"/>
                <a:gd name="T45" fmla="*/ 0 h 509"/>
                <a:gd name="T46" fmla="*/ 198 w 511"/>
                <a:gd name="T47" fmla="*/ 1 h 509"/>
                <a:gd name="T48" fmla="*/ 190 w 511"/>
                <a:gd name="T49" fmla="*/ 9 h 509"/>
                <a:gd name="T50" fmla="*/ 179 w 511"/>
                <a:gd name="T51" fmla="*/ 61 h 509"/>
                <a:gd name="T52" fmla="*/ 141 w 511"/>
                <a:gd name="T53" fmla="*/ 81 h 509"/>
                <a:gd name="T54" fmla="*/ 68 w 511"/>
                <a:gd name="T55" fmla="*/ 63 h 509"/>
                <a:gd name="T56" fmla="*/ 60 w 511"/>
                <a:gd name="T57" fmla="*/ 70 h 509"/>
                <a:gd name="T58" fmla="*/ 1 w 511"/>
                <a:gd name="T59" fmla="*/ 177 h 509"/>
                <a:gd name="T60" fmla="*/ 5 w 511"/>
                <a:gd name="T61" fmla="*/ 186 h 509"/>
                <a:gd name="T62" fmla="*/ 52 w 511"/>
                <a:gd name="T63" fmla="*/ 249 h 509"/>
                <a:gd name="T64" fmla="*/ 5 w 511"/>
                <a:gd name="T65" fmla="*/ 311 h 509"/>
                <a:gd name="T66" fmla="*/ 0 w 511"/>
                <a:gd name="T67" fmla="*/ 322 h 509"/>
                <a:gd name="T68" fmla="*/ 59 w 511"/>
                <a:gd name="T69" fmla="*/ 429 h 509"/>
                <a:gd name="T70" fmla="*/ 74 w 511"/>
                <a:gd name="T71" fmla="*/ 435 h 509"/>
                <a:gd name="T72" fmla="*/ 140 w 511"/>
                <a:gd name="T73" fmla="*/ 416 h 509"/>
                <a:gd name="T74" fmla="*/ 179 w 511"/>
                <a:gd name="T75" fmla="*/ 438 h 509"/>
                <a:gd name="T76" fmla="*/ 190 w 511"/>
                <a:gd name="T77" fmla="*/ 500 h 509"/>
                <a:gd name="T78" fmla="*/ 198 w 511"/>
                <a:gd name="T79" fmla="*/ 508 h 509"/>
                <a:gd name="T80" fmla="*/ 320 w 511"/>
                <a:gd name="T81" fmla="*/ 509 h 509"/>
                <a:gd name="T82" fmla="*/ 329 w 511"/>
                <a:gd name="T83" fmla="*/ 503 h 509"/>
                <a:gd name="T84" fmla="*/ 332 w 511"/>
                <a:gd name="T85" fmla="*/ 439 h 509"/>
                <a:gd name="T86" fmla="*/ 387 w 511"/>
                <a:gd name="T87" fmla="*/ 407 h 509"/>
                <a:gd name="T88" fmla="*/ 441 w 511"/>
                <a:gd name="T89" fmla="*/ 435 h 509"/>
                <a:gd name="T90" fmla="*/ 450 w 511"/>
                <a:gd name="T91" fmla="*/ 431 h 509"/>
                <a:gd name="T92" fmla="*/ 511 w 511"/>
                <a:gd name="T93" fmla="*/ 324 h 509"/>
                <a:gd name="T94" fmla="*/ 504 w 511"/>
                <a:gd name="T95" fmla="*/ 309 h 509"/>
                <a:gd name="T96" fmla="*/ 459 w 511"/>
                <a:gd name="T97" fmla="*/ 233 h 509"/>
                <a:gd name="T98" fmla="*/ 508 w 511"/>
                <a:gd name="T99" fmla="*/ 184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11" h="509">
                  <a:moveTo>
                    <a:pt x="256" y="339"/>
                  </a:moveTo>
                  <a:lnTo>
                    <a:pt x="246" y="338"/>
                  </a:lnTo>
                  <a:lnTo>
                    <a:pt x="237" y="337"/>
                  </a:lnTo>
                  <a:lnTo>
                    <a:pt x="229" y="335"/>
                  </a:lnTo>
                  <a:lnTo>
                    <a:pt x="220" y="332"/>
                  </a:lnTo>
                  <a:lnTo>
                    <a:pt x="213" y="328"/>
                  </a:lnTo>
                  <a:lnTo>
                    <a:pt x="205" y="323"/>
                  </a:lnTo>
                  <a:lnTo>
                    <a:pt x="198" y="319"/>
                  </a:lnTo>
                  <a:lnTo>
                    <a:pt x="191" y="312"/>
                  </a:lnTo>
                  <a:lnTo>
                    <a:pt x="186" y="306"/>
                  </a:lnTo>
                  <a:lnTo>
                    <a:pt x="181" y="300"/>
                  </a:lnTo>
                  <a:lnTo>
                    <a:pt x="176" y="292"/>
                  </a:lnTo>
                  <a:lnTo>
                    <a:pt x="172" y="284"/>
                  </a:lnTo>
                  <a:lnTo>
                    <a:pt x="169" y="276"/>
                  </a:lnTo>
                  <a:lnTo>
                    <a:pt x="167" y="267"/>
                  </a:lnTo>
                  <a:lnTo>
                    <a:pt x="166" y="258"/>
                  </a:lnTo>
                  <a:lnTo>
                    <a:pt x="166" y="249"/>
                  </a:lnTo>
                  <a:lnTo>
                    <a:pt x="166" y="240"/>
                  </a:lnTo>
                  <a:lnTo>
                    <a:pt x="167" y="231"/>
                  </a:lnTo>
                  <a:lnTo>
                    <a:pt x="169" y="223"/>
                  </a:lnTo>
                  <a:lnTo>
                    <a:pt x="172" y="214"/>
                  </a:lnTo>
                  <a:lnTo>
                    <a:pt x="176" y="206"/>
                  </a:lnTo>
                  <a:lnTo>
                    <a:pt x="181" y="199"/>
                  </a:lnTo>
                  <a:lnTo>
                    <a:pt x="186" y="191"/>
                  </a:lnTo>
                  <a:lnTo>
                    <a:pt x="191" y="185"/>
                  </a:lnTo>
                  <a:lnTo>
                    <a:pt x="198" y="179"/>
                  </a:lnTo>
                  <a:lnTo>
                    <a:pt x="205" y="173"/>
                  </a:lnTo>
                  <a:lnTo>
                    <a:pt x="213" y="169"/>
                  </a:lnTo>
                  <a:lnTo>
                    <a:pt x="220" y="165"/>
                  </a:lnTo>
                  <a:lnTo>
                    <a:pt x="229" y="163"/>
                  </a:lnTo>
                  <a:lnTo>
                    <a:pt x="237" y="159"/>
                  </a:lnTo>
                  <a:lnTo>
                    <a:pt x="246" y="158"/>
                  </a:lnTo>
                  <a:lnTo>
                    <a:pt x="256" y="158"/>
                  </a:lnTo>
                  <a:lnTo>
                    <a:pt x="265" y="158"/>
                  </a:lnTo>
                  <a:lnTo>
                    <a:pt x="274" y="159"/>
                  </a:lnTo>
                  <a:lnTo>
                    <a:pt x="282" y="163"/>
                  </a:lnTo>
                  <a:lnTo>
                    <a:pt x="291" y="165"/>
                  </a:lnTo>
                  <a:lnTo>
                    <a:pt x="298" y="169"/>
                  </a:lnTo>
                  <a:lnTo>
                    <a:pt x="306" y="173"/>
                  </a:lnTo>
                  <a:lnTo>
                    <a:pt x="313" y="179"/>
                  </a:lnTo>
                  <a:lnTo>
                    <a:pt x="320" y="185"/>
                  </a:lnTo>
                  <a:lnTo>
                    <a:pt x="325" y="191"/>
                  </a:lnTo>
                  <a:lnTo>
                    <a:pt x="331" y="199"/>
                  </a:lnTo>
                  <a:lnTo>
                    <a:pt x="335" y="206"/>
                  </a:lnTo>
                  <a:lnTo>
                    <a:pt x="339" y="214"/>
                  </a:lnTo>
                  <a:lnTo>
                    <a:pt x="342" y="223"/>
                  </a:lnTo>
                  <a:lnTo>
                    <a:pt x="344" y="231"/>
                  </a:lnTo>
                  <a:lnTo>
                    <a:pt x="346" y="240"/>
                  </a:lnTo>
                  <a:lnTo>
                    <a:pt x="347" y="249"/>
                  </a:lnTo>
                  <a:lnTo>
                    <a:pt x="346" y="258"/>
                  </a:lnTo>
                  <a:lnTo>
                    <a:pt x="344" y="267"/>
                  </a:lnTo>
                  <a:lnTo>
                    <a:pt x="342" y="276"/>
                  </a:lnTo>
                  <a:lnTo>
                    <a:pt x="339" y="284"/>
                  </a:lnTo>
                  <a:lnTo>
                    <a:pt x="335" y="292"/>
                  </a:lnTo>
                  <a:lnTo>
                    <a:pt x="331" y="300"/>
                  </a:lnTo>
                  <a:lnTo>
                    <a:pt x="325" y="306"/>
                  </a:lnTo>
                  <a:lnTo>
                    <a:pt x="320" y="312"/>
                  </a:lnTo>
                  <a:lnTo>
                    <a:pt x="313" y="319"/>
                  </a:lnTo>
                  <a:lnTo>
                    <a:pt x="306" y="323"/>
                  </a:lnTo>
                  <a:lnTo>
                    <a:pt x="298" y="328"/>
                  </a:lnTo>
                  <a:lnTo>
                    <a:pt x="291" y="332"/>
                  </a:lnTo>
                  <a:lnTo>
                    <a:pt x="282" y="335"/>
                  </a:lnTo>
                  <a:lnTo>
                    <a:pt x="274" y="337"/>
                  </a:lnTo>
                  <a:lnTo>
                    <a:pt x="265" y="338"/>
                  </a:lnTo>
                  <a:lnTo>
                    <a:pt x="256" y="339"/>
                  </a:lnTo>
                  <a:close/>
                  <a:moveTo>
                    <a:pt x="510" y="179"/>
                  </a:moveTo>
                  <a:lnTo>
                    <a:pt x="511" y="177"/>
                  </a:lnTo>
                  <a:lnTo>
                    <a:pt x="511" y="173"/>
                  </a:lnTo>
                  <a:lnTo>
                    <a:pt x="510" y="171"/>
                  </a:lnTo>
                  <a:lnTo>
                    <a:pt x="509" y="168"/>
                  </a:lnTo>
                  <a:lnTo>
                    <a:pt x="453" y="70"/>
                  </a:lnTo>
                  <a:lnTo>
                    <a:pt x="450" y="67"/>
                  </a:lnTo>
                  <a:lnTo>
                    <a:pt x="448" y="65"/>
                  </a:lnTo>
                  <a:lnTo>
                    <a:pt x="446" y="64"/>
                  </a:lnTo>
                  <a:lnTo>
                    <a:pt x="443" y="64"/>
                  </a:lnTo>
                  <a:lnTo>
                    <a:pt x="441" y="63"/>
                  </a:lnTo>
                  <a:lnTo>
                    <a:pt x="438" y="63"/>
                  </a:lnTo>
                  <a:lnTo>
                    <a:pt x="434" y="63"/>
                  </a:lnTo>
                  <a:lnTo>
                    <a:pt x="432" y="65"/>
                  </a:lnTo>
                  <a:lnTo>
                    <a:pt x="386" y="92"/>
                  </a:lnTo>
                  <a:lnTo>
                    <a:pt x="375" y="83"/>
                  </a:lnTo>
                  <a:lnTo>
                    <a:pt x="363" y="75"/>
                  </a:lnTo>
                  <a:lnTo>
                    <a:pt x="348" y="67"/>
                  </a:lnTo>
                  <a:lnTo>
                    <a:pt x="332" y="59"/>
                  </a:lnTo>
                  <a:lnTo>
                    <a:pt x="332" y="14"/>
                  </a:lnTo>
                  <a:lnTo>
                    <a:pt x="332" y="12"/>
                  </a:lnTo>
                  <a:lnTo>
                    <a:pt x="331" y="9"/>
                  </a:lnTo>
                  <a:lnTo>
                    <a:pt x="329" y="6"/>
                  </a:lnTo>
                  <a:lnTo>
                    <a:pt x="327" y="4"/>
                  </a:lnTo>
                  <a:lnTo>
                    <a:pt x="325" y="2"/>
                  </a:lnTo>
                  <a:lnTo>
                    <a:pt x="323" y="1"/>
                  </a:lnTo>
                  <a:lnTo>
                    <a:pt x="320" y="0"/>
                  </a:lnTo>
                  <a:lnTo>
                    <a:pt x="317" y="0"/>
                  </a:lnTo>
                  <a:lnTo>
                    <a:pt x="203" y="0"/>
                  </a:lnTo>
                  <a:lnTo>
                    <a:pt x="201" y="0"/>
                  </a:lnTo>
                  <a:lnTo>
                    <a:pt x="198" y="1"/>
                  </a:lnTo>
                  <a:lnTo>
                    <a:pt x="196" y="2"/>
                  </a:lnTo>
                  <a:lnTo>
                    <a:pt x="194" y="4"/>
                  </a:lnTo>
                  <a:lnTo>
                    <a:pt x="191" y="6"/>
                  </a:lnTo>
                  <a:lnTo>
                    <a:pt x="190" y="9"/>
                  </a:lnTo>
                  <a:lnTo>
                    <a:pt x="189" y="12"/>
                  </a:lnTo>
                  <a:lnTo>
                    <a:pt x="188" y="14"/>
                  </a:lnTo>
                  <a:lnTo>
                    <a:pt x="188" y="58"/>
                  </a:lnTo>
                  <a:lnTo>
                    <a:pt x="179" y="61"/>
                  </a:lnTo>
                  <a:lnTo>
                    <a:pt x="170" y="64"/>
                  </a:lnTo>
                  <a:lnTo>
                    <a:pt x="161" y="68"/>
                  </a:lnTo>
                  <a:lnTo>
                    <a:pt x="154" y="72"/>
                  </a:lnTo>
                  <a:lnTo>
                    <a:pt x="141" y="81"/>
                  </a:lnTo>
                  <a:lnTo>
                    <a:pt x="128" y="92"/>
                  </a:lnTo>
                  <a:lnTo>
                    <a:pt x="80" y="64"/>
                  </a:lnTo>
                  <a:lnTo>
                    <a:pt x="75" y="62"/>
                  </a:lnTo>
                  <a:lnTo>
                    <a:pt x="68" y="63"/>
                  </a:lnTo>
                  <a:lnTo>
                    <a:pt x="66" y="64"/>
                  </a:lnTo>
                  <a:lnTo>
                    <a:pt x="64" y="65"/>
                  </a:lnTo>
                  <a:lnTo>
                    <a:pt x="62" y="67"/>
                  </a:lnTo>
                  <a:lnTo>
                    <a:pt x="60" y="70"/>
                  </a:lnTo>
                  <a:lnTo>
                    <a:pt x="3" y="168"/>
                  </a:lnTo>
                  <a:lnTo>
                    <a:pt x="2" y="171"/>
                  </a:lnTo>
                  <a:lnTo>
                    <a:pt x="1" y="173"/>
                  </a:lnTo>
                  <a:lnTo>
                    <a:pt x="1" y="177"/>
                  </a:lnTo>
                  <a:lnTo>
                    <a:pt x="1" y="179"/>
                  </a:lnTo>
                  <a:lnTo>
                    <a:pt x="2" y="182"/>
                  </a:lnTo>
                  <a:lnTo>
                    <a:pt x="4" y="184"/>
                  </a:lnTo>
                  <a:lnTo>
                    <a:pt x="5" y="186"/>
                  </a:lnTo>
                  <a:lnTo>
                    <a:pt x="8" y="188"/>
                  </a:lnTo>
                  <a:lnTo>
                    <a:pt x="56" y="216"/>
                  </a:lnTo>
                  <a:lnTo>
                    <a:pt x="53" y="233"/>
                  </a:lnTo>
                  <a:lnTo>
                    <a:pt x="52" y="249"/>
                  </a:lnTo>
                  <a:lnTo>
                    <a:pt x="53" y="265"/>
                  </a:lnTo>
                  <a:lnTo>
                    <a:pt x="56" y="282"/>
                  </a:lnTo>
                  <a:lnTo>
                    <a:pt x="7" y="309"/>
                  </a:lnTo>
                  <a:lnTo>
                    <a:pt x="5" y="311"/>
                  </a:lnTo>
                  <a:lnTo>
                    <a:pt x="3" y="313"/>
                  </a:lnTo>
                  <a:lnTo>
                    <a:pt x="2" y="317"/>
                  </a:lnTo>
                  <a:lnTo>
                    <a:pt x="1" y="320"/>
                  </a:lnTo>
                  <a:lnTo>
                    <a:pt x="0" y="322"/>
                  </a:lnTo>
                  <a:lnTo>
                    <a:pt x="0" y="324"/>
                  </a:lnTo>
                  <a:lnTo>
                    <a:pt x="1" y="327"/>
                  </a:lnTo>
                  <a:lnTo>
                    <a:pt x="2" y="330"/>
                  </a:lnTo>
                  <a:lnTo>
                    <a:pt x="59" y="429"/>
                  </a:lnTo>
                  <a:lnTo>
                    <a:pt x="63" y="432"/>
                  </a:lnTo>
                  <a:lnTo>
                    <a:pt x="67" y="434"/>
                  </a:lnTo>
                  <a:lnTo>
                    <a:pt x="71" y="435"/>
                  </a:lnTo>
                  <a:lnTo>
                    <a:pt x="74" y="435"/>
                  </a:lnTo>
                  <a:lnTo>
                    <a:pt x="76" y="434"/>
                  </a:lnTo>
                  <a:lnTo>
                    <a:pt x="79" y="433"/>
                  </a:lnTo>
                  <a:lnTo>
                    <a:pt x="128" y="407"/>
                  </a:lnTo>
                  <a:lnTo>
                    <a:pt x="140" y="416"/>
                  </a:lnTo>
                  <a:lnTo>
                    <a:pt x="154" y="426"/>
                  </a:lnTo>
                  <a:lnTo>
                    <a:pt x="161" y="430"/>
                  </a:lnTo>
                  <a:lnTo>
                    <a:pt x="169" y="434"/>
                  </a:lnTo>
                  <a:lnTo>
                    <a:pt x="179" y="438"/>
                  </a:lnTo>
                  <a:lnTo>
                    <a:pt x="188" y="441"/>
                  </a:lnTo>
                  <a:lnTo>
                    <a:pt x="188" y="494"/>
                  </a:lnTo>
                  <a:lnTo>
                    <a:pt x="189" y="497"/>
                  </a:lnTo>
                  <a:lnTo>
                    <a:pt x="190" y="500"/>
                  </a:lnTo>
                  <a:lnTo>
                    <a:pt x="191" y="503"/>
                  </a:lnTo>
                  <a:lnTo>
                    <a:pt x="194" y="505"/>
                  </a:lnTo>
                  <a:lnTo>
                    <a:pt x="196" y="507"/>
                  </a:lnTo>
                  <a:lnTo>
                    <a:pt x="198" y="508"/>
                  </a:lnTo>
                  <a:lnTo>
                    <a:pt x="201" y="509"/>
                  </a:lnTo>
                  <a:lnTo>
                    <a:pt x="203" y="509"/>
                  </a:lnTo>
                  <a:lnTo>
                    <a:pt x="317" y="509"/>
                  </a:lnTo>
                  <a:lnTo>
                    <a:pt x="320" y="509"/>
                  </a:lnTo>
                  <a:lnTo>
                    <a:pt x="323" y="508"/>
                  </a:lnTo>
                  <a:lnTo>
                    <a:pt x="325" y="507"/>
                  </a:lnTo>
                  <a:lnTo>
                    <a:pt x="327" y="505"/>
                  </a:lnTo>
                  <a:lnTo>
                    <a:pt x="329" y="503"/>
                  </a:lnTo>
                  <a:lnTo>
                    <a:pt x="331" y="500"/>
                  </a:lnTo>
                  <a:lnTo>
                    <a:pt x="332" y="497"/>
                  </a:lnTo>
                  <a:lnTo>
                    <a:pt x="332" y="494"/>
                  </a:lnTo>
                  <a:lnTo>
                    <a:pt x="332" y="439"/>
                  </a:lnTo>
                  <a:lnTo>
                    <a:pt x="348" y="431"/>
                  </a:lnTo>
                  <a:lnTo>
                    <a:pt x="363" y="423"/>
                  </a:lnTo>
                  <a:lnTo>
                    <a:pt x="375" y="414"/>
                  </a:lnTo>
                  <a:lnTo>
                    <a:pt x="387" y="407"/>
                  </a:lnTo>
                  <a:lnTo>
                    <a:pt x="432" y="433"/>
                  </a:lnTo>
                  <a:lnTo>
                    <a:pt x="434" y="434"/>
                  </a:lnTo>
                  <a:lnTo>
                    <a:pt x="438" y="435"/>
                  </a:lnTo>
                  <a:lnTo>
                    <a:pt x="441" y="435"/>
                  </a:lnTo>
                  <a:lnTo>
                    <a:pt x="443" y="434"/>
                  </a:lnTo>
                  <a:lnTo>
                    <a:pt x="446" y="434"/>
                  </a:lnTo>
                  <a:lnTo>
                    <a:pt x="448" y="432"/>
                  </a:lnTo>
                  <a:lnTo>
                    <a:pt x="450" y="431"/>
                  </a:lnTo>
                  <a:lnTo>
                    <a:pt x="453" y="429"/>
                  </a:lnTo>
                  <a:lnTo>
                    <a:pt x="509" y="330"/>
                  </a:lnTo>
                  <a:lnTo>
                    <a:pt x="510" y="327"/>
                  </a:lnTo>
                  <a:lnTo>
                    <a:pt x="511" y="324"/>
                  </a:lnTo>
                  <a:lnTo>
                    <a:pt x="511" y="322"/>
                  </a:lnTo>
                  <a:lnTo>
                    <a:pt x="510" y="320"/>
                  </a:lnTo>
                  <a:lnTo>
                    <a:pt x="508" y="313"/>
                  </a:lnTo>
                  <a:lnTo>
                    <a:pt x="504" y="309"/>
                  </a:lnTo>
                  <a:lnTo>
                    <a:pt x="457" y="282"/>
                  </a:lnTo>
                  <a:lnTo>
                    <a:pt x="459" y="265"/>
                  </a:lnTo>
                  <a:lnTo>
                    <a:pt x="459" y="249"/>
                  </a:lnTo>
                  <a:lnTo>
                    <a:pt x="459" y="233"/>
                  </a:lnTo>
                  <a:lnTo>
                    <a:pt x="457" y="216"/>
                  </a:lnTo>
                  <a:lnTo>
                    <a:pt x="504" y="188"/>
                  </a:lnTo>
                  <a:lnTo>
                    <a:pt x="506" y="186"/>
                  </a:lnTo>
                  <a:lnTo>
                    <a:pt x="508" y="184"/>
                  </a:lnTo>
                  <a:lnTo>
                    <a:pt x="509" y="182"/>
                  </a:lnTo>
                  <a:lnTo>
                    <a:pt x="510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4" name="Freeform 4404"/>
          <p:cNvSpPr>
            <a:spLocks noEditPoints="1"/>
          </p:cNvSpPr>
          <p:nvPr/>
        </p:nvSpPr>
        <p:spPr bwMode="auto">
          <a:xfrm>
            <a:off x="5958751" y="5416487"/>
            <a:ext cx="276799" cy="378221"/>
          </a:xfrm>
          <a:custGeom>
            <a:avLst/>
            <a:gdLst>
              <a:gd name="T0" fmla="*/ 337 w 658"/>
              <a:gd name="T1" fmla="*/ 615 h 896"/>
              <a:gd name="T2" fmla="*/ 327 w 658"/>
              <a:gd name="T3" fmla="*/ 613 h 896"/>
              <a:gd name="T4" fmla="*/ 219 w 658"/>
              <a:gd name="T5" fmla="*/ 717 h 896"/>
              <a:gd name="T6" fmla="*/ 106 w 658"/>
              <a:gd name="T7" fmla="*/ 664 h 896"/>
              <a:gd name="T8" fmla="*/ 115 w 658"/>
              <a:gd name="T9" fmla="*/ 619 h 896"/>
              <a:gd name="T10" fmla="*/ 143 w 658"/>
              <a:gd name="T11" fmla="*/ 562 h 896"/>
              <a:gd name="T12" fmla="*/ 203 w 658"/>
              <a:gd name="T13" fmla="*/ 501 h 896"/>
              <a:gd name="T14" fmla="*/ 261 w 658"/>
              <a:gd name="T15" fmla="*/ 473 h 896"/>
              <a:gd name="T16" fmla="*/ 306 w 658"/>
              <a:gd name="T17" fmla="*/ 464 h 896"/>
              <a:gd name="T18" fmla="*/ 352 w 658"/>
              <a:gd name="T19" fmla="*/ 464 h 896"/>
              <a:gd name="T20" fmla="*/ 397 w 658"/>
              <a:gd name="T21" fmla="*/ 473 h 896"/>
              <a:gd name="T22" fmla="*/ 438 w 658"/>
              <a:gd name="T23" fmla="*/ 489 h 896"/>
              <a:gd name="T24" fmla="*/ 489 w 658"/>
              <a:gd name="T25" fmla="*/ 527 h 896"/>
              <a:gd name="T26" fmla="*/ 536 w 658"/>
              <a:gd name="T27" fmla="*/ 599 h 896"/>
              <a:gd name="T28" fmla="*/ 549 w 658"/>
              <a:gd name="T29" fmla="*/ 641 h 896"/>
              <a:gd name="T30" fmla="*/ 554 w 658"/>
              <a:gd name="T31" fmla="*/ 687 h 896"/>
              <a:gd name="T32" fmla="*/ 127 w 658"/>
              <a:gd name="T33" fmla="*/ 308 h 896"/>
              <a:gd name="T34" fmla="*/ 109 w 658"/>
              <a:gd name="T35" fmla="*/ 253 h 896"/>
              <a:gd name="T36" fmla="*/ 105 w 658"/>
              <a:gd name="T37" fmla="*/ 29 h 896"/>
              <a:gd name="T38" fmla="*/ 551 w 658"/>
              <a:gd name="T39" fmla="*/ 238 h 896"/>
              <a:gd name="T40" fmla="*/ 537 w 658"/>
              <a:gd name="T41" fmla="*/ 295 h 896"/>
              <a:gd name="T42" fmla="*/ 643 w 658"/>
              <a:gd name="T43" fmla="*/ 866 h 896"/>
              <a:gd name="T44" fmla="*/ 582 w 658"/>
              <a:gd name="T45" fmla="*/ 666 h 896"/>
              <a:gd name="T46" fmla="*/ 564 w 658"/>
              <a:gd name="T47" fmla="*/ 588 h 896"/>
              <a:gd name="T48" fmla="*/ 526 w 658"/>
              <a:gd name="T49" fmla="*/ 523 h 896"/>
              <a:gd name="T50" fmla="*/ 469 w 658"/>
              <a:gd name="T51" fmla="*/ 473 h 896"/>
              <a:gd name="T52" fmla="*/ 436 w 658"/>
              <a:gd name="T53" fmla="*/ 441 h 896"/>
              <a:gd name="T54" fmla="*/ 504 w 658"/>
              <a:gd name="T55" fmla="*/ 395 h 896"/>
              <a:gd name="T56" fmla="*/ 554 w 658"/>
              <a:gd name="T57" fmla="*/ 333 h 896"/>
              <a:gd name="T58" fmla="*/ 578 w 658"/>
              <a:gd name="T59" fmla="*/ 264 h 896"/>
              <a:gd name="T60" fmla="*/ 584 w 658"/>
              <a:gd name="T61" fmla="*/ 29 h 896"/>
              <a:gd name="T62" fmla="*/ 652 w 658"/>
              <a:gd name="T63" fmla="*/ 27 h 896"/>
              <a:gd name="T64" fmla="*/ 658 w 658"/>
              <a:gd name="T65" fmla="*/ 17 h 896"/>
              <a:gd name="T66" fmla="*/ 655 w 658"/>
              <a:gd name="T67" fmla="*/ 6 h 896"/>
              <a:gd name="T68" fmla="*/ 647 w 658"/>
              <a:gd name="T69" fmla="*/ 0 h 896"/>
              <a:gd name="T70" fmla="*/ 15 w 658"/>
              <a:gd name="T71" fmla="*/ 0 h 896"/>
              <a:gd name="T72" fmla="*/ 5 w 658"/>
              <a:gd name="T73" fmla="*/ 4 h 896"/>
              <a:gd name="T74" fmla="*/ 0 w 658"/>
              <a:gd name="T75" fmla="*/ 14 h 896"/>
              <a:gd name="T76" fmla="*/ 5 w 658"/>
              <a:gd name="T77" fmla="*/ 26 h 896"/>
              <a:gd name="T78" fmla="*/ 15 w 658"/>
              <a:gd name="T79" fmla="*/ 29 h 896"/>
              <a:gd name="T80" fmla="*/ 77 w 658"/>
              <a:gd name="T81" fmla="*/ 245 h 896"/>
              <a:gd name="T82" fmla="*/ 96 w 658"/>
              <a:gd name="T83" fmla="*/ 312 h 896"/>
              <a:gd name="T84" fmla="*/ 137 w 658"/>
              <a:gd name="T85" fmla="*/ 378 h 896"/>
              <a:gd name="T86" fmla="*/ 204 w 658"/>
              <a:gd name="T87" fmla="*/ 431 h 896"/>
              <a:gd name="T88" fmla="*/ 207 w 658"/>
              <a:gd name="T89" fmla="*/ 464 h 896"/>
              <a:gd name="T90" fmla="*/ 146 w 658"/>
              <a:gd name="T91" fmla="*/ 510 h 896"/>
              <a:gd name="T92" fmla="*/ 102 w 658"/>
              <a:gd name="T93" fmla="*/ 572 h 896"/>
              <a:gd name="T94" fmla="*/ 78 w 658"/>
              <a:gd name="T95" fmla="*/ 647 h 896"/>
              <a:gd name="T96" fmla="*/ 75 w 658"/>
              <a:gd name="T97" fmla="*/ 866 h 896"/>
              <a:gd name="T98" fmla="*/ 7 w 658"/>
              <a:gd name="T99" fmla="*/ 870 h 896"/>
              <a:gd name="T100" fmla="*/ 0 w 658"/>
              <a:gd name="T101" fmla="*/ 879 h 896"/>
              <a:gd name="T102" fmla="*/ 2 w 658"/>
              <a:gd name="T103" fmla="*/ 890 h 896"/>
              <a:gd name="T104" fmla="*/ 12 w 658"/>
              <a:gd name="T105" fmla="*/ 896 h 896"/>
              <a:gd name="T106" fmla="*/ 643 w 658"/>
              <a:gd name="T107" fmla="*/ 896 h 896"/>
              <a:gd name="T108" fmla="*/ 654 w 658"/>
              <a:gd name="T109" fmla="*/ 892 h 896"/>
              <a:gd name="T110" fmla="*/ 658 w 658"/>
              <a:gd name="T111" fmla="*/ 881 h 896"/>
              <a:gd name="T112" fmla="*/ 654 w 658"/>
              <a:gd name="T113" fmla="*/ 872 h 896"/>
              <a:gd name="T114" fmla="*/ 643 w 658"/>
              <a:gd name="T115" fmla="*/ 866 h 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58" h="896">
                <a:moveTo>
                  <a:pt x="554" y="717"/>
                </a:moveTo>
                <a:lnTo>
                  <a:pt x="440" y="717"/>
                </a:lnTo>
                <a:lnTo>
                  <a:pt x="340" y="617"/>
                </a:lnTo>
                <a:lnTo>
                  <a:pt x="337" y="615"/>
                </a:lnTo>
                <a:lnTo>
                  <a:pt x="335" y="614"/>
                </a:lnTo>
                <a:lnTo>
                  <a:pt x="332" y="613"/>
                </a:lnTo>
                <a:lnTo>
                  <a:pt x="329" y="613"/>
                </a:lnTo>
                <a:lnTo>
                  <a:pt x="327" y="613"/>
                </a:lnTo>
                <a:lnTo>
                  <a:pt x="323" y="614"/>
                </a:lnTo>
                <a:lnTo>
                  <a:pt x="321" y="615"/>
                </a:lnTo>
                <a:lnTo>
                  <a:pt x="318" y="617"/>
                </a:lnTo>
                <a:lnTo>
                  <a:pt x="219" y="717"/>
                </a:lnTo>
                <a:lnTo>
                  <a:pt x="105" y="717"/>
                </a:lnTo>
                <a:lnTo>
                  <a:pt x="105" y="687"/>
                </a:lnTo>
                <a:lnTo>
                  <a:pt x="105" y="676"/>
                </a:lnTo>
                <a:lnTo>
                  <a:pt x="106" y="664"/>
                </a:lnTo>
                <a:lnTo>
                  <a:pt x="107" y="652"/>
                </a:lnTo>
                <a:lnTo>
                  <a:pt x="109" y="642"/>
                </a:lnTo>
                <a:lnTo>
                  <a:pt x="112" y="630"/>
                </a:lnTo>
                <a:lnTo>
                  <a:pt x="115" y="619"/>
                </a:lnTo>
                <a:lnTo>
                  <a:pt x="118" y="610"/>
                </a:lnTo>
                <a:lnTo>
                  <a:pt x="122" y="599"/>
                </a:lnTo>
                <a:lnTo>
                  <a:pt x="132" y="580"/>
                </a:lnTo>
                <a:lnTo>
                  <a:pt x="143" y="562"/>
                </a:lnTo>
                <a:lnTo>
                  <a:pt x="156" y="543"/>
                </a:lnTo>
                <a:lnTo>
                  <a:pt x="169" y="528"/>
                </a:lnTo>
                <a:lnTo>
                  <a:pt x="185" y="513"/>
                </a:lnTo>
                <a:lnTo>
                  <a:pt x="203" y="501"/>
                </a:lnTo>
                <a:lnTo>
                  <a:pt x="222" y="490"/>
                </a:lnTo>
                <a:lnTo>
                  <a:pt x="241" y="480"/>
                </a:lnTo>
                <a:lnTo>
                  <a:pt x="252" y="476"/>
                </a:lnTo>
                <a:lnTo>
                  <a:pt x="261" y="473"/>
                </a:lnTo>
                <a:lnTo>
                  <a:pt x="272" y="470"/>
                </a:lnTo>
                <a:lnTo>
                  <a:pt x="284" y="467"/>
                </a:lnTo>
                <a:lnTo>
                  <a:pt x="295" y="465"/>
                </a:lnTo>
                <a:lnTo>
                  <a:pt x="306" y="464"/>
                </a:lnTo>
                <a:lnTo>
                  <a:pt x="317" y="463"/>
                </a:lnTo>
                <a:lnTo>
                  <a:pt x="329" y="463"/>
                </a:lnTo>
                <a:lnTo>
                  <a:pt x="341" y="463"/>
                </a:lnTo>
                <a:lnTo>
                  <a:pt x="352" y="464"/>
                </a:lnTo>
                <a:lnTo>
                  <a:pt x="364" y="465"/>
                </a:lnTo>
                <a:lnTo>
                  <a:pt x="376" y="467"/>
                </a:lnTo>
                <a:lnTo>
                  <a:pt x="387" y="470"/>
                </a:lnTo>
                <a:lnTo>
                  <a:pt x="397" y="473"/>
                </a:lnTo>
                <a:lnTo>
                  <a:pt x="408" y="476"/>
                </a:lnTo>
                <a:lnTo>
                  <a:pt x="418" y="480"/>
                </a:lnTo>
                <a:lnTo>
                  <a:pt x="428" y="485"/>
                </a:lnTo>
                <a:lnTo>
                  <a:pt x="438" y="489"/>
                </a:lnTo>
                <a:lnTo>
                  <a:pt x="447" y="494"/>
                </a:lnTo>
                <a:lnTo>
                  <a:pt x="456" y="501"/>
                </a:lnTo>
                <a:lnTo>
                  <a:pt x="473" y="513"/>
                </a:lnTo>
                <a:lnTo>
                  <a:pt x="489" y="527"/>
                </a:lnTo>
                <a:lnTo>
                  <a:pt x="503" y="543"/>
                </a:lnTo>
                <a:lnTo>
                  <a:pt x="516" y="560"/>
                </a:lnTo>
                <a:lnTo>
                  <a:pt x="527" y="579"/>
                </a:lnTo>
                <a:lnTo>
                  <a:pt x="536" y="599"/>
                </a:lnTo>
                <a:lnTo>
                  <a:pt x="540" y="609"/>
                </a:lnTo>
                <a:lnTo>
                  <a:pt x="544" y="619"/>
                </a:lnTo>
                <a:lnTo>
                  <a:pt x="546" y="630"/>
                </a:lnTo>
                <a:lnTo>
                  <a:pt x="549" y="641"/>
                </a:lnTo>
                <a:lnTo>
                  <a:pt x="551" y="652"/>
                </a:lnTo>
                <a:lnTo>
                  <a:pt x="552" y="664"/>
                </a:lnTo>
                <a:lnTo>
                  <a:pt x="554" y="675"/>
                </a:lnTo>
                <a:lnTo>
                  <a:pt x="554" y="687"/>
                </a:lnTo>
                <a:lnTo>
                  <a:pt x="554" y="717"/>
                </a:lnTo>
                <a:close/>
                <a:moveTo>
                  <a:pt x="135" y="321"/>
                </a:moveTo>
                <a:lnTo>
                  <a:pt x="133" y="321"/>
                </a:lnTo>
                <a:lnTo>
                  <a:pt x="127" y="308"/>
                </a:lnTo>
                <a:lnTo>
                  <a:pt x="121" y="295"/>
                </a:lnTo>
                <a:lnTo>
                  <a:pt x="116" y="281"/>
                </a:lnTo>
                <a:lnTo>
                  <a:pt x="113" y="267"/>
                </a:lnTo>
                <a:lnTo>
                  <a:pt x="109" y="253"/>
                </a:lnTo>
                <a:lnTo>
                  <a:pt x="106" y="238"/>
                </a:lnTo>
                <a:lnTo>
                  <a:pt x="105" y="223"/>
                </a:lnTo>
                <a:lnTo>
                  <a:pt x="105" y="208"/>
                </a:lnTo>
                <a:lnTo>
                  <a:pt x="105" y="29"/>
                </a:lnTo>
                <a:lnTo>
                  <a:pt x="554" y="29"/>
                </a:lnTo>
                <a:lnTo>
                  <a:pt x="554" y="208"/>
                </a:lnTo>
                <a:lnTo>
                  <a:pt x="554" y="223"/>
                </a:lnTo>
                <a:lnTo>
                  <a:pt x="551" y="238"/>
                </a:lnTo>
                <a:lnTo>
                  <a:pt x="549" y="253"/>
                </a:lnTo>
                <a:lnTo>
                  <a:pt x="546" y="267"/>
                </a:lnTo>
                <a:lnTo>
                  <a:pt x="542" y="281"/>
                </a:lnTo>
                <a:lnTo>
                  <a:pt x="537" y="295"/>
                </a:lnTo>
                <a:lnTo>
                  <a:pt x="531" y="308"/>
                </a:lnTo>
                <a:lnTo>
                  <a:pt x="525" y="321"/>
                </a:lnTo>
                <a:lnTo>
                  <a:pt x="135" y="321"/>
                </a:lnTo>
                <a:close/>
                <a:moveTo>
                  <a:pt x="643" y="866"/>
                </a:moveTo>
                <a:lnTo>
                  <a:pt x="584" y="866"/>
                </a:lnTo>
                <a:lnTo>
                  <a:pt x="584" y="732"/>
                </a:lnTo>
                <a:lnTo>
                  <a:pt x="584" y="687"/>
                </a:lnTo>
                <a:lnTo>
                  <a:pt x="582" y="666"/>
                </a:lnTo>
                <a:lnTo>
                  <a:pt x="580" y="646"/>
                </a:lnTo>
                <a:lnTo>
                  <a:pt x="576" y="626"/>
                </a:lnTo>
                <a:lnTo>
                  <a:pt x="571" y="606"/>
                </a:lnTo>
                <a:lnTo>
                  <a:pt x="564" y="588"/>
                </a:lnTo>
                <a:lnTo>
                  <a:pt x="557" y="570"/>
                </a:lnTo>
                <a:lnTo>
                  <a:pt x="547" y="554"/>
                </a:lnTo>
                <a:lnTo>
                  <a:pt x="537" y="538"/>
                </a:lnTo>
                <a:lnTo>
                  <a:pt x="526" y="523"/>
                </a:lnTo>
                <a:lnTo>
                  <a:pt x="513" y="509"/>
                </a:lnTo>
                <a:lnTo>
                  <a:pt x="499" y="496"/>
                </a:lnTo>
                <a:lnTo>
                  <a:pt x="485" y="483"/>
                </a:lnTo>
                <a:lnTo>
                  <a:pt x="469" y="473"/>
                </a:lnTo>
                <a:lnTo>
                  <a:pt x="453" y="463"/>
                </a:lnTo>
                <a:lnTo>
                  <a:pt x="435" y="455"/>
                </a:lnTo>
                <a:lnTo>
                  <a:pt x="417" y="448"/>
                </a:lnTo>
                <a:lnTo>
                  <a:pt x="436" y="441"/>
                </a:lnTo>
                <a:lnTo>
                  <a:pt x="455" y="431"/>
                </a:lnTo>
                <a:lnTo>
                  <a:pt x="472" y="420"/>
                </a:lnTo>
                <a:lnTo>
                  <a:pt x="489" y="409"/>
                </a:lnTo>
                <a:lnTo>
                  <a:pt x="504" y="395"/>
                </a:lnTo>
                <a:lnTo>
                  <a:pt x="519" y="381"/>
                </a:lnTo>
                <a:lnTo>
                  <a:pt x="532" y="365"/>
                </a:lnTo>
                <a:lnTo>
                  <a:pt x="544" y="348"/>
                </a:lnTo>
                <a:lnTo>
                  <a:pt x="554" y="333"/>
                </a:lnTo>
                <a:lnTo>
                  <a:pt x="561" y="317"/>
                </a:lnTo>
                <a:lnTo>
                  <a:pt x="567" y="299"/>
                </a:lnTo>
                <a:lnTo>
                  <a:pt x="573" y="282"/>
                </a:lnTo>
                <a:lnTo>
                  <a:pt x="578" y="264"/>
                </a:lnTo>
                <a:lnTo>
                  <a:pt x="580" y="246"/>
                </a:lnTo>
                <a:lnTo>
                  <a:pt x="582" y="228"/>
                </a:lnTo>
                <a:lnTo>
                  <a:pt x="584" y="208"/>
                </a:lnTo>
                <a:lnTo>
                  <a:pt x="584" y="29"/>
                </a:lnTo>
                <a:lnTo>
                  <a:pt x="643" y="29"/>
                </a:lnTo>
                <a:lnTo>
                  <a:pt x="647" y="29"/>
                </a:lnTo>
                <a:lnTo>
                  <a:pt x="649" y="28"/>
                </a:lnTo>
                <a:lnTo>
                  <a:pt x="652" y="27"/>
                </a:lnTo>
                <a:lnTo>
                  <a:pt x="654" y="26"/>
                </a:lnTo>
                <a:lnTo>
                  <a:pt x="655" y="23"/>
                </a:lnTo>
                <a:lnTo>
                  <a:pt x="657" y="20"/>
                </a:lnTo>
                <a:lnTo>
                  <a:pt x="658" y="17"/>
                </a:lnTo>
                <a:lnTo>
                  <a:pt x="658" y="14"/>
                </a:lnTo>
                <a:lnTo>
                  <a:pt x="658" y="12"/>
                </a:lnTo>
                <a:lnTo>
                  <a:pt x="657" y="8"/>
                </a:lnTo>
                <a:lnTo>
                  <a:pt x="655" y="6"/>
                </a:lnTo>
                <a:lnTo>
                  <a:pt x="654" y="4"/>
                </a:lnTo>
                <a:lnTo>
                  <a:pt x="652" y="2"/>
                </a:lnTo>
                <a:lnTo>
                  <a:pt x="649" y="1"/>
                </a:lnTo>
                <a:lnTo>
                  <a:pt x="647" y="0"/>
                </a:lnTo>
                <a:lnTo>
                  <a:pt x="643" y="0"/>
                </a:lnTo>
                <a:lnTo>
                  <a:pt x="569" y="0"/>
                </a:lnTo>
                <a:lnTo>
                  <a:pt x="90" y="0"/>
                </a:lnTo>
                <a:lnTo>
                  <a:pt x="15" y="0"/>
                </a:lnTo>
                <a:lnTo>
                  <a:pt x="12" y="0"/>
                </a:lnTo>
                <a:lnTo>
                  <a:pt x="9" y="1"/>
                </a:lnTo>
                <a:lnTo>
                  <a:pt x="7" y="2"/>
                </a:lnTo>
                <a:lnTo>
                  <a:pt x="5" y="4"/>
                </a:lnTo>
                <a:lnTo>
                  <a:pt x="2" y="6"/>
                </a:lnTo>
                <a:lnTo>
                  <a:pt x="1" y="8"/>
                </a:lnTo>
                <a:lnTo>
                  <a:pt x="0" y="12"/>
                </a:lnTo>
                <a:lnTo>
                  <a:pt x="0" y="14"/>
                </a:lnTo>
                <a:lnTo>
                  <a:pt x="0" y="17"/>
                </a:lnTo>
                <a:lnTo>
                  <a:pt x="1" y="20"/>
                </a:lnTo>
                <a:lnTo>
                  <a:pt x="2" y="23"/>
                </a:lnTo>
                <a:lnTo>
                  <a:pt x="5" y="26"/>
                </a:lnTo>
                <a:lnTo>
                  <a:pt x="7" y="27"/>
                </a:lnTo>
                <a:lnTo>
                  <a:pt x="9" y="28"/>
                </a:lnTo>
                <a:lnTo>
                  <a:pt x="12" y="29"/>
                </a:lnTo>
                <a:lnTo>
                  <a:pt x="15" y="29"/>
                </a:lnTo>
                <a:lnTo>
                  <a:pt x="75" y="29"/>
                </a:lnTo>
                <a:lnTo>
                  <a:pt x="75" y="208"/>
                </a:lnTo>
                <a:lnTo>
                  <a:pt x="75" y="227"/>
                </a:lnTo>
                <a:lnTo>
                  <a:pt x="77" y="245"/>
                </a:lnTo>
                <a:lnTo>
                  <a:pt x="81" y="263"/>
                </a:lnTo>
                <a:lnTo>
                  <a:pt x="85" y="280"/>
                </a:lnTo>
                <a:lnTo>
                  <a:pt x="89" y="296"/>
                </a:lnTo>
                <a:lnTo>
                  <a:pt x="96" y="312"/>
                </a:lnTo>
                <a:lnTo>
                  <a:pt x="103" y="328"/>
                </a:lnTo>
                <a:lnTo>
                  <a:pt x="112" y="343"/>
                </a:lnTo>
                <a:lnTo>
                  <a:pt x="124" y="361"/>
                </a:lnTo>
                <a:lnTo>
                  <a:pt x="137" y="378"/>
                </a:lnTo>
                <a:lnTo>
                  <a:pt x="152" y="394"/>
                </a:lnTo>
                <a:lnTo>
                  <a:pt x="168" y="407"/>
                </a:lnTo>
                <a:lnTo>
                  <a:pt x="185" y="420"/>
                </a:lnTo>
                <a:lnTo>
                  <a:pt x="204" y="431"/>
                </a:lnTo>
                <a:lnTo>
                  <a:pt x="222" y="441"/>
                </a:lnTo>
                <a:lnTo>
                  <a:pt x="242" y="448"/>
                </a:lnTo>
                <a:lnTo>
                  <a:pt x="224" y="456"/>
                </a:lnTo>
                <a:lnTo>
                  <a:pt x="207" y="464"/>
                </a:lnTo>
                <a:lnTo>
                  <a:pt x="190" y="474"/>
                </a:lnTo>
                <a:lnTo>
                  <a:pt x="175" y="485"/>
                </a:lnTo>
                <a:lnTo>
                  <a:pt x="160" y="497"/>
                </a:lnTo>
                <a:lnTo>
                  <a:pt x="146" y="510"/>
                </a:lnTo>
                <a:lnTo>
                  <a:pt x="133" y="524"/>
                </a:lnTo>
                <a:lnTo>
                  <a:pt x="121" y="539"/>
                </a:lnTo>
                <a:lnTo>
                  <a:pt x="112" y="555"/>
                </a:lnTo>
                <a:lnTo>
                  <a:pt x="102" y="572"/>
                </a:lnTo>
                <a:lnTo>
                  <a:pt x="93" y="589"/>
                </a:lnTo>
                <a:lnTo>
                  <a:pt x="87" y="609"/>
                </a:lnTo>
                <a:lnTo>
                  <a:pt x="82" y="627"/>
                </a:lnTo>
                <a:lnTo>
                  <a:pt x="78" y="647"/>
                </a:lnTo>
                <a:lnTo>
                  <a:pt x="76" y="666"/>
                </a:lnTo>
                <a:lnTo>
                  <a:pt x="75" y="687"/>
                </a:lnTo>
                <a:lnTo>
                  <a:pt x="75" y="732"/>
                </a:lnTo>
                <a:lnTo>
                  <a:pt x="75" y="866"/>
                </a:lnTo>
                <a:lnTo>
                  <a:pt x="15" y="866"/>
                </a:lnTo>
                <a:lnTo>
                  <a:pt x="12" y="866"/>
                </a:lnTo>
                <a:lnTo>
                  <a:pt x="9" y="868"/>
                </a:lnTo>
                <a:lnTo>
                  <a:pt x="7" y="870"/>
                </a:lnTo>
                <a:lnTo>
                  <a:pt x="5" y="872"/>
                </a:lnTo>
                <a:lnTo>
                  <a:pt x="2" y="874"/>
                </a:lnTo>
                <a:lnTo>
                  <a:pt x="1" y="876"/>
                </a:lnTo>
                <a:lnTo>
                  <a:pt x="0" y="879"/>
                </a:lnTo>
                <a:lnTo>
                  <a:pt x="0" y="881"/>
                </a:lnTo>
                <a:lnTo>
                  <a:pt x="0" y="885"/>
                </a:lnTo>
                <a:lnTo>
                  <a:pt x="1" y="888"/>
                </a:lnTo>
                <a:lnTo>
                  <a:pt x="2" y="890"/>
                </a:lnTo>
                <a:lnTo>
                  <a:pt x="5" y="892"/>
                </a:lnTo>
                <a:lnTo>
                  <a:pt x="7" y="894"/>
                </a:lnTo>
                <a:lnTo>
                  <a:pt x="9" y="895"/>
                </a:lnTo>
                <a:lnTo>
                  <a:pt x="12" y="896"/>
                </a:lnTo>
                <a:lnTo>
                  <a:pt x="15" y="896"/>
                </a:lnTo>
                <a:lnTo>
                  <a:pt x="90" y="896"/>
                </a:lnTo>
                <a:lnTo>
                  <a:pt x="569" y="896"/>
                </a:lnTo>
                <a:lnTo>
                  <a:pt x="643" y="896"/>
                </a:lnTo>
                <a:lnTo>
                  <a:pt x="647" y="896"/>
                </a:lnTo>
                <a:lnTo>
                  <a:pt x="649" y="895"/>
                </a:lnTo>
                <a:lnTo>
                  <a:pt x="652" y="894"/>
                </a:lnTo>
                <a:lnTo>
                  <a:pt x="654" y="892"/>
                </a:lnTo>
                <a:lnTo>
                  <a:pt x="655" y="890"/>
                </a:lnTo>
                <a:lnTo>
                  <a:pt x="657" y="888"/>
                </a:lnTo>
                <a:lnTo>
                  <a:pt x="658" y="885"/>
                </a:lnTo>
                <a:lnTo>
                  <a:pt x="658" y="881"/>
                </a:lnTo>
                <a:lnTo>
                  <a:pt x="658" y="879"/>
                </a:lnTo>
                <a:lnTo>
                  <a:pt x="657" y="876"/>
                </a:lnTo>
                <a:lnTo>
                  <a:pt x="655" y="874"/>
                </a:lnTo>
                <a:lnTo>
                  <a:pt x="654" y="872"/>
                </a:lnTo>
                <a:lnTo>
                  <a:pt x="652" y="870"/>
                </a:lnTo>
                <a:lnTo>
                  <a:pt x="649" y="868"/>
                </a:lnTo>
                <a:lnTo>
                  <a:pt x="647" y="866"/>
                </a:lnTo>
                <a:lnTo>
                  <a:pt x="643" y="866"/>
                </a:lnTo>
                <a:close/>
              </a:path>
            </a:pathLst>
          </a:custGeom>
          <a:solidFill>
            <a:srgbClr val="FECA4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Slide Number Placeholder 5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30B90C-FB27-42EE-827D-4DD2EE7B277B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294F9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294F9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9809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Venn Diagrams Presentation</a:t>
            </a:r>
          </a:p>
        </p:txBody>
      </p:sp>
      <p:grpSp>
        <p:nvGrpSpPr>
          <p:cNvPr id="2145" name="Group 2144"/>
          <p:cNvGrpSpPr/>
          <p:nvPr/>
        </p:nvGrpSpPr>
        <p:grpSpPr>
          <a:xfrm>
            <a:off x="778643" y="1709897"/>
            <a:ext cx="2159001" cy="4208463"/>
            <a:chOff x="-5440363" y="827088"/>
            <a:chExt cx="2159001" cy="4208463"/>
          </a:xfrm>
        </p:grpSpPr>
        <p:sp>
          <p:nvSpPr>
            <p:cNvPr id="179" name="Freeform 114"/>
            <p:cNvSpPr>
              <a:spLocks/>
            </p:cNvSpPr>
            <p:nvPr/>
          </p:nvSpPr>
          <p:spPr bwMode="auto">
            <a:xfrm>
              <a:off x="-5430838" y="4811713"/>
              <a:ext cx="439738" cy="223838"/>
            </a:xfrm>
            <a:custGeom>
              <a:avLst/>
              <a:gdLst>
                <a:gd name="T0" fmla="*/ 50 w 277"/>
                <a:gd name="T1" fmla="*/ 0 h 141"/>
                <a:gd name="T2" fmla="*/ 0 w 277"/>
                <a:gd name="T3" fmla="*/ 141 h 141"/>
                <a:gd name="T4" fmla="*/ 277 w 277"/>
                <a:gd name="T5" fmla="*/ 141 h 141"/>
                <a:gd name="T6" fmla="*/ 277 w 277"/>
                <a:gd name="T7" fmla="*/ 141 h 141"/>
                <a:gd name="T8" fmla="*/ 264 w 277"/>
                <a:gd name="T9" fmla="*/ 130 h 141"/>
                <a:gd name="T10" fmla="*/ 249 w 277"/>
                <a:gd name="T11" fmla="*/ 118 h 141"/>
                <a:gd name="T12" fmla="*/ 230 w 277"/>
                <a:gd name="T13" fmla="*/ 105 h 141"/>
                <a:gd name="T14" fmla="*/ 207 w 277"/>
                <a:gd name="T15" fmla="*/ 92 h 141"/>
                <a:gd name="T16" fmla="*/ 180 w 277"/>
                <a:gd name="T17" fmla="*/ 78 h 141"/>
                <a:gd name="T18" fmla="*/ 151 w 277"/>
                <a:gd name="T19" fmla="*/ 67 h 141"/>
                <a:gd name="T20" fmla="*/ 138 w 277"/>
                <a:gd name="T21" fmla="*/ 63 h 141"/>
                <a:gd name="T22" fmla="*/ 122 w 277"/>
                <a:gd name="T23" fmla="*/ 61 h 141"/>
                <a:gd name="T24" fmla="*/ 103 w 277"/>
                <a:gd name="T25" fmla="*/ 19 h 141"/>
                <a:gd name="T26" fmla="*/ 50 w 277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7" h="141">
                  <a:moveTo>
                    <a:pt x="50" y="0"/>
                  </a:moveTo>
                  <a:lnTo>
                    <a:pt x="0" y="141"/>
                  </a:lnTo>
                  <a:lnTo>
                    <a:pt x="277" y="141"/>
                  </a:lnTo>
                  <a:lnTo>
                    <a:pt x="277" y="141"/>
                  </a:lnTo>
                  <a:lnTo>
                    <a:pt x="264" y="130"/>
                  </a:lnTo>
                  <a:lnTo>
                    <a:pt x="249" y="118"/>
                  </a:lnTo>
                  <a:lnTo>
                    <a:pt x="230" y="105"/>
                  </a:lnTo>
                  <a:lnTo>
                    <a:pt x="207" y="92"/>
                  </a:lnTo>
                  <a:lnTo>
                    <a:pt x="180" y="78"/>
                  </a:lnTo>
                  <a:lnTo>
                    <a:pt x="151" y="67"/>
                  </a:lnTo>
                  <a:lnTo>
                    <a:pt x="138" y="63"/>
                  </a:lnTo>
                  <a:lnTo>
                    <a:pt x="122" y="61"/>
                  </a:lnTo>
                  <a:lnTo>
                    <a:pt x="103" y="19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0" name="Freeform 115"/>
            <p:cNvSpPr>
              <a:spLocks/>
            </p:cNvSpPr>
            <p:nvPr/>
          </p:nvSpPr>
          <p:spPr bwMode="auto">
            <a:xfrm>
              <a:off x="-4489450" y="4811713"/>
              <a:ext cx="441325" cy="223838"/>
            </a:xfrm>
            <a:custGeom>
              <a:avLst/>
              <a:gdLst>
                <a:gd name="T0" fmla="*/ 39 w 278"/>
                <a:gd name="T1" fmla="*/ 0 h 141"/>
                <a:gd name="T2" fmla="*/ 0 w 278"/>
                <a:gd name="T3" fmla="*/ 141 h 141"/>
                <a:gd name="T4" fmla="*/ 278 w 278"/>
                <a:gd name="T5" fmla="*/ 141 h 141"/>
                <a:gd name="T6" fmla="*/ 278 w 278"/>
                <a:gd name="T7" fmla="*/ 141 h 141"/>
                <a:gd name="T8" fmla="*/ 267 w 278"/>
                <a:gd name="T9" fmla="*/ 130 h 141"/>
                <a:gd name="T10" fmla="*/ 251 w 278"/>
                <a:gd name="T11" fmla="*/ 118 h 141"/>
                <a:gd name="T12" fmla="*/ 232 w 278"/>
                <a:gd name="T13" fmla="*/ 105 h 141"/>
                <a:gd name="T14" fmla="*/ 207 w 278"/>
                <a:gd name="T15" fmla="*/ 92 h 141"/>
                <a:gd name="T16" fmla="*/ 182 w 278"/>
                <a:gd name="T17" fmla="*/ 78 h 141"/>
                <a:gd name="T18" fmla="*/ 154 w 278"/>
                <a:gd name="T19" fmla="*/ 67 h 141"/>
                <a:gd name="T20" fmla="*/ 138 w 278"/>
                <a:gd name="T21" fmla="*/ 63 h 141"/>
                <a:gd name="T22" fmla="*/ 125 w 278"/>
                <a:gd name="T23" fmla="*/ 61 h 141"/>
                <a:gd name="T24" fmla="*/ 106 w 278"/>
                <a:gd name="T25" fmla="*/ 19 h 141"/>
                <a:gd name="T26" fmla="*/ 39 w 278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8" h="141">
                  <a:moveTo>
                    <a:pt x="39" y="0"/>
                  </a:moveTo>
                  <a:lnTo>
                    <a:pt x="0" y="141"/>
                  </a:lnTo>
                  <a:lnTo>
                    <a:pt x="278" y="141"/>
                  </a:lnTo>
                  <a:lnTo>
                    <a:pt x="278" y="141"/>
                  </a:lnTo>
                  <a:lnTo>
                    <a:pt x="267" y="130"/>
                  </a:lnTo>
                  <a:lnTo>
                    <a:pt x="251" y="118"/>
                  </a:lnTo>
                  <a:lnTo>
                    <a:pt x="232" y="105"/>
                  </a:lnTo>
                  <a:lnTo>
                    <a:pt x="207" y="92"/>
                  </a:lnTo>
                  <a:lnTo>
                    <a:pt x="182" y="78"/>
                  </a:lnTo>
                  <a:lnTo>
                    <a:pt x="154" y="67"/>
                  </a:lnTo>
                  <a:lnTo>
                    <a:pt x="138" y="63"/>
                  </a:lnTo>
                  <a:lnTo>
                    <a:pt x="125" y="61"/>
                  </a:lnTo>
                  <a:lnTo>
                    <a:pt x="106" y="1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1" name="Freeform 116"/>
            <p:cNvSpPr>
              <a:spLocks/>
            </p:cNvSpPr>
            <p:nvPr/>
          </p:nvSpPr>
          <p:spPr bwMode="auto">
            <a:xfrm>
              <a:off x="-4489450" y="4811713"/>
              <a:ext cx="441325" cy="223838"/>
            </a:xfrm>
            <a:custGeom>
              <a:avLst/>
              <a:gdLst>
                <a:gd name="T0" fmla="*/ 39 w 278"/>
                <a:gd name="T1" fmla="*/ 0 h 141"/>
                <a:gd name="T2" fmla="*/ 0 w 278"/>
                <a:gd name="T3" fmla="*/ 141 h 141"/>
                <a:gd name="T4" fmla="*/ 278 w 278"/>
                <a:gd name="T5" fmla="*/ 141 h 141"/>
                <a:gd name="T6" fmla="*/ 278 w 278"/>
                <a:gd name="T7" fmla="*/ 141 h 141"/>
                <a:gd name="T8" fmla="*/ 267 w 278"/>
                <a:gd name="T9" fmla="*/ 130 h 141"/>
                <a:gd name="T10" fmla="*/ 251 w 278"/>
                <a:gd name="T11" fmla="*/ 118 h 141"/>
                <a:gd name="T12" fmla="*/ 232 w 278"/>
                <a:gd name="T13" fmla="*/ 105 h 141"/>
                <a:gd name="T14" fmla="*/ 207 w 278"/>
                <a:gd name="T15" fmla="*/ 92 h 141"/>
                <a:gd name="T16" fmla="*/ 182 w 278"/>
                <a:gd name="T17" fmla="*/ 78 h 141"/>
                <a:gd name="T18" fmla="*/ 154 w 278"/>
                <a:gd name="T19" fmla="*/ 67 h 141"/>
                <a:gd name="T20" fmla="*/ 138 w 278"/>
                <a:gd name="T21" fmla="*/ 63 h 141"/>
                <a:gd name="T22" fmla="*/ 125 w 278"/>
                <a:gd name="T23" fmla="*/ 61 h 141"/>
                <a:gd name="T24" fmla="*/ 106 w 278"/>
                <a:gd name="T25" fmla="*/ 19 h 141"/>
                <a:gd name="T26" fmla="*/ 39 w 278"/>
                <a:gd name="T27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8" h="141">
                  <a:moveTo>
                    <a:pt x="39" y="0"/>
                  </a:moveTo>
                  <a:lnTo>
                    <a:pt x="0" y="141"/>
                  </a:lnTo>
                  <a:lnTo>
                    <a:pt x="278" y="141"/>
                  </a:lnTo>
                  <a:lnTo>
                    <a:pt x="278" y="141"/>
                  </a:lnTo>
                  <a:lnTo>
                    <a:pt x="267" y="130"/>
                  </a:lnTo>
                  <a:lnTo>
                    <a:pt x="251" y="118"/>
                  </a:lnTo>
                  <a:lnTo>
                    <a:pt x="232" y="105"/>
                  </a:lnTo>
                  <a:lnTo>
                    <a:pt x="207" y="92"/>
                  </a:lnTo>
                  <a:lnTo>
                    <a:pt x="182" y="78"/>
                  </a:lnTo>
                  <a:lnTo>
                    <a:pt x="154" y="67"/>
                  </a:lnTo>
                  <a:lnTo>
                    <a:pt x="138" y="63"/>
                  </a:lnTo>
                  <a:lnTo>
                    <a:pt x="125" y="61"/>
                  </a:lnTo>
                  <a:lnTo>
                    <a:pt x="106" y="19"/>
                  </a:lnTo>
                  <a:lnTo>
                    <a:pt x="3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2" name="Freeform 117"/>
            <p:cNvSpPr>
              <a:spLocks/>
            </p:cNvSpPr>
            <p:nvPr/>
          </p:nvSpPr>
          <p:spPr bwMode="auto">
            <a:xfrm>
              <a:off x="-4911725" y="2578101"/>
              <a:ext cx="611188" cy="2281238"/>
            </a:xfrm>
            <a:custGeom>
              <a:avLst/>
              <a:gdLst>
                <a:gd name="T0" fmla="*/ 288 w 385"/>
                <a:gd name="T1" fmla="*/ 0 h 1437"/>
                <a:gd name="T2" fmla="*/ 385 w 385"/>
                <a:gd name="T3" fmla="*/ 1437 h 1437"/>
                <a:gd name="T4" fmla="*/ 288 w 385"/>
                <a:gd name="T5" fmla="*/ 1437 h 1437"/>
                <a:gd name="T6" fmla="*/ 288 w 385"/>
                <a:gd name="T7" fmla="*/ 1437 h 1437"/>
                <a:gd name="T8" fmla="*/ 268 w 385"/>
                <a:gd name="T9" fmla="*/ 1357 h 1437"/>
                <a:gd name="T10" fmla="*/ 247 w 385"/>
                <a:gd name="T11" fmla="*/ 1273 h 1437"/>
                <a:gd name="T12" fmla="*/ 226 w 385"/>
                <a:gd name="T13" fmla="*/ 1169 h 1437"/>
                <a:gd name="T14" fmla="*/ 203 w 385"/>
                <a:gd name="T15" fmla="*/ 1062 h 1437"/>
                <a:gd name="T16" fmla="*/ 186 w 385"/>
                <a:gd name="T17" fmla="*/ 956 h 1437"/>
                <a:gd name="T18" fmla="*/ 180 w 385"/>
                <a:gd name="T19" fmla="*/ 909 h 1437"/>
                <a:gd name="T20" fmla="*/ 176 w 385"/>
                <a:gd name="T21" fmla="*/ 864 h 1437"/>
                <a:gd name="T22" fmla="*/ 175 w 385"/>
                <a:gd name="T23" fmla="*/ 828 h 1437"/>
                <a:gd name="T24" fmla="*/ 176 w 385"/>
                <a:gd name="T25" fmla="*/ 797 h 1437"/>
                <a:gd name="T26" fmla="*/ 0 w 385"/>
                <a:gd name="T27" fmla="*/ 0 h 1437"/>
                <a:gd name="T28" fmla="*/ 288 w 385"/>
                <a:gd name="T29" fmla="*/ 0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5" h="1437">
                  <a:moveTo>
                    <a:pt x="288" y="0"/>
                  </a:moveTo>
                  <a:lnTo>
                    <a:pt x="385" y="1437"/>
                  </a:lnTo>
                  <a:lnTo>
                    <a:pt x="288" y="1437"/>
                  </a:lnTo>
                  <a:lnTo>
                    <a:pt x="288" y="1437"/>
                  </a:lnTo>
                  <a:lnTo>
                    <a:pt x="268" y="1357"/>
                  </a:lnTo>
                  <a:lnTo>
                    <a:pt x="247" y="1273"/>
                  </a:lnTo>
                  <a:lnTo>
                    <a:pt x="226" y="1169"/>
                  </a:lnTo>
                  <a:lnTo>
                    <a:pt x="203" y="1062"/>
                  </a:lnTo>
                  <a:lnTo>
                    <a:pt x="186" y="956"/>
                  </a:lnTo>
                  <a:lnTo>
                    <a:pt x="180" y="909"/>
                  </a:lnTo>
                  <a:lnTo>
                    <a:pt x="176" y="864"/>
                  </a:lnTo>
                  <a:lnTo>
                    <a:pt x="175" y="828"/>
                  </a:lnTo>
                  <a:lnTo>
                    <a:pt x="176" y="797"/>
                  </a:lnTo>
                  <a:lnTo>
                    <a:pt x="0" y="0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3" name="Freeform 118"/>
            <p:cNvSpPr>
              <a:spLocks/>
            </p:cNvSpPr>
            <p:nvPr/>
          </p:nvSpPr>
          <p:spPr bwMode="auto">
            <a:xfrm>
              <a:off x="-4911725" y="2578101"/>
              <a:ext cx="611188" cy="2281238"/>
            </a:xfrm>
            <a:custGeom>
              <a:avLst/>
              <a:gdLst>
                <a:gd name="T0" fmla="*/ 288 w 385"/>
                <a:gd name="T1" fmla="*/ 0 h 1437"/>
                <a:gd name="T2" fmla="*/ 385 w 385"/>
                <a:gd name="T3" fmla="*/ 1437 h 1437"/>
                <a:gd name="T4" fmla="*/ 288 w 385"/>
                <a:gd name="T5" fmla="*/ 1437 h 1437"/>
                <a:gd name="T6" fmla="*/ 288 w 385"/>
                <a:gd name="T7" fmla="*/ 1437 h 1437"/>
                <a:gd name="T8" fmla="*/ 268 w 385"/>
                <a:gd name="T9" fmla="*/ 1357 h 1437"/>
                <a:gd name="T10" fmla="*/ 247 w 385"/>
                <a:gd name="T11" fmla="*/ 1273 h 1437"/>
                <a:gd name="T12" fmla="*/ 226 w 385"/>
                <a:gd name="T13" fmla="*/ 1169 h 1437"/>
                <a:gd name="T14" fmla="*/ 203 w 385"/>
                <a:gd name="T15" fmla="*/ 1062 h 1437"/>
                <a:gd name="T16" fmla="*/ 186 w 385"/>
                <a:gd name="T17" fmla="*/ 956 h 1437"/>
                <a:gd name="T18" fmla="*/ 180 w 385"/>
                <a:gd name="T19" fmla="*/ 909 h 1437"/>
                <a:gd name="T20" fmla="*/ 176 w 385"/>
                <a:gd name="T21" fmla="*/ 864 h 1437"/>
                <a:gd name="T22" fmla="*/ 175 w 385"/>
                <a:gd name="T23" fmla="*/ 828 h 1437"/>
                <a:gd name="T24" fmla="*/ 176 w 385"/>
                <a:gd name="T25" fmla="*/ 797 h 1437"/>
                <a:gd name="T26" fmla="*/ 0 w 385"/>
                <a:gd name="T27" fmla="*/ 0 h 1437"/>
                <a:gd name="T28" fmla="*/ 288 w 385"/>
                <a:gd name="T29" fmla="*/ 0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5" h="1437">
                  <a:moveTo>
                    <a:pt x="288" y="0"/>
                  </a:moveTo>
                  <a:lnTo>
                    <a:pt x="385" y="1437"/>
                  </a:lnTo>
                  <a:lnTo>
                    <a:pt x="288" y="1437"/>
                  </a:lnTo>
                  <a:lnTo>
                    <a:pt x="288" y="1437"/>
                  </a:lnTo>
                  <a:lnTo>
                    <a:pt x="268" y="1357"/>
                  </a:lnTo>
                  <a:lnTo>
                    <a:pt x="247" y="1273"/>
                  </a:lnTo>
                  <a:lnTo>
                    <a:pt x="226" y="1169"/>
                  </a:lnTo>
                  <a:lnTo>
                    <a:pt x="203" y="1062"/>
                  </a:lnTo>
                  <a:lnTo>
                    <a:pt x="186" y="956"/>
                  </a:lnTo>
                  <a:lnTo>
                    <a:pt x="180" y="909"/>
                  </a:lnTo>
                  <a:lnTo>
                    <a:pt x="176" y="864"/>
                  </a:lnTo>
                  <a:lnTo>
                    <a:pt x="175" y="828"/>
                  </a:lnTo>
                  <a:lnTo>
                    <a:pt x="176" y="797"/>
                  </a:lnTo>
                  <a:lnTo>
                    <a:pt x="0" y="0"/>
                  </a:lnTo>
                  <a:lnTo>
                    <a:pt x="28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4" name="Freeform 119"/>
            <p:cNvSpPr>
              <a:spLocks noEditPoints="1"/>
            </p:cNvSpPr>
            <p:nvPr/>
          </p:nvSpPr>
          <p:spPr bwMode="auto">
            <a:xfrm>
              <a:off x="-4845050" y="2886076"/>
              <a:ext cx="544513" cy="1973263"/>
            </a:xfrm>
            <a:custGeom>
              <a:avLst/>
              <a:gdLst>
                <a:gd name="T0" fmla="*/ 291 w 343"/>
                <a:gd name="T1" fmla="*/ 490 h 1243"/>
                <a:gd name="T2" fmla="*/ 343 w 343"/>
                <a:gd name="T3" fmla="*/ 1243 h 1243"/>
                <a:gd name="T4" fmla="*/ 291 w 343"/>
                <a:gd name="T5" fmla="*/ 490 h 1243"/>
                <a:gd name="T6" fmla="*/ 0 w 343"/>
                <a:gd name="T7" fmla="*/ 0 h 1243"/>
                <a:gd name="T8" fmla="*/ 0 w 343"/>
                <a:gd name="T9" fmla="*/ 0 h 1243"/>
                <a:gd name="T10" fmla="*/ 134 w 343"/>
                <a:gd name="T11" fmla="*/ 603 h 1243"/>
                <a:gd name="T12" fmla="*/ 0 w 343"/>
                <a:gd name="T13" fmla="*/ 0 h 1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3" h="1243">
                  <a:moveTo>
                    <a:pt x="291" y="490"/>
                  </a:moveTo>
                  <a:lnTo>
                    <a:pt x="343" y="1243"/>
                  </a:lnTo>
                  <a:lnTo>
                    <a:pt x="291" y="49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134" y="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5" name="Freeform 120"/>
            <p:cNvSpPr>
              <a:spLocks/>
            </p:cNvSpPr>
            <p:nvPr/>
          </p:nvSpPr>
          <p:spPr bwMode="auto">
            <a:xfrm>
              <a:off x="-4383088" y="3663951"/>
              <a:ext cx="82550" cy="1195388"/>
            </a:xfrm>
            <a:custGeom>
              <a:avLst/>
              <a:gdLst>
                <a:gd name="T0" fmla="*/ 0 w 52"/>
                <a:gd name="T1" fmla="*/ 0 h 753"/>
                <a:gd name="T2" fmla="*/ 52 w 52"/>
                <a:gd name="T3" fmla="*/ 753 h 753"/>
                <a:gd name="T4" fmla="*/ 0 w 52"/>
                <a:gd name="T5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753">
                  <a:moveTo>
                    <a:pt x="0" y="0"/>
                  </a:moveTo>
                  <a:lnTo>
                    <a:pt x="52" y="75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6" name="Freeform 121"/>
            <p:cNvSpPr>
              <a:spLocks/>
            </p:cNvSpPr>
            <p:nvPr/>
          </p:nvSpPr>
          <p:spPr bwMode="auto">
            <a:xfrm>
              <a:off x="-4845050" y="2886076"/>
              <a:ext cx="212725" cy="957263"/>
            </a:xfrm>
            <a:custGeom>
              <a:avLst/>
              <a:gdLst>
                <a:gd name="T0" fmla="*/ 0 w 134"/>
                <a:gd name="T1" fmla="*/ 0 h 603"/>
                <a:gd name="T2" fmla="*/ 0 w 134"/>
                <a:gd name="T3" fmla="*/ 0 h 603"/>
                <a:gd name="T4" fmla="*/ 134 w 134"/>
                <a:gd name="T5" fmla="*/ 603 h 603"/>
                <a:gd name="T6" fmla="*/ 0 w 134"/>
                <a:gd name="T7" fmla="*/ 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603">
                  <a:moveTo>
                    <a:pt x="0" y="0"/>
                  </a:moveTo>
                  <a:lnTo>
                    <a:pt x="0" y="0"/>
                  </a:lnTo>
                  <a:lnTo>
                    <a:pt x="134" y="60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7" name="Freeform 122"/>
            <p:cNvSpPr>
              <a:spLocks/>
            </p:cNvSpPr>
            <p:nvPr/>
          </p:nvSpPr>
          <p:spPr bwMode="auto">
            <a:xfrm>
              <a:off x="-4845050" y="2794001"/>
              <a:ext cx="544513" cy="2065338"/>
            </a:xfrm>
            <a:custGeom>
              <a:avLst/>
              <a:gdLst>
                <a:gd name="T0" fmla="*/ 98 w 343"/>
                <a:gd name="T1" fmla="*/ 0 h 1301"/>
                <a:gd name="T2" fmla="*/ 0 w 343"/>
                <a:gd name="T3" fmla="*/ 58 h 1301"/>
                <a:gd name="T4" fmla="*/ 134 w 343"/>
                <a:gd name="T5" fmla="*/ 661 h 1301"/>
                <a:gd name="T6" fmla="*/ 134 w 343"/>
                <a:gd name="T7" fmla="*/ 661 h 1301"/>
                <a:gd name="T8" fmla="*/ 134 w 343"/>
                <a:gd name="T9" fmla="*/ 661 h 1301"/>
                <a:gd name="T10" fmla="*/ 133 w 343"/>
                <a:gd name="T11" fmla="*/ 690 h 1301"/>
                <a:gd name="T12" fmla="*/ 133 w 343"/>
                <a:gd name="T13" fmla="*/ 690 h 1301"/>
                <a:gd name="T14" fmla="*/ 133 w 343"/>
                <a:gd name="T15" fmla="*/ 725 h 1301"/>
                <a:gd name="T16" fmla="*/ 136 w 343"/>
                <a:gd name="T17" fmla="*/ 765 h 1301"/>
                <a:gd name="T18" fmla="*/ 142 w 343"/>
                <a:gd name="T19" fmla="*/ 809 h 1301"/>
                <a:gd name="T20" fmla="*/ 150 w 343"/>
                <a:gd name="T21" fmla="*/ 857 h 1301"/>
                <a:gd name="T22" fmla="*/ 169 w 343"/>
                <a:gd name="T23" fmla="*/ 958 h 1301"/>
                <a:gd name="T24" fmla="*/ 188 w 343"/>
                <a:gd name="T25" fmla="*/ 1060 h 1301"/>
                <a:gd name="T26" fmla="*/ 209 w 343"/>
                <a:gd name="T27" fmla="*/ 1154 h 1301"/>
                <a:gd name="T28" fmla="*/ 228 w 343"/>
                <a:gd name="T29" fmla="*/ 1230 h 1301"/>
                <a:gd name="T30" fmla="*/ 246 w 343"/>
                <a:gd name="T31" fmla="*/ 1301 h 1301"/>
                <a:gd name="T32" fmla="*/ 343 w 343"/>
                <a:gd name="T33" fmla="*/ 1301 h 1301"/>
                <a:gd name="T34" fmla="*/ 291 w 343"/>
                <a:gd name="T35" fmla="*/ 548 h 1301"/>
                <a:gd name="T36" fmla="*/ 98 w 343"/>
                <a:gd name="T37" fmla="*/ 0 h 1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3" h="1301">
                  <a:moveTo>
                    <a:pt x="98" y="0"/>
                  </a:moveTo>
                  <a:lnTo>
                    <a:pt x="0" y="58"/>
                  </a:lnTo>
                  <a:lnTo>
                    <a:pt x="134" y="661"/>
                  </a:lnTo>
                  <a:lnTo>
                    <a:pt x="134" y="661"/>
                  </a:lnTo>
                  <a:lnTo>
                    <a:pt x="134" y="661"/>
                  </a:lnTo>
                  <a:lnTo>
                    <a:pt x="133" y="690"/>
                  </a:lnTo>
                  <a:lnTo>
                    <a:pt x="133" y="690"/>
                  </a:lnTo>
                  <a:lnTo>
                    <a:pt x="133" y="725"/>
                  </a:lnTo>
                  <a:lnTo>
                    <a:pt x="136" y="765"/>
                  </a:lnTo>
                  <a:lnTo>
                    <a:pt x="142" y="809"/>
                  </a:lnTo>
                  <a:lnTo>
                    <a:pt x="150" y="857"/>
                  </a:lnTo>
                  <a:lnTo>
                    <a:pt x="169" y="958"/>
                  </a:lnTo>
                  <a:lnTo>
                    <a:pt x="188" y="1060"/>
                  </a:lnTo>
                  <a:lnTo>
                    <a:pt x="209" y="1154"/>
                  </a:lnTo>
                  <a:lnTo>
                    <a:pt x="228" y="1230"/>
                  </a:lnTo>
                  <a:lnTo>
                    <a:pt x="246" y="1301"/>
                  </a:lnTo>
                  <a:lnTo>
                    <a:pt x="343" y="1301"/>
                  </a:lnTo>
                  <a:lnTo>
                    <a:pt x="291" y="548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rgbClr val="2240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8" name="Freeform 123"/>
            <p:cNvSpPr>
              <a:spLocks/>
            </p:cNvSpPr>
            <p:nvPr/>
          </p:nvSpPr>
          <p:spPr bwMode="auto">
            <a:xfrm>
              <a:off x="-4845050" y="2794001"/>
              <a:ext cx="544513" cy="2065338"/>
            </a:xfrm>
            <a:custGeom>
              <a:avLst/>
              <a:gdLst>
                <a:gd name="T0" fmla="*/ 98 w 343"/>
                <a:gd name="T1" fmla="*/ 0 h 1301"/>
                <a:gd name="T2" fmla="*/ 0 w 343"/>
                <a:gd name="T3" fmla="*/ 58 h 1301"/>
                <a:gd name="T4" fmla="*/ 134 w 343"/>
                <a:gd name="T5" fmla="*/ 661 h 1301"/>
                <a:gd name="T6" fmla="*/ 134 w 343"/>
                <a:gd name="T7" fmla="*/ 661 h 1301"/>
                <a:gd name="T8" fmla="*/ 134 w 343"/>
                <a:gd name="T9" fmla="*/ 661 h 1301"/>
                <a:gd name="T10" fmla="*/ 133 w 343"/>
                <a:gd name="T11" fmla="*/ 690 h 1301"/>
                <a:gd name="T12" fmla="*/ 133 w 343"/>
                <a:gd name="T13" fmla="*/ 690 h 1301"/>
                <a:gd name="T14" fmla="*/ 133 w 343"/>
                <a:gd name="T15" fmla="*/ 725 h 1301"/>
                <a:gd name="T16" fmla="*/ 136 w 343"/>
                <a:gd name="T17" fmla="*/ 765 h 1301"/>
                <a:gd name="T18" fmla="*/ 142 w 343"/>
                <a:gd name="T19" fmla="*/ 809 h 1301"/>
                <a:gd name="T20" fmla="*/ 150 w 343"/>
                <a:gd name="T21" fmla="*/ 857 h 1301"/>
                <a:gd name="T22" fmla="*/ 169 w 343"/>
                <a:gd name="T23" fmla="*/ 958 h 1301"/>
                <a:gd name="T24" fmla="*/ 188 w 343"/>
                <a:gd name="T25" fmla="*/ 1060 h 1301"/>
                <a:gd name="T26" fmla="*/ 209 w 343"/>
                <a:gd name="T27" fmla="*/ 1154 h 1301"/>
                <a:gd name="T28" fmla="*/ 228 w 343"/>
                <a:gd name="T29" fmla="*/ 1230 h 1301"/>
                <a:gd name="T30" fmla="*/ 246 w 343"/>
                <a:gd name="T31" fmla="*/ 1301 h 1301"/>
                <a:gd name="T32" fmla="*/ 343 w 343"/>
                <a:gd name="T33" fmla="*/ 1301 h 1301"/>
                <a:gd name="T34" fmla="*/ 291 w 343"/>
                <a:gd name="T35" fmla="*/ 548 h 1301"/>
                <a:gd name="T36" fmla="*/ 98 w 343"/>
                <a:gd name="T37" fmla="*/ 0 h 1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3" h="1301">
                  <a:moveTo>
                    <a:pt x="98" y="0"/>
                  </a:moveTo>
                  <a:lnTo>
                    <a:pt x="0" y="58"/>
                  </a:lnTo>
                  <a:lnTo>
                    <a:pt x="134" y="661"/>
                  </a:lnTo>
                  <a:lnTo>
                    <a:pt x="134" y="661"/>
                  </a:lnTo>
                  <a:lnTo>
                    <a:pt x="134" y="661"/>
                  </a:lnTo>
                  <a:lnTo>
                    <a:pt x="133" y="690"/>
                  </a:lnTo>
                  <a:lnTo>
                    <a:pt x="133" y="690"/>
                  </a:lnTo>
                  <a:lnTo>
                    <a:pt x="133" y="725"/>
                  </a:lnTo>
                  <a:lnTo>
                    <a:pt x="136" y="765"/>
                  </a:lnTo>
                  <a:lnTo>
                    <a:pt x="142" y="809"/>
                  </a:lnTo>
                  <a:lnTo>
                    <a:pt x="150" y="857"/>
                  </a:lnTo>
                  <a:lnTo>
                    <a:pt x="169" y="958"/>
                  </a:lnTo>
                  <a:lnTo>
                    <a:pt x="188" y="1060"/>
                  </a:lnTo>
                  <a:lnTo>
                    <a:pt x="209" y="1154"/>
                  </a:lnTo>
                  <a:lnTo>
                    <a:pt x="228" y="1230"/>
                  </a:lnTo>
                  <a:lnTo>
                    <a:pt x="246" y="1301"/>
                  </a:lnTo>
                  <a:lnTo>
                    <a:pt x="343" y="1301"/>
                  </a:lnTo>
                  <a:lnTo>
                    <a:pt x="291" y="548"/>
                  </a:lnTo>
                  <a:lnTo>
                    <a:pt x="9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9" name="Freeform 124"/>
            <p:cNvSpPr>
              <a:spLocks/>
            </p:cNvSpPr>
            <p:nvPr/>
          </p:nvSpPr>
          <p:spPr bwMode="auto">
            <a:xfrm>
              <a:off x="-5391150" y="2613026"/>
              <a:ext cx="801688" cy="2246313"/>
            </a:xfrm>
            <a:custGeom>
              <a:avLst/>
              <a:gdLst>
                <a:gd name="T0" fmla="*/ 496 w 505"/>
                <a:gd name="T1" fmla="*/ 0 h 1415"/>
                <a:gd name="T2" fmla="*/ 93 w 505"/>
                <a:gd name="T3" fmla="*/ 1415 h 1415"/>
                <a:gd name="T4" fmla="*/ 0 w 505"/>
                <a:gd name="T5" fmla="*/ 1415 h 1415"/>
                <a:gd name="T6" fmla="*/ 0 w 505"/>
                <a:gd name="T7" fmla="*/ 1415 h 1415"/>
                <a:gd name="T8" fmla="*/ 11 w 505"/>
                <a:gd name="T9" fmla="*/ 1321 h 1415"/>
                <a:gd name="T10" fmla="*/ 25 w 505"/>
                <a:gd name="T11" fmla="*/ 1220 h 1415"/>
                <a:gd name="T12" fmla="*/ 42 w 505"/>
                <a:gd name="T13" fmla="*/ 1103 h 1415"/>
                <a:gd name="T14" fmla="*/ 63 w 505"/>
                <a:gd name="T15" fmla="*/ 980 h 1415"/>
                <a:gd name="T16" fmla="*/ 76 w 505"/>
                <a:gd name="T17" fmla="*/ 921 h 1415"/>
                <a:gd name="T18" fmla="*/ 88 w 505"/>
                <a:gd name="T19" fmla="*/ 864 h 1415"/>
                <a:gd name="T20" fmla="*/ 103 w 505"/>
                <a:gd name="T21" fmla="*/ 814 h 1415"/>
                <a:gd name="T22" fmla="*/ 116 w 505"/>
                <a:gd name="T23" fmla="*/ 770 h 1415"/>
                <a:gd name="T24" fmla="*/ 132 w 505"/>
                <a:gd name="T25" fmla="*/ 733 h 1415"/>
                <a:gd name="T26" fmla="*/ 139 w 505"/>
                <a:gd name="T27" fmla="*/ 720 h 1415"/>
                <a:gd name="T28" fmla="*/ 147 w 505"/>
                <a:gd name="T29" fmla="*/ 708 h 1415"/>
                <a:gd name="T30" fmla="*/ 203 w 505"/>
                <a:gd name="T31" fmla="*/ 0 h 1415"/>
                <a:gd name="T32" fmla="*/ 505 w 505"/>
                <a:gd name="T33" fmla="*/ 0 h 1415"/>
                <a:gd name="T34" fmla="*/ 496 w 505"/>
                <a:gd name="T35" fmla="*/ 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5" h="1415">
                  <a:moveTo>
                    <a:pt x="496" y="0"/>
                  </a:moveTo>
                  <a:lnTo>
                    <a:pt x="93" y="1415"/>
                  </a:lnTo>
                  <a:lnTo>
                    <a:pt x="0" y="1415"/>
                  </a:lnTo>
                  <a:lnTo>
                    <a:pt x="0" y="1415"/>
                  </a:lnTo>
                  <a:lnTo>
                    <a:pt x="11" y="1321"/>
                  </a:lnTo>
                  <a:lnTo>
                    <a:pt x="25" y="1220"/>
                  </a:lnTo>
                  <a:lnTo>
                    <a:pt x="42" y="1103"/>
                  </a:lnTo>
                  <a:lnTo>
                    <a:pt x="63" y="980"/>
                  </a:lnTo>
                  <a:lnTo>
                    <a:pt x="76" y="921"/>
                  </a:lnTo>
                  <a:lnTo>
                    <a:pt x="88" y="864"/>
                  </a:lnTo>
                  <a:lnTo>
                    <a:pt x="103" y="814"/>
                  </a:lnTo>
                  <a:lnTo>
                    <a:pt x="116" y="770"/>
                  </a:lnTo>
                  <a:lnTo>
                    <a:pt x="132" y="733"/>
                  </a:lnTo>
                  <a:lnTo>
                    <a:pt x="139" y="720"/>
                  </a:lnTo>
                  <a:lnTo>
                    <a:pt x="147" y="708"/>
                  </a:lnTo>
                  <a:lnTo>
                    <a:pt x="203" y="0"/>
                  </a:lnTo>
                  <a:lnTo>
                    <a:pt x="505" y="0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0" name="Freeform 125"/>
            <p:cNvSpPr>
              <a:spLocks/>
            </p:cNvSpPr>
            <p:nvPr/>
          </p:nvSpPr>
          <p:spPr bwMode="auto">
            <a:xfrm>
              <a:off x="-5391150" y="2613026"/>
              <a:ext cx="801688" cy="2246313"/>
            </a:xfrm>
            <a:custGeom>
              <a:avLst/>
              <a:gdLst>
                <a:gd name="T0" fmla="*/ 496 w 505"/>
                <a:gd name="T1" fmla="*/ 0 h 1415"/>
                <a:gd name="T2" fmla="*/ 93 w 505"/>
                <a:gd name="T3" fmla="*/ 1415 h 1415"/>
                <a:gd name="T4" fmla="*/ 0 w 505"/>
                <a:gd name="T5" fmla="*/ 1415 h 1415"/>
                <a:gd name="T6" fmla="*/ 0 w 505"/>
                <a:gd name="T7" fmla="*/ 1415 h 1415"/>
                <a:gd name="T8" fmla="*/ 11 w 505"/>
                <a:gd name="T9" fmla="*/ 1321 h 1415"/>
                <a:gd name="T10" fmla="*/ 25 w 505"/>
                <a:gd name="T11" fmla="*/ 1220 h 1415"/>
                <a:gd name="T12" fmla="*/ 42 w 505"/>
                <a:gd name="T13" fmla="*/ 1103 h 1415"/>
                <a:gd name="T14" fmla="*/ 63 w 505"/>
                <a:gd name="T15" fmla="*/ 980 h 1415"/>
                <a:gd name="T16" fmla="*/ 76 w 505"/>
                <a:gd name="T17" fmla="*/ 921 h 1415"/>
                <a:gd name="T18" fmla="*/ 88 w 505"/>
                <a:gd name="T19" fmla="*/ 864 h 1415"/>
                <a:gd name="T20" fmla="*/ 103 w 505"/>
                <a:gd name="T21" fmla="*/ 814 h 1415"/>
                <a:gd name="T22" fmla="*/ 116 w 505"/>
                <a:gd name="T23" fmla="*/ 770 h 1415"/>
                <a:gd name="T24" fmla="*/ 132 w 505"/>
                <a:gd name="T25" fmla="*/ 733 h 1415"/>
                <a:gd name="T26" fmla="*/ 139 w 505"/>
                <a:gd name="T27" fmla="*/ 720 h 1415"/>
                <a:gd name="T28" fmla="*/ 147 w 505"/>
                <a:gd name="T29" fmla="*/ 708 h 1415"/>
                <a:gd name="T30" fmla="*/ 203 w 505"/>
                <a:gd name="T31" fmla="*/ 0 h 1415"/>
                <a:gd name="T32" fmla="*/ 505 w 505"/>
                <a:gd name="T33" fmla="*/ 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5" h="1415">
                  <a:moveTo>
                    <a:pt x="496" y="0"/>
                  </a:moveTo>
                  <a:lnTo>
                    <a:pt x="93" y="1415"/>
                  </a:lnTo>
                  <a:lnTo>
                    <a:pt x="0" y="1415"/>
                  </a:lnTo>
                  <a:lnTo>
                    <a:pt x="0" y="1415"/>
                  </a:lnTo>
                  <a:lnTo>
                    <a:pt x="11" y="1321"/>
                  </a:lnTo>
                  <a:lnTo>
                    <a:pt x="25" y="1220"/>
                  </a:lnTo>
                  <a:lnTo>
                    <a:pt x="42" y="1103"/>
                  </a:lnTo>
                  <a:lnTo>
                    <a:pt x="63" y="980"/>
                  </a:lnTo>
                  <a:lnTo>
                    <a:pt x="76" y="921"/>
                  </a:lnTo>
                  <a:lnTo>
                    <a:pt x="88" y="864"/>
                  </a:lnTo>
                  <a:lnTo>
                    <a:pt x="103" y="814"/>
                  </a:lnTo>
                  <a:lnTo>
                    <a:pt x="116" y="770"/>
                  </a:lnTo>
                  <a:lnTo>
                    <a:pt x="132" y="733"/>
                  </a:lnTo>
                  <a:lnTo>
                    <a:pt x="139" y="720"/>
                  </a:lnTo>
                  <a:lnTo>
                    <a:pt x="147" y="708"/>
                  </a:lnTo>
                  <a:lnTo>
                    <a:pt x="203" y="0"/>
                  </a:lnTo>
                  <a:lnTo>
                    <a:pt x="50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1" name="Freeform 126"/>
            <p:cNvSpPr>
              <a:spLocks/>
            </p:cNvSpPr>
            <p:nvPr/>
          </p:nvSpPr>
          <p:spPr bwMode="auto">
            <a:xfrm>
              <a:off x="-4260850" y="827088"/>
              <a:ext cx="979488" cy="846138"/>
            </a:xfrm>
            <a:custGeom>
              <a:avLst/>
              <a:gdLst>
                <a:gd name="T0" fmla="*/ 10 w 617"/>
                <a:gd name="T1" fmla="*/ 402 h 533"/>
                <a:gd name="T2" fmla="*/ 418 w 617"/>
                <a:gd name="T3" fmla="*/ 94 h 533"/>
                <a:gd name="T4" fmla="*/ 525 w 617"/>
                <a:gd name="T5" fmla="*/ 0 h 533"/>
                <a:gd name="T6" fmla="*/ 596 w 617"/>
                <a:gd name="T7" fmla="*/ 6 h 533"/>
                <a:gd name="T8" fmla="*/ 617 w 617"/>
                <a:gd name="T9" fmla="*/ 36 h 533"/>
                <a:gd name="T10" fmla="*/ 533 w 617"/>
                <a:gd name="T11" fmla="*/ 77 h 533"/>
                <a:gd name="T12" fmla="*/ 533 w 617"/>
                <a:gd name="T13" fmla="*/ 77 h 533"/>
                <a:gd name="T14" fmla="*/ 563 w 617"/>
                <a:gd name="T15" fmla="*/ 84 h 533"/>
                <a:gd name="T16" fmla="*/ 584 w 617"/>
                <a:gd name="T17" fmla="*/ 92 h 533"/>
                <a:gd name="T18" fmla="*/ 592 w 617"/>
                <a:gd name="T19" fmla="*/ 96 h 533"/>
                <a:gd name="T20" fmla="*/ 594 w 617"/>
                <a:gd name="T21" fmla="*/ 100 h 533"/>
                <a:gd name="T22" fmla="*/ 594 w 617"/>
                <a:gd name="T23" fmla="*/ 100 h 533"/>
                <a:gd name="T24" fmla="*/ 590 w 617"/>
                <a:gd name="T25" fmla="*/ 102 h 533"/>
                <a:gd name="T26" fmla="*/ 578 w 617"/>
                <a:gd name="T27" fmla="*/ 105 h 533"/>
                <a:gd name="T28" fmla="*/ 542 w 617"/>
                <a:gd name="T29" fmla="*/ 115 h 533"/>
                <a:gd name="T30" fmla="*/ 498 w 617"/>
                <a:gd name="T31" fmla="*/ 121 h 533"/>
                <a:gd name="T32" fmla="*/ 462 w 617"/>
                <a:gd name="T33" fmla="*/ 125 h 533"/>
                <a:gd name="T34" fmla="*/ 142 w 617"/>
                <a:gd name="T35" fmla="*/ 448 h 533"/>
                <a:gd name="T36" fmla="*/ 0 w 617"/>
                <a:gd name="T37" fmla="*/ 533 h 533"/>
                <a:gd name="T38" fmla="*/ 10 w 617"/>
                <a:gd name="T39" fmla="*/ 402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17" h="533">
                  <a:moveTo>
                    <a:pt x="10" y="402"/>
                  </a:moveTo>
                  <a:lnTo>
                    <a:pt x="418" y="94"/>
                  </a:lnTo>
                  <a:lnTo>
                    <a:pt x="525" y="0"/>
                  </a:lnTo>
                  <a:lnTo>
                    <a:pt x="596" y="6"/>
                  </a:lnTo>
                  <a:lnTo>
                    <a:pt x="617" y="36"/>
                  </a:lnTo>
                  <a:lnTo>
                    <a:pt x="533" y="77"/>
                  </a:lnTo>
                  <a:lnTo>
                    <a:pt x="533" y="77"/>
                  </a:lnTo>
                  <a:lnTo>
                    <a:pt x="563" y="84"/>
                  </a:lnTo>
                  <a:lnTo>
                    <a:pt x="584" y="92"/>
                  </a:lnTo>
                  <a:lnTo>
                    <a:pt x="592" y="96"/>
                  </a:lnTo>
                  <a:lnTo>
                    <a:pt x="594" y="100"/>
                  </a:lnTo>
                  <a:lnTo>
                    <a:pt x="594" y="100"/>
                  </a:lnTo>
                  <a:lnTo>
                    <a:pt x="590" y="102"/>
                  </a:lnTo>
                  <a:lnTo>
                    <a:pt x="578" y="105"/>
                  </a:lnTo>
                  <a:lnTo>
                    <a:pt x="542" y="115"/>
                  </a:lnTo>
                  <a:lnTo>
                    <a:pt x="498" y="121"/>
                  </a:lnTo>
                  <a:lnTo>
                    <a:pt x="462" y="125"/>
                  </a:lnTo>
                  <a:lnTo>
                    <a:pt x="142" y="448"/>
                  </a:lnTo>
                  <a:lnTo>
                    <a:pt x="0" y="533"/>
                  </a:lnTo>
                  <a:lnTo>
                    <a:pt x="10" y="402"/>
                  </a:lnTo>
                  <a:close/>
                </a:path>
              </a:pathLst>
            </a:custGeom>
            <a:solidFill>
              <a:srgbClr val="F7AA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12" name="Freeform 127"/>
            <p:cNvSpPr>
              <a:spLocks/>
            </p:cNvSpPr>
            <p:nvPr/>
          </p:nvSpPr>
          <p:spPr bwMode="auto">
            <a:xfrm>
              <a:off x="-4489450" y="1398588"/>
              <a:ext cx="358775" cy="571500"/>
            </a:xfrm>
            <a:custGeom>
              <a:avLst/>
              <a:gdLst>
                <a:gd name="T0" fmla="*/ 39 w 226"/>
                <a:gd name="T1" fmla="*/ 73 h 360"/>
                <a:gd name="T2" fmla="*/ 171 w 226"/>
                <a:gd name="T3" fmla="*/ 0 h 360"/>
                <a:gd name="T4" fmla="*/ 171 w 226"/>
                <a:gd name="T5" fmla="*/ 0 h 360"/>
                <a:gd name="T6" fmla="*/ 179 w 226"/>
                <a:gd name="T7" fmla="*/ 15 h 360"/>
                <a:gd name="T8" fmla="*/ 196 w 226"/>
                <a:gd name="T9" fmla="*/ 54 h 360"/>
                <a:gd name="T10" fmla="*/ 205 w 226"/>
                <a:gd name="T11" fmla="*/ 81 h 360"/>
                <a:gd name="T12" fmla="*/ 215 w 226"/>
                <a:gd name="T13" fmla="*/ 109 h 360"/>
                <a:gd name="T14" fmla="*/ 223 w 226"/>
                <a:gd name="T15" fmla="*/ 138 h 360"/>
                <a:gd name="T16" fmla="*/ 226 w 226"/>
                <a:gd name="T17" fmla="*/ 169 h 360"/>
                <a:gd name="T18" fmla="*/ 0 w 226"/>
                <a:gd name="T19" fmla="*/ 360 h 360"/>
                <a:gd name="T20" fmla="*/ 39 w 226"/>
                <a:gd name="T21" fmla="*/ 73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6" h="360">
                  <a:moveTo>
                    <a:pt x="39" y="73"/>
                  </a:moveTo>
                  <a:lnTo>
                    <a:pt x="171" y="0"/>
                  </a:lnTo>
                  <a:lnTo>
                    <a:pt x="171" y="0"/>
                  </a:lnTo>
                  <a:lnTo>
                    <a:pt x="179" y="15"/>
                  </a:lnTo>
                  <a:lnTo>
                    <a:pt x="196" y="54"/>
                  </a:lnTo>
                  <a:lnTo>
                    <a:pt x="205" y="81"/>
                  </a:lnTo>
                  <a:lnTo>
                    <a:pt x="215" y="109"/>
                  </a:lnTo>
                  <a:lnTo>
                    <a:pt x="223" y="138"/>
                  </a:lnTo>
                  <a:lnTo>
                    <a:pt x="226" y="169"/>
                  </a:lnTo>
                  <a:lnTo>
                    <a:pt x="0" y="360"/>
                  </a:lnTo>
                  <a:lnTo>
                    <a:pt x="39" y="73"/>
                  </a:lnTo>
                  <a:close/>
                </a:path>
              </a:pathLst>
            </a:custGeom>
            <a:solidFill>
              <a:srgbClr val="F15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13" name="Freeform 128"/>
            <p:cNvSpPr>
              <a:spLocks/>
            </p:cNvSpPr>
            <p:nvPr/>
          </p:nvSpPr>
          <p:spPr bwMode="auto">
            <a:xfrm>
              <a:off x="-4489450" y="1398588"/>
              <a:ext cx="358775" cy="571500"/>
            </a:xfrm>
            <a:custGeom>
              <a:avLst/>
              <a:gdLst>
                <a:gd name="T0" fmla="*/ 39 w 226"/>
                <a:gd name="T1" fmla="*/ 73 h 360"/>
                <a:gd name="T2" fmla="*/ 171 w 226"/>
                <a:gd name="T3" fmla="*/ 0 h 360"/>
                <a:gd name="T4" fmla="*/ 171 w 226"/>
                <a:gd name="T5" fmla="*/ 0 h 360"/>
                <a:gd name="T6" fmla="*/ 179 w 226"/>
                <a:gd name="T7" fmla="*/ 15 h 360"/>
                <a:gd name="T8" fmla="*/ 196 w 226"/>
                <a:gd name="T9" fmla="*/ 54 h 360"/>
                <a:gd name="T10" fmla="*/ 205 w 226"/>
                <a:gd name="T11" fmla="*/ 81 h 360"/>
                <a:gd name="T12" fmla="*/ 215 w 226"/>
                <a:gd name="T13" fmla="*/ 109 h 360"/>
                <a:gd name="T14" fmla="*/ 223 w 226"/>
                <a:gd name="T15" fmla="*/ 138 h 360"/>
                <a:gd name="T16" fmla="*/ 226 w 226"/>
                <a:gd name="T17" fmla="*/ 169 h 360"/>
                <a:gd name="T18" fmla="*/ 0 w 226"/>
                <a:gd name="T19" fmla="*/ 360 h 360"/>
                <a:gd name="T20" fmla="*/ 39 w 226"/>
                <a:gd name="T21" fmla="*/ 73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6" h="360">
                  <a:moveTo>
                    <a:pt x="39" y="73"/>
                  </a:moveTo>
                  <a:lnTo>
                    <a:pt x="171" y="0"/>
                  </a:lnTo>
                  <a:lnTo>
                    <a:pt x="171" y="0"/>
                  </a:lnTo>
                  <a:lnTo>
                    <a:pt x="179" y="15"/>
                  </a:lnTo>
                  <a:lnTo>
                    <a:pt x="196" y="54"/>
                  </a:lnTo>
                  <a:lnTo>
                    <a:pt x="205" y="81"/>
                  </a:lnTo>
                  <a:lnTo>
                    <a:pt x="215" y="109"/>
                  </a:lnTo>
                  <a:lnTo>
                    <a:pt x="223" y="138"/>
                  </a:lnTo>
                  <a:lnTo>
                    <a:pt x="226" y="169"/>
                  </a:lnTo>
                  <a:lnTo>
                    <a:pt x="0" y="360"/>
                  </a:lnTo>
                  <a:lnTo>
                    <a:pt x="39" y="7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14" name="Freeform 129"/>
            <p:cNvSpPr>
              <a:spLocks/>
            </p:cNvSpPr>
            <p:nvPr/>
          </p:nvSpPr>
          <p:spPr bwMode="auto">
            <a:xfrm>
              <a:off x="-4437063" y="1550988"/>
              <a:ext cx="49213" cy="376238"/>
            </a:xfrm>
            <a:custGeom>
              <a:avLst/>
              <a:gdLst>
                <a:gd name="T0" fmla="*/ 4 w 31"/>
                <a:gd name="T1" fmla="*/ 0 h 237"/>
                <a:gd name="T2" fmla="*/ 4 w 31"/>
                <a:gd name="T3" fmla="*/ 0 h 237"/>
                <a:gd name="T4" fmla="*/ 2 w 31"/>
                <a:gd name="T5" fmla="*/ 94 h 237"/>
                <a:gd name="T6" fmla="*/ 0 w 31"/>
                <a:gd name="T7" fmla="*/ 237 h 237"/>
                <a:gd name="T8" fmla="*/ 31 w 31"/>
                <a:gd name="T9" fmla="*/ 211 h 237"/>
                <a:gd name="T10" fmla="*/ 4 w 31"/>
                <a:gd name="T1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37">
                  <a:moveTo>
                    <a:pt x="4" y="0"/>
                  </a:moveTo>
                  <a:lnTo>
                    <a:pt x="4" y="0"/>
                  </a:lnTo>
                  <a:lnTo>
                    <a:pt x="2" y="94"/>
                  </a:lnTo>
                  <a:lnTo>
                    <a:pt x="0" y="237"/>
                  </a:lnTo>
                  <a:lnTo>
                    <a:pt x="31" y="21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C14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15" name="Freeform 130"/>
            <p:cNvSpPr>
              <a:spLocks/>
            </p:cNvSpPr>
            <p:nvPr/>
          </p:nvSpPr>
          <p:spPr bwMode="auto">
            <a:xfrm>
              <a:off x="-4437063" y="1550988"/>
              <a:ext cx="49213" cy="376238"/>
            </a:xfrm>
            <a:custGeom>
              <a:avLst/>
              <a:gdLst>
                <a:gd name="T0" fmla="*/ 4 w 31"/>
                <a:gd name="T1" fmla="*/ 0 h 237"/>
                <a:gd name="T2" fmla="*/ 4 w 31"/>
                <a:gd name="T3" fmla="*/ 0 h 237"/>
                <a:gd name="T4" fmla="*/ 2 w 31"/>
                <a:gd name="T5" fmla="*/ 94 h 237"/>
                <a:gd name="T6" fmla="*/ 0 w 31"/>
                <a:gd name="T7" fmla="*/ 237 h 237"/>
                <a:gd name="T8" fmla="*/ 31 w 31"/>
                <a:gd name="T9" fmla="*/ 211 h 237"/>
                <a:gd name="T10" fmla="*/ 4 w 31"/>
                <a:gd name="T11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37">
                  <a:moveTo>
                    <a:pt x="4" y="0"/>
                  </a:moveTo>
                  <a:lnTo>
                    <a:pt x="4" y="0"/>
                  </a:lnTo>
                  <a:lnTo>
                    <a:pt x="2" y="94"/>
                  </a:lnTo>
                  <a:lnTo>
                    <a:pt x="0" y="237"/>
                  </a:lnTo>
                  <a:lnTo>
                    <a:pt x="31" y="211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16" name="Freeform 131"/>
            <p:cNvSpPr>
              <a:spLocks/>
            </p:cNvSpPr>
            <p:nvPr/>
          </p:nvSpPr>
          <p:spPr bwMode="auto">
            <a:xfrm>
              <a:off x="-5422900" y="2287588"/>
              <a:ext cx="238125" cy="290513"/>
            </a:xfrm>
            <a:custGeom>
              <a:avLst/>
              <a:gdLst>
                <a:gd name="T0" fmla="*/ 0 w 150"/>
                <a:gd name="T1" fmla="*/ 157 h 183"/>
                <a:gd name="T2" fmla="*/ 68 w 150"/>
                <a:gd name="T3" fmla="*/ 0 h 183"/>
                <a:gd name="T4" fmla="*/ 150 w 150"/>
                <a:gd name="T5" fmla="*/ 46 h 183"/>
                <a:gd name="T6" fmla="*/ 96 w 150"/>
                <a:gd name="T7" fmla="*/ 183 h 183"/>
                <a:gd name="T8" fmla="*/ 0 w 150"/>
                <a:gd name="T9" fmla="*/ 157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183">
                  <a:moveTo>
                    <a:pt x="0" y="157"/>
                  </a:moveTo>
                  <a:lnTo>
                    <a:pt x="68" y="0"/>
                  </a:lnTo>
                  <a:lnTo>
                    <a:pt x="150" y="46"/>
                  </a:lnTo>
                  <a:lnTo>
                    <a:pt x="96" y="183"/>
                  </a:lnTo>
                  <a:lnTo>
                    <a:pt x="0" y="157"/>
                  </a:lnTo>
                  <a:close/>
                </a:path>
              </a:pathLst>
            </a:custGeom>
            <a:solidFill>
              <a:srgbClr val="F7AA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17" name="Freeform 132"/>
            <p:cNvSpPr>
              <a:spLocks/>
            </p:cNvSpPr>
            <p:nvPr/>
          </p:nvSpPr>
          <p:spPr bwMode="auto">
            <a:xfrm>
              <a:off x="-5068888" y="1158876"/>
              <a:ext cx="425450" cy="547688"/>
            </a:xfrm>
            <a:custGeom>
              <a:avLst/>
              <a:gdLst>
                <a:gd name="T0" fmla="*/ 212 w 268"/>
                <a:gd name="T1" fmla="*/ 13 h 345"/>
                <a:gd name="T2" fmla="*/ 268 w 268"/>
                <a:gd name="T3" fmla="*/ 105 h 345"/>
                <a:gd name="T4" fmla="*/ 241 w 268"/>
                <a:gd name="T5" fmla="*/ 119 h 345"/>
                <a:gd name="T6" fmla="*/ 241 w 268"/>
                <a:gd name="T7" fmla="*/ 119 h 345"/>
                <a:gd name="T8" fmla="*/ 243 w 268"/>
                <a:gd name="T9" fmla="*/ 128 h 345"/>
                <a:gd name="T10" fmla="*/ 249 w 268"/>
                <a:gd name="T11" fmla="*/ 149 h 345"/>
                <a:gd name="T12" fmla="*/ 252 w 268"/>
                <a:gd name="T13" fmla="*/ 172 h 345"/>
                <a:gd name="T14" fmla="*/ 252 w 268"/>
                <a:gd name="T15" fmla="*/ 184 h 345"/>
                <a:gd name="T16" fmla="*/ 251 w 268"/>
                <a:gd name="T17" fmla="*/ 193 h 345"/>
                <a:gd name="T18" fmla="*/ 251 w 268"/>
                <a:gd name="T19" fmla="*/ 193 h 345"/>
                <a:gd name="T20" fmla="*/ 247 w 268"/>
                <a:gd name="T21" fmla="*/ 201 h 345"/>
                <a:gd name="T22" fmla="*/ 241 w 268"/>
                <a:gd name="T23" fmla="*/ 207 h 345"/>
                <a:gd name="T24" fmla="*/ 229 w 268"/>
                <a:gd name="T25" fmla="*/ 220 h 345"/>
                <a:gd name="T26" fmla="*/ 218 w 268"/>
                <a:gd name="T27" fmla="*/ 232 h 345"/>
                <a:gd name="T28" fmla="*/ 214 w 268"/>
                <a:gd name="T29" fmla="*/ 237 h 345"/>
                <a:gd name="T30" fmla="*/ 212 w 268"/>
                <a:gd name="T31" fmla="*/ 243 h 345"/>
                <a:gd name="T32" fmla="*/ 212 w 268"/>
                <a:gd name="T33" fmla="*/ 243 h 345"/>
                <a:gd name="T34" fmla="*/ 214 w 268"/>
                <a:gd name="T35" fmla="*/ 260 h 345"/>
                <a:gd name="T36" fmla="*/ 216 w 268"/>
                <a:gd name="T37" fmla="*/ 280 h 345"/>
                <a:gd name="T38" fmla="*/ 222 w 268"/>
                <a:gd name="T39" fmla="*/ 301 h 345"/>
                <a:gd name="T40" fmla="*/ 116 w 268"/>
                <a:gd name="T41" fmla="*/ 345 h 345"/>
                <a:gd name="T42" fmla="*/ 116 w 268"/>
                <a:gd name="T43" fmla="*/ 345 h 345"/>
                <a:gd name="T44" fmla="*/ 107 w 268"/>
                <a:gd name="T45" fmla="*/ 295 h 345"/>
                <a:gd name="T46" fmla="*/ 97 w 268"/>
                <a:gd name="T47" fmla="*/ 260 h 345"/>
                <a:gd name="T48" fmla="*/ 94 w 268"/>
                <a:gd name="T49" fmla="*/ 247 h 345"/>
                <a:gd name="T50" fmla="*/ 88 w 268"/>
                <a:gd name="T51" fmla="*/ 239 h 345"/>
                <a:gd name="T52" fmla="*/ 88 w 268"/>
                <a:gd name="T53" fmla="*/ 239 h 345"/>
                <a:gd name="T54" fmla="*/ 67 w 268"/>
                <a:gd name="T55" fmla="*/ 226 h 345"/>
                <a:gd name="T56" fmla="*/ 51 w 268"/>
                <a:gd name="T57" fmla="*/ 216 h 345"/>
                <a:gd name="T58" fmla="*/ 36 w 268"/>
                <a:gd name="T59" fmla="*/ 203 h 345"/>
                <a:gd name="T60" fmla="*/ 21 w 268"/>
                <a:gd name="T61" fmla="*/ 188 h 345"/>
                <a:gd name="T62" fmla="*/ 13 w 268"/>
                <a:gd name="T63" fmla="*/ 178 h 345"/>
                <a:gd name="T64" fmla="*/ 7 w 268"/>
                <a:gd name="T65" fmla="*/ 170 h 345"/>
                <a:gd name="T66" fmla="*/ 3 w 268"/>
                <a:gd name="T67" fmla="*/ 159 h 345"/>
                <a:gd name="T68" fmla="*/ 0 w 268"/>
                <a:gd name="T69" fmla="*/ 149 h 345"/>
                <a:gd name="T70" fmla="*/ 0 w 268"/>
                <a:gd name="T71" fmla="*/ 138 h 345"/>
                <a:gd name="T72" fmla="*/ 0 w 268"/>
                <a:gd name="T73" fmla="*/ 126 h 345"/>
                <a:gd name="T74" fmla="*/ 155 w 268"/>
                <a:gd name="T75" fmla="*/ 0 h 345"/>
                <a:gd name="T76" fmla="*/ 212 w 268"/>
                <a:gd name="T77" fmla="*/ 13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" h="345">
                  <a:moveTo>
                    <a:pt x="212" y="13"/>
                  </a:moveTo>
                  <a:lnTo>
                    <a:pt x="268" y="105"/>
                  </a:lnTo>
                  <a:lnTo>
                    <a:pt x="241" y="119"/>
                  </a:lnTo>
                  <a:lnTo>
                    <a:pt x="241" y="119"/>
                  </a:lnTo>
                  <a:lnTo>
                    <a:pt x="243" y="128"/>
                  </a:lnTo>
                  <a:lnTo>
                    <a:pt x="249" y="149"/>
                  </a:lnTo>
                  <a:lnTo>
                    <a:pt x="252" y="172"/>
                  </a:lnTo>
                  <a:lnTo>
                    <a:pt x="252" y="184"/>
                  </a:lnTo>
                  <a:lnTo>
                    <a:pt x="251" y="193"/>
                  </a:lnTo>
                  <a:lnTo>
                    <a:pt x="251" y="193"/>
                  </a:lnTo>
                  <a:lnTo>
                    <a:pt x="247" y="201"/>
                  </a:lnTo>
                  <a:lnTo>
                    <a:pt x="241" y="207"/>
                  </a:lnTo>
                  <a:lnTo>
                    <a:pt x="229" y="220"/>
                  </a:lnTo>
                  <a:lnTo>
                    <a:pt x="218" y="232"/>
                  </a:lnTo>
                  <a:lnTo>
                    <a:pt x="214" y="237"/>
                  </a:lnTo>
                  <a:lnTo>
                    <a:pt x="212" y="243"/>
                  </a:lnTo>
                  <a:lnTo>
                    <a:pt x="212" y="243"/>
                  </a:lnTo>
                  <a:lnTo>
                    <a:pt x="214" y="260"/>
                  </a:lnTo>
                  <a:lnTo>
                    <a:pt x="216" y="280"/>
                  </a:lnTo>
                  <a:lnTo>
                    <a:pt x="222" y="301"/>
                  </a:lnTo>
                  <a:lnTo>
                    <a:pt x="116" y="345"/>
                  </a:lnTo>
                  <a:lnTo>
                    <a:pt x="116" y="345"/>
                  </a:lnTo>
                  <a:lnTo>
                    <a:pt x="107" y="295"/>
                  </a:lnTo>
                  <a:lnTo>
                    <a:pt x="97" y="260"/>
                  </a:lnTo>
                  <a:lnTo>
                    <a:pt x="94" y="247"/>
                  </a:lnTo>
                  <a:lnTo>
                    <a:pt x="88" y="239"/>
                  </a:lnTo>
                  <a:lnTo>
                    <a:pt x="88" y="239"/>
                  </a:lnTo>
                  <a:lnTo>
                    <a:pt x="67" y="226"/>
                  </a:lnTo>
                  <a:lnTo>
                    <a:pt x="51" y="216"/>
                  </a:lnTo>
                  <a:lnTo>
                    <a:pt x="36" y="203"/>
                  </a:lnTo>
                  <a:lnTo>
                    <a:pt x="21" y="188"/>
                  </a:lnTo>
                  <a:lnTo>
                    <a:pt x="13" y="178"/>
                  </a:lnTo>
                  <a:lnTo>
                    <a:pt x="7" y="170"/>
                  </a:lnTo>
                  <a:lnTo>
                    <a:pt x="3" y="159"/>
                  </a:lnTo>
                  <a:lnTo>
                    <a:pt x="0" y="149"/>
                  </a:lnTo>
                  <a:lnTo>
                    <a:pt x="0" y="138"/>
                  </a:lnTo>
                  <a:lnTo>
                    <a:pt x="0" y="126"/>
                  </a:lnTo>
                  <a:lnTo>
                    <a:pt x="155" y="0"/>
                  </a:lnTo>
                  <a:lnTo>
                    <a:pt x="212" y="13"/>
                  </a:lnTo>
                  <a:close/>
                </a:path>
              </a:pathLst>
            </a:custGeom>
            <a:solidFill>
              <a:srgbClr val="F7AA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18" name="Freeform 133"/>
            <p:cNvSpPr>
              <a:spLocks/>
            </p:cNvSpPr>
            <p:nvPr/>
          </p:nvSpPr>
          <p:spPr bwMode="auto">
            <a:xfrm>
              <a:off x="-5068888" y="1158876"/>
              <a:ext cx="425450" cy="547688"/>
            </a:xfrm>
            <a:custGeom>
              <a:avLst/>
              <a:gdLst>
                <a:gd name="T0" fmla="*/ 212 w 268"/>
                <a:gd name="T1" fmla="*/ 13 h 345"/>
                <a:gd name="T2" fmla="*/ 268 w 268"/>
                <a:gd name="T3" fmla="*/ 105 h 345"/>
                <a:gd name="T4" fmla="*/ 241 w 268"/>
                <a:gd name="T5" fmla="*/ 119 h 345"/>
                <a:gd name="T6" fmla="*/ 241 w 268"/>
                <a:gd name="T7" fmla="*/ 119 h 345"/>
                <a:gd name="T8" fmla="*/ 243 w 268"/>
                <a:gd name="T9" fmla="*/ 128 h 345"/>
                <a:gd name="T10" fmla="*/ 249 w 268"/>
                <a:gd name="T11" fmla="*/ 149 h 345"/>
                <a:gd name="T12" fmla="*/ 252 w 268"/>
                <a:gd name="T13" fmla="*/ 172 h 345"/>
                <a:gd name="T14" fmla="*/ 252 w 268"/>
                <a:gd name="T15" fmla="*/ 184 h 345"/>
                <a:gd name="T16" fmla="*/ 251 w 268"/>
                <a:gd name="T17" fmla="*/ 193 h 345"/>
                <a:gd name="T18" fmla="*/ 251 w 268"/>
                <a:gd name="T19" fmla="*/ 193 h 345"/>
                <a:gd name="T20" fmla="*/ 247 w 268"/>
                <a:gd name="T21" fmla="*/ 201 h 345"/>
                <a:gd name="T22" fmla="*/ 241 w 268"/>
                <a:gd name="T23" fmla="*/ 207 h 345"/>
                <a:gd name="T24" fmla="*/ 229 w 268"/>
                <a:gd name="T25" fmla="*/ 220 h 345"/>
                <a:gd name="T26" fmla="*/ 218 w 268"/>
                <a:gd name="T27" fmla="*/ 232 h 345"/>
                <a:gd name="T28" fmla="*/ 214 w 268"/>
                <a:gd name="T29" fmla="*/ 237 h 345"/>
                <a:gd name="T30" fmla="*/ 212 w 268"/>
                <a:gd name="T31" fmla="*/ 243 h 345"/>
                <a:gd name="T32" fmla="*/ 212 w 268"/>
                <a:gd name="T33" fmla="*/ 243 h 345"/>
                <a:gd name="T34" fmla="*/ 214 w 268"/>
                <a:gd name="T35" fmla="*/ 260 h 345"/>
                <a:gd name="T36" fmla="*/ 216 w 268"/>
                <a:gd name="T37" fmla="*/ 280 h 345"/>
                <a:gd name="T38" fmla="*/ 222 w 268"/>
                <a:gd name="T39" fmla="*/ 301 h 345"/>
                <a:gd name="T40" fmla="*/ 116 w 268"/>
                <a:gd name="T41" fmla="*/ 345 h 345"/>
                <a:gd name="T42" fmla="*/ 116 w 268"/>
                <a:gd name="T43" fmla="*/ 345 h 345"/>
                <a:gd name="T44" fmla="*/ 107 w 268"/>
                <a:gd name="T45" fmla="*/ 295 h 345"/>
                <a:gd name="T46" fmla="*/ 97 w 268"/>
                <a:gd name="T47" fmla="*/ 260 h 345"/>
                <a:gd name="T48" fmla="*/ 94 w 268"/>
                <a:gd name="T49" fmla="*/ 247 h 345"/>
                <a:gd name="T50" fmla="*/ 88 w 268"/>
                <a:gd name="T51" fmla="*/ 239 h 345"/>
                <a:gd name="T52" fmla="*/ 88 w 268"/>
                <a:gd name="T53" fmla="*/ 239 h 345"/>
                <a:gd name="T54" fmla="*/ 67 w 268"/>
                <a:gd name="T55" fmla="*/ 226 h 345"/>
                <a:gd name="T56" fmla="*/ 51 w 268"/>
                <a:gd name="T57" fmla="*/ 216 h 345"/>
                <a:gd name="T58" fmla="*/ 36 w 268"/>
                <a:gd name="T59" fmla="*/ 203 h 345"/>
                <a:gd name="T60" fmla="*/ 21 w 268"/>
                <a:gd name="T61" fmla="*/ 188 h 345"/>
                <a:gd name="T62" fmla="*/ 13 w 268"/>
                <a:gd name="T63" fmla="*/ 178 h 345"/>
                <a:gd name="T64" fmla="*/ 7 w 268"/>
                <a:gd name="T65" fmla="*/ 170 h 345"/>
                <a:gd name="T66" fmla="*/ 3 w 268"/>
                <a:gd name="T67" fmla="*/ 159 h 345"/>
                <a:gd name="T68" fmla="*/ 0 w 268"/>
                <a:gd name="T69" fmla="*/ 149 h 345"/>
                <a:gd name="T70" fmla="*/ 0 w 268"/>
                <a:gd name="T71" fmla="*/ 138 h 345"/>
                <a:gd name="T72" fmla="*/ 0 w 268"/>
                <a:gd name="T73" fmla="*/ 126 h 345"/>
                <a:gd name="T74" fmla="*/ 155 w 268"/>
                <a:gd name="T75" fmla="*/ 0 h 345"/>
                <a:gd name="T76" fmla="*/ 212 w 268"/>
                <a:gd name="T77" fmla="*/ 13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68" h="345">
                  <a:moveTo>
                    <a:pt x="212" y="13"/>
                  </a:moveTo>
                  <a:lnTo>
                    <a:pt x="268" y="105"/>
                  </a:lnTo>
                  <a:lnTo>
                    <a:pt x="241" y="119"/>
                  </a:lnTo>
                  <a:lnTo>
                    <a:pt x="241" y="119"/>
                  </a:lnTo>
                  <a:lnTo>
                    <a:pt x="243" y="128"/>
                  </a:lnTo>
                  <a:lnTo>
                    <a:pt x="249" y="149"/>
                  </a:lnTo>
                  <a:lnTo>
                    <a:pt x="252" y="172"/>
                  </a:lnTo>
                  <a:lnTo>
                    <a:pt x="252" y="184"/>
                  </a:lnTo>
                  <a:lnTo>
                    <a:pt x="251" y="193"/>
                  </a:lnTo>
                  <a:lnTo>
                    <a:pt x="251" y="193"/>
                  </a:lnTo>
                  <a:lnTo>
                    <a:pt x="247" y="201"/>
                  </a:lnTo>
                  <a:lnTo>
                    <a:pt x="241" y="207"/>
                  </a:lnTo>
                  <a:lnTo>
                    <a:pt x="229" y="220"/>
                  </a:lnTo>
                  <a:lnTo>
                    <a:pt x="218" y="232"/>
                  </a:lnTo>
                  <a:lnTo>
                    <a:pt x="214" y="237"/>
                  </a:lnTo>
                  <a:lnTo>
                    <a:pt x="212" y="243"/>
                  </a:lnTo>
                  <a:lnTo>
                    <a:pt x="212" y="243"/>
                  </a:lnTo>
                  <a:lnTo>
                    <a:pt x="214" y="260"/>
                  </a:lnTo>
                  <a:lnTo>
                    <a:pt x="216" y="280"/>
                  </a:lnTo>
                  <a:lnTo>
                    <a:pt x="222" y="301"/>
                  </a:lnTo>
                  <a:lnTo>
                    <a:pt x="116" y="345"/>
                  </a:lnTo>
                  <a:lnTo>
                    <a:pt x="116" y="345"/>
                  </a:lnTo>
                  <a:lnTo>
                    <a:pt x="107" y="295"/>
                  </a:lnTo>
                  <a:lnTo>
                    <a:pt x="97" y="260"/>
                  </a:lnTo>
                  <a:lnTo>
                    <a:pt x="94" y="247"/>
                  </a:lnTo>
                  <a:lnTo>
                    <a:pt x="88" y="239"/>
                  </a:lnTo>
                  <a:lnTo>
                    <a:pt x="88" y="239"/>
                  </a:lnTo>
                  <a:lnTo>
                    <a:pt x="67" y="226"/>
                  </a:lnTo>
                  <a:lnTo>
                    <a:pt x="51" y="216"/>
                  </a:lnTo>
                  <a:lnTo>
                    <a:pt x="36" y="203"/>
                  </a:lnTo>
                  <a:lnTo>
                    <a:pt x="21" y="188"/>
                  </a:lnTo>
                  <a:lnTo>
                    <a:pt x="13" y="178"/>
                  </a:lnTo>
                  <a:lnTo>
                    <a:pt x="7" y="170"/>
                  </a:lnTo>
                  <a:lnTo>
                    <a:pt x="3" y="159"/>
                  </a:lnTo>
                  <a:lnTo>
                    <a:pt x="0" y="149"/>
                  </a:lnTo>
                  <a:lnTo>
                    <a:pt x="0" y="138"/>
                  </a:lnTo>
                  <a:lnTo>
                    <a:pt x="0" y="126"/>
                  </a:lnTo>
                  <a:lnTo>
                    <a:pt x="155" y="0"/>
                  </a:lnTo>
                  <a:lnTo>
                    <a:pt x="212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19" name="Freeform 134"/>
            <p:cNvSpPr>
              <a:spLocks/>
            </p:cNvSpPr>
            <p:nvPr/>
          </p:nvSpPr>
          <p:spPr bwMode="auto">
            <a:xfrm>
              <a:off x="-5068888" y="1201738"/>
              <a:ext cx="242888" cy="379413"/>
            </a:xfrm>
            <a:custGeom>
              <a:avLst/>
              <a:gdLst>
                <a:gd name="T0" fmla="*/ 130 w 153"/>
                <a:gd name="T1" fmla="*/ 162 h 239"/>
                <a:gd name="T2" fmla="*/ 130 w 153"/>
                <a:gd name="T3" fmla="*/ 162 h 239"/>
                <a:gd name="T4" fmla="*/ 118 w 153"/>
                <a:gd name="T5" fmla="*/ 162 h 239"/>
                <a:gd name="T6" fmla="*/ 109 w 153"/>
                <a:gd name="T7" fmla="*/ 159 h 239"/>
                <a:gd name="T8" fmla="*/ 103 w 153"/>
                <a:gd name="T9" fmla="*/ 155 h 239"/>
                <a:gd name="T10" fmla="*/ 99 w 153"/>
                <a:gd name="T11" fmla="*/ 151 h 239"/>
                <a:gd name="T12" fmla="*/ 94 w 153"/>
                <a:gd name="T13" fmla="*/ 143 h 239"/>
                <a:gd name="T14" fmla="*/ 90 w 153"/>
                <a:gd name="T15" fmla="*/ 134 h 239"/>
                <a:gd name="T16" fmla="*/ 90 w 153"/>
                <a:gd name="T17" fmla="*/ 134 h 239"/>
                <a:gd name="T18" fmla="*/ 88 w 153"/>
                <a:gd name="T19" fmla="*/ 126 h 239"/>
                <a:gd name="T20" fmla="*/ 88 w 153"/>
                <a:gd name="T21" fmla="*/ 118 h 239"/>
                <a:gd name="T22" fmla="*/ 88 w 153"/>
                <a:gd name="T23" fmla="*/ 113 h 239"/>
                <a:gd name="T24" fmla="*/ 90 w 153"/>
                <a:gd name="T25" fmla="*/ 107 h 239"/>
                <a:gd name="T26" fmla="*/ 94 w 153"/>
                <a:gd name="T27" fmla="*/ 103 h 239"/>
                <a:gd name="T28" fmla="*/ 97 w 153"/>
                <a:gd name="T29" fmla="*/ 101 h 239"/>
                <a:gd name="T30" fmla="*/ 107 w 153"/>
                <a:gd name="T31" fmla="*/ 99 h 239"/>
                <a:gd name="T32" fmla="*/ 107 w 153"/>
                <a:gd name="T33" fmla="*/ 99 h 239"/>
                <a:gd name="T34" fmla="*/ 111 w 153"/>
                <a:gd name="T35" fmla="*/ 99 h 239"/>
                <a:gd name="T36" fmla="*/ 116 w 153"/>
                <a:gd name="T37" fmla="*/ 105 h 239"/>
                <a:gd name="T38" fmla="*/ 128 w 153"/>
                <a:gd name="T39" fmla="*/ 118 h 239"/>
                <a:gd name="T40" fmla="*/ 128 w 153"/>
                <a:gd name="T41" fmla="*/ 118 h 239"/>
                <a:gd name="T42" fmla="*/ 139 w 153"/>
                <a:gd name="T43" fmla="*/ 134 h 239"/>
                <a:gd name="T44" fmla="*/ 143 w 153"/>
                <a:gd name="T45" fmla="*/ 139 h 239"/>
                <a:gd name="T46" fmla="*/ 145 w 153"/>
                <a:gd name="T47" fmla="*/ 139 h 239"/>
                <a:gd name="T48" fmla="*/ 147 w 153"/>
                <a:gd name="T49" fmla="*/ 139 h 239"/>
                <a:gd name="T50" fmla="*/ 147 w 153"/>
                <a:gd name="T51" fmla="*/ 139 h 239"/>
                <a:gd name="T52" fmla="*/ 149 w 153"/>
                <a:gd name="T53" fmla="*/ 134 h 239"/>
                <a:gd name="T54" fmla="*/ 149 w 153"/>
                <a:gd name="T55" fmla="*/ 126 h 239"/>
                <a:gd name="T56" fmla="*/ 147 w 153"/>
                <a:gd name="T57" fmla="*/ 103 h 239"/>
                <a:gd name="T58" fmla="*/ 141 w 153"/>
                <a:gd name="T59" fmla="*/ 72 h 239"/>
                <a:gd name="T60" fmla="*/ 141 w 153"/>
                <a:gd name="T61" fmla="*/ 72 h 239"/>
                <a:gd name="T62" fmla="*/ 147 w 153"/>
                <a:gd name="T63" fmla="*/ 63 h 239"/>
                <a:gd name="T64" fmla="*/ 151 w 153"/>
                <a:gd name="T65" fmla="*/ 51 h 239"/>
                <a:gd name="T66" fmla="*/ 153 w 153"/>
                <a:gd name="T67" fmla="*/ 42 h 239"/>
                <a:gd name="T68" fmla="*/ 151 w 153"/>
                <a:gd name="T69" fmla="*/ 32 h 239"/>
                <a:gd name="T70" fmla="*/ 149 w 153"/>
                <a:gd name="T71" fmla="*/ 17 h 239"/>
                <a:gd name="T72" fmla="*/ 147 w 153"/>
                <a:gd name="T73" fmla="*/ 11 h 239"/>
                <a:gd name="T74" fmla="*/ 124 w 153"/>
                <a:gd name="T75" fmla="*/ 0 h 239"/>
                <a:gd name="T76" fmla="*/ 0 w 153"/>
                <a:gd name="T77" fmla="*/ 99 h 239"/>
                <a:gd name="T78" fmla="*/ 0 w 153"/>
                <a:gd name="T79" fmla="*/ 99 h 239"/>
                <a:gd name="T80" fmla="*/ 0 w 153"/>
                <a:gd name="T81" fmla="*/ 111 h 239"/>
                <a:gd name="T82" fmla="*/ 0 w 153"/>
                <a:gd name="T83" fmla="*/ 122 h 239"/>
                <a:gd name="T84" fmla="*/ 3 w 153"/>
                <a:gd name="T85" fmla="*/ 132 h 239"/>
                <a:gd name="T86" fmla="*/ 7 w 153"/>
                <a:gd name="T87" fmla="*/ 143 h 239"/>
                <a:gd name="T88" fmla="*/ 13 w 153"/>
                <a:gd name="T89" fmla="*/ 151 h 239"/>
                <a:gd name="T90" fmla="*/ 21 w 153"/>
                <a:gd name="T91" fmla="*/ 161 h 239"/>
                <a:gd name="T92" fmla="*/ 36 w 153"/>
                <a:gd name="T93" fmla="*/ 176 h 239"/>
                <a:gd name="T94" fmla="*/ 51 w 153"/>
                <a:gd name="T95" fmla="*/ 189 h 239"/>
                <a:gd name="T96" fmla="*/ 67 w 153"/>
                <a:gd name="T97" fmla="*/ 199 h 239"/>
                <a:gd name="T98" fmla="*/ 88 w 153"/>
                <a:gd name="T99" fmla="*/ 212 h 239"/>
                <a:gd name="T100" fmla="*/ 88 w 153"/>
                <a:gd name="T101" fmla="*/ 212 h 239"/>
                <a:gd name="T102" fmla="*/ 92 w 153"/>
                <a:gd name="T103" fmla="*/ 216 h 239"/>
                <a:gd name="T104" fmla="*/ 95 w 153"/>
                <a:gd name="T105" fmla="*/ 222 h 239"/>
                <a:gd name="T106" fmla="*/ 101 w 153"/>
                <a:gd name="T107" fmla="*/ 239 h 239"/>
                <a:gd name="T108" fmla="*/ 101 w 153"/>
                <a:gd name="T109" fmla="*/ 239 h 239"/>
                <a:gd name="T110" fmla="*/ 115 w 153"/>
                <a:gd name="T111" fmla="*/ 228 h 239"/>
                <a:gd name="T112" fmla="*/ 122 w 153"/>
                <a:gd name="T113" fmla="*/ 214 h 239"/>
                <a:gd name="T114" fmla="*/ 128 w 153"/>
                <a:gd name="T115" fmla="*/ 203 h 239"/>
                <a:gd name="T116" fmla="*/ 132 w 153"/>
                <a:gd name="T117" fmla="*/ 191 h 239"/>
                <a:gd name="T118" fmla="*/ 132 w 153"/>
                <a:gd name="T119" fmla="*/ 180 h 239"/>
                <a:gd name="T120" fmla="*/ 132 w 153"/>
                <a:gd name="T121" fmla="*/ 170 h 239"/>
                <a:gd name="T122" fmla="*/ 130 w 153"/>
                <a:gd name="T123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3" h="239">
                  <a:moveTo>
                    <a:pt x="130" y="162"/>
                  </a:moveTo>
                  <a:lnTo>
                    <a:pt x="130" y="162"/>
                  </a:lnTo>
                  <a:lnTo>
                    <a:pt x="118" y="162"/>
                  </a:lnTo>
                  <a:lnTo>
                    <a:pt x="109" y="159"/>
                  </a:lnTo>
                  <a:lnTo>
                    <a:pt x="103" y="155"/>
                  </a:lnTo>
                  <a:lnTo>
                    <a:pt x="99" y="151"/>
                  </a:lnTo>
                  <a:lnTo>
                    <a:pt x="94" y="143"/>
                  </a:lnTo>
                  <a:lnTo>
                    <a:pt x="90" y="134"/>
                  </a:lnTo>
                  <a:lnTo>
                    <a:pt x="90" y="134"/>
                  </a:lnTo>
                  <a:lnTo>
                    <a:pt x="88" y="126"/>
                  </a:lnTo>
                  <a:lnTo>
                    <a:pt x="88" y="118"/>
                  </a:lnTo>
                  <a:lnTo>
                    <a:pt x="88" y="113"/>
                  </a:lnTo>
                  <a:lnTo>
                    <a:pt x="90" y="107"/>
                  </a:lnTo>
                  <a:lnTo>
                    <a:pt x="94" y="103"/>
                  </a:lnTo>
                  <a:lnTo>
                    <a:pt x="97" y="101"/>
                  </a:lnTo>
                  <a:lnTo>
                    <a:pt x="107" y="99"/>
                  </a:lnTo>
                  <a:lnTo>
                    <a:pt x="107" y="99"/>
                  </a:lnTo>
                  <a:lnTo>
                    <a:pt x="111" y="99"/>
                  </a:lnTo>
                  <a:lnTo>
                    <a:pt x="116" y="105"/>
                  </a:lnTo>
                  <a:lnTo>
                    <a:pt x="128" y="118"/>
                  </a:lnTo>
                  <a:lnTo>
                    <a:pt x="128" y="118"/>
                  </a:lnTo>
                  <a:lnTo>
                    <a:pt x="139" y="134"/>
                  </a:lnTo>
                  <a:lnTo>
                    <a:pt x="143" y="139"/>
                  </a:lnTo>
                  <a:lnTo>
                    <a:pt x="145" y="139"/>
                  </a:lnTo>
                  <a:lnTo>
                    <a:pt x="147" y="139"/>
                  </a:lnTo>
                  <a:lnTo>
                    <a:pt x="147" y="139"/>
                  </a:lnTo>
                  <a:lnTo>
                    <a:pt x="149" y="134"/>
                  </a:lnTo>
                  <a:lnTo>
                    <a:pt x="149" y="126"/>
                  </a:lnTo>
                  <a:lnTo>
                    <a:pt x="147" y="103"/>
                  </a:lnTo>
                  <a:lnTo>
                    <a:pt x="141" y="72"/>
                  </a:lnTo>
                  <a:lnTo>
                    <a:pt x="141" y="72"/>
                  </a:lnTo>
                  <a:lnTo>
                    <a:pt x="147" y="63"/>
                  </a:lnTo>
                  <a:lnTo>
                    <a:pt x="151" y="51"/>
                  </a:lnTo>
                  <a:lnTo>
                    <a:pt x="153" y="42"/>
                  </a:lnTo>
                  <a:lnTo>
                    <a:pt x="151" y="32"/>
                  </a:lnTo>
                  <a:lnTo>
                    <a:pt x="149" y="17"/>
                  </a:lnTo>
                  <a:lnTo>
                    <a:pt x="147" y="11"/>
                  </a:lnTo>
                  <a:lnTo>
                    <a:pt x="124" y="0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111"/>
                  </a:lnTo>
                  <a:lnTo>
                    <a:pt x="0" y="122"/>
                  </a:lnTo>
                  <a:lnTo>
                    <a:pt x="3" y="132"/>
                  </a:lnTo>
                  <a:lnTo>
                    <a:pt x="7" y="143"/>
                  </a:lnTo>
                  <a:lnTo>
                    <a:pt x="13" y="151"/>
                  </a:lnTo>
                  <a:lnTo>
                    <a:pt x="21" y="161"/>
                  </a:lnTo>
                  <a:lnTo>
                    <a:pt x="36" y="176"/>
                  </a:lnTo>
                  <a:lnTo>
                    <a:pt x="51" y="189"/>
                  </a:lnTo>
                  <a:lnTo>
                    <a:pt x="67" y="199"/>
                  </a:lnTo>
                  <a:lnTo>
                    <a:pt x="88" y="212"/>
                  </a:lnTo>
                  <a:lnTo>
                    <a:pt x="88" y="212"/>
                  </a:lnTo>
                  <a:lnTo>
                    <a:pt x="92" y="216"/>
                  </a:lnTo>
                  <a:lnTo>
                    <a:pt x="95" y="222"/>
                  </a:lnTo>
                  <a:lnTo>
                    <a:pt x="101" y="239"/>
                  </a:lnTo>
                  <a:lnTo>
                    <a:pt x="101" y="239"/>
                  </a:lnTo>
                  <a:lnTo>
                    <a:pt x="115" y="228"/>
                  </a:lnTo>
                  <a:lnTo>
                    <a:pt x="122" y="214"/>
                  </a:lnTo>
                  <a:lnTo>
                    <a:pt x="128" y="203"/>
                  </a:lnTo>
                  <a:lnTo>
                    <a:pt x="132" y="191"/>
                  </a:lnTo>
                  <a:lnTo>
                    <a:pt x="132" y="180"/>
                  </a:lnTo>
                  <a:lnTo>
                    <a:pt x="132" y="170"/>
                  </a:lnTo>
                  <a:lnTo>
                    <a:pt x="130" y="162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20" name="Freeform 135"/>
            <p:cNvSpPr>
              <a:spLocks/>
            </p:cNvSpPr>
            <p:nvPr/>
          </p:nvSpPr>
          <p:spPr bwMode="auto">
            <a:xfrm>
              <a:off x="-5068888" y="1201738"/>
              <a:ext cx="242888" cy="379413"/>
            </a:xfrm>
            <a:custGeom>
              <a:avLst/>
              <a:gdLst>
                <a:gd name="T0" fmla="*/ 130 w 153"/>
                <a:gd name="T1" fmla="*/ 162 h 239"/>
                <a:gd name="T2" fmla="*/ 130 w 153"/>
                <a:gd name="T3" fmla="*/ 162 h 239"/>
                <a:gd name="T4" fmla="*/ 118 w 153"/>
                <a:gd name="T5" fmla="*/ 162 h 239"/>
                <a:gd name="T6" fmla="*/ 109 w 153"/>
                <a:gd name="T7" fmla="*/ 159 h 239"/>
                <a:gd name="T8" fmla="*/ 103 w 153"/>
                <a:gd name="T9" fmla="*/ 155 h 239"/>
                <a:gd name="T10" fmla="*/ 99 w 153"/>
                <a:gd name="T11" fmla="*/ 151 h 239"/>
                <a:gd name="T12" fmla="*/ 94 w 153"/>
                <a:gd name="T13" fmla="*/ 143 h 239"/>
                <a:gd name="T14" fmla="*/ 90 w 153"/>
                <a:gd name="T15" fmla="*/ 134 h 239"/>
                <a:gd name="T16" fmla="*/ 90 w 153"/>
                <a:gd name="T17" fmla="*/ 134 h 239"/>
                <a:gd name="T18" fmla="*/ 88 w 153"/>
                <a:gd name="T19" fmla="*/ 126 h 239"/>
                <a:gd name="T20" fmla="*/ 88 w 153"/>
                <a:gd name="T21" fmla="*/ 118 h 239"/>
                <a:gd name="T22" fmla="*/ 88 w 153"/>
                <a:gd name="T23" fmla="*/ 113 h 239"/>
                <a:gd name="T24" fmla="*/ 90 w 153"/>
                <a:gd name="T25" fmla="*/ 107 h 239"/>
                <a:gd name="T26" fmla="*/ 94 w 153"/>
                <a:gd name="T27" fmla="*/ 103 h 239"/>
                <a:gd name="T28" fmla="*/ 97 w 153"/>
                <a:gd name="T29" fmla="*/ 101 h 239"/>
                <a:gd name="T30" fmla="*/ 107 w 153"/>
                <a:gd name="T31" fmla="*/ 99 h 239"/>
                <a:gd name="T32" fmla="*/ 107 w 153"/>
                <a:gd name="T33" fmla="*/ 99 h 239"/>
                <a:gd name="T34" fmla="*/ 111 w 153"/>
                <a:gd name="T35" fmla="*/ 99 h 239"/>
                <a:gd name="T36" fmla="*/ 116 w 153"/>
                <a:gd name="T37" fmla="*/ 105 h 239"/>
                <a:gd name="T38" fmla="*/ 128 w 153"/>
                <a:gd name="T39" fmla="*/ 118 h 239"/>
                <a:gd name="T40" fmla="*/ 128 w 153"/>
                <a:gd name="T41" fmla="*/ 118 h 239"/>
                <a:gd name="T42" fmla="*/ 139 w 153"/>
                <a:gd name="T43" fmla="*/ 134 h 239"/>
                <a:gd name="T44" fmla="*/ 143 w 153"/>
                <a:gd name="T45" fmla="*/ 139 h 239"/>
                <a:gd name="T46" fmla="*/ 145 w 153"/>
                <a:gd name="T47" fmla="*/ 139 h 239"/>
                <a:gd name="T48" fmla="*/ 147 w 153"/>
                <a:gd name="T49" fmla="*/ 139 h 239"/>
                <a:gd name="T50" fmla="*/ 147 w 153"/>
                <a:gd name="T51" fmla="*/ 139 h 239"/>
                <a:gd name="T52" fmla="*/ 149 w 153"/>
                <a:gd name="T53" fmla="*/ 134 h 239"/>
                <a:gd name="T54" fmla="*/ 149 w 153"/>
                <a:gd name="T55" fmla="*/ 126 h 239"/>
                <a:gd name="T56" fmla="*/ 147 w 153"/>
                <a:gd name="T57" fmla="*/ 103 h 239"/>
                <a:gd name="T58" fmla="*/ 141 w 153"/>
                <a:gd name="T59" fmla="*/ 72 h 239"/>
                <a:gd name="T60" fmla="*/ 141 w 153"/>
                <a:gd name="T61" fmla="*/ 72 h 239"/>
                <a:gd name="T62" fmla="*/ 147 w 153"/>
                <a:gd name="T63" fmla="*/ 63 h 239"/>
                <a:gd name="T64" fmla="*/ 151 w 153"/>
                <a:gd name="T65" fmla="*/ 51 h 239"/>
                <a:gd name="T66" fmla="*/ 153 w 153"/>
                <a:gd name="T67" fmla="*/ 42 h 239"/>
                <a:gd name="T68" fmla="*/ 151 w 153"/>
                <a:gd name="T69" fmla="*/ 32 h 239"/>
                <a:gd name="T70" fmla="*/ 149 w 153"/>
                <a:gd name="T71" fmla="*/ 17 h 239"/>
                <a:gd name="T72" fmla="*/ 147 w 153"/>
                <a:gd name="T73" fmla="*/ 11 h 239"/>
                <a:gd name="T74" fmla="*/ 124 w 153"/>
                <a:gd name="T75" fmla="*/ 0 h 239"/>
                <a:gd name="T76" fmla="*/ 0 w 153"/>
                <a:gd name="T77" fmla="*/ 99 h 239"/>
                <a:gd name="T78" fmla="*/ 0 w 153"/>
                <a:gd name="T79" fmla="*/ 99 h 239"/>
                <a:gd name="T80" fmla="*/ 0 w 153"/>
                <a:gd name="T81" fmla="*/ 111 h 239"/>
                <a:gd name="T82" fmla="*/ 0 w 153"/>
                <a:gd name="T83" fmla="*/ 122 h 239"/>
                <a:gd name="T84" fmla="*/ 3 w 153"/>
                <a:gd name="T85" fmla="*/ 132 h 239"/>
                <a:gd name="T86" fmla="*/ 7 w 153"/>
                <a:gd name="T87" fmla="*/ 143 h 239"/>
                <a:gd name="T88" fmla="*/ 13 w 153"/>
                <a:gd name="T89" fmla="*/ 151 h 239"/>
                <a:gd name="T90" fmla="*/ 21 w 153"/>
                <a:gd name="T91" fmla="*/ 161 h 239"/>
                <a:gd name="T92" fmla="*/ 36 w 153"/>
                <a:gd name="T93" fmla="*/ 176 h 239"/>
                <a:gd name="T94" fmla="*/ 51 w 153"/>
                <a:gd name="T95" fmla="*/ 189 h 239"/>
                <a:gd name="T96" fmla="*/ 67 w 153"/>
                <a:gd name="T97" fmla="*/ 199 h 239"/>
                <a:gd name="T98" fmla="*/ 88 w 153"/>
                <a:gd name="T99" fmla="*/ 212 h 239"/>
                <a:gd name="T100" fmla="*/ 88 w 153"/>
                <a:gd name="T101" fmla="*/ 212 h 239"/>
                <a:gd name="T102" fmla="*/ 92 w 153"/>
                <a:gd name="T103" fmla="*/ 216 h 239"/>
                <a:gd name="T104" fmla="*/ 95 w 153"/>
                <a:gd name="T105" fmla="*/ 222 h 239"/>
                <a:gd name="T106" fmla="*/ 101 w 153"/>
                <a:gd name="T107" fmla="*/ 239 h 239"/>
                <a:gd name="T108" fmla="*/ 101 w 153"/>
                <a:gd name="T109" fmla="*/ 239 h 239"/>
                <a:gd name="T110" fmla="*/ 115 w 153"/>
                <a:gd name="T111" fmla="*/ 228 h 239"/>
                <a:gd name="T112" fmla="*/ 122 w 153"/>
                <a:gd name="T113" fmla="*/ 214 h 239"/>
                <a:gd name="T114" fmla="*/ 128 w 153"/>
                <a:gd name="T115" fmla="*/ 203 h 239"/>
                <a:gd name="T116" fmla="*/ 132 w 153"/>
                <a:gd name="T117" fmla="*/ 191 h 239"/>
                <a:gd name="T118" fmla="*/ 132 w 153"/>
                <a:gd name="T119" fmla="*/ 180 h 239"/>
                <a:gd name="T120" fmla="*/ 132 w 153"/>
                <a:gd name="T121" fmla="*/ 170 h 239"/>
                <a:gd name="T122" fmla="*/ 130 w 153"/>
                <a:gd name="T123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3" h="239">
                  <a:moveTo>
                    <a:pt x="130" y="162"/>
                  </a:moveTo>
                  <a:lnTo>
                    <a:pt x="130" y="162"/>
                  </a:lnTo>
                  <a:lnTo>
                    <a:pt x="118" y="162"/>
                  </a:lnTo>
                  <a:lnTo>
                    <a:pt x="109" y="159"/>
                  </a:lnTo>
                  <a:lnTo>
                    <a:pt x="103" y="155"/>
                  </a:lnTo>
                  <a:lnTo>
                    <a:pt x="99" y="151"/>
                  </a:lnTo>
                  <a:lnTo>
                    <a:pt x="94" y="143"/>
                  </a:lnTo>
                  <a:lnTo>
                    <a:pt x="90" y="134"/>
                  </a:lnTo>
                  <a:lnTo>
                    <a:pt x="90" y="134"/>
                  </a:lnTo>
                  <a:lnTo>
                    <a:pt x="88" y="126"/>
                  </a:lnTo>
                  <a:lnTo>
                    <a:pt x="88" y="118"/>
                  </a:lnTo>
                  <a:lnTo>
                    <a:pt x="88" y="113"/>
                  </a:lnTo>
                  <a:lnTo>
                    <a:pt x="90" y="107"/>
                  </a:lnTo>
                  <a:lnTo>
                    <a:pt x="94" y="103"/>
                  </a:lnTo>
                  <a:lnTo>
                    <a:pt x="97" y="101"/>
                  </a:lnTo>
                  <a:lnTo>
                    <a:pt x="107" y="99"/>
                  </a:lnTo>
                  <a:lnTo>
                    <a:pt x="107" y="99"/>
                  </a:lnTo>
                  <a:lnTo>
                    <a:pt x="111" y="99"/>
                  </a:lnTo>
                  <a:lnTo>
                    <a:pt x="116" y="105"/>
                  </a:lnTo>
                  <a:lnTo>
                    <a:pt x="128" y="118"/>
                  </a:lnTo>
                  <a:lnTo>
                    <a:pt x="128" y="118"/>
                  </a:lnTo>
                  <a:lnTo>
                    <a:pt x="139" y="134"/>
                  </a:lnTo>
                  <a:lnTo>
                    <a:pt x="143" y="139"/>
                  </a:lnTo>
                  <a:lnTo>
                    <a:pt x="145" y="139"/>
                  </a:lnTo>
                  <a:lnTo>
                    <a:pt x="147" y="139"/>
                  </a:lnTo>
                  <a:lnTo>
                    <a:pt x="147" y="139"/>
                  </a:lnTo>
                  <a:lnTo>
                    <a:pt x="149" y="134"/>
                  </a:lnTo>
                  <a:lnTo>
                    <a:pt x="149" y="126"/>
                  </a:lnTo>
                  <a:lnTo>
                    <a:pt x="147" y="103"/>
                  </a:lnTo>
                  <a:lnTo>
                    <a:pt x="141" y="72"/>
                  </a:lnTo>
                  <a:lnTo>
                    <a:pt x="141" y="72"/>
                  </a:lnTo>
                  <a:lnTo>
                    <a:pt x="147" y="63"/>
                  </a:lnTo>
                  <a:lnTo>
                    <a:pt x="151" y="51"/>
                  </a:lnTo>
                  <a:lnTo>
                    <a:pt x="153" y="42"/>
                  </a:lnTo>
                  <a:lnTo>
                    <a:pt x="151" y="32"/>
                  </a:lnTo>
                  <a:lnTo>
                    <a:pt x="149" y="17"/>
                  </a:lnTo>
                  <a:lnTo>
                    <a:pt x="147" y="11"/>
                  </a:lnTo>
                  <a:lnTo>
                    <a:pt x="124" y="0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111"/>
                  </a:lnTo>
                  <a:lnTo>
                    <a:pt x="0" y="122"/>
                  </a:lnTo>
                  <a:lnTo>
                    <a:pt x="3" y="132"/>
                  </a:lnTo>
                  <a:lnTo>
                    <a:pt x="7" y="143"/>
                  </a:lnTo>
                  <a:lnTo>
                    <a:pt x="13" y="151"/>
                  </a:lnTo>
                  <a:lnTo>
                    <a:pt x="21" y="161"/>
                  </a:lnTo>
                  <a:lnTo>
                    <a:pt x="36" y="176"/>
                  </a:lnTo>
                  <a:lnTo>
                    <a:pt x="51" y="189"/>
                  </a:lnTo>
                  <a:lnTo>
                    <a:pt x="67" y="199"/>
                  </a:lnTo>
                  <a:lnTo>
                    <a:pt x="88" y="212"/>
                  </a:lnTo>
                  <a:lnTo>
                    <a:pt x="88" y="212"/>
                  </a:lnTo>
                  <a:lnTo>
                    <a:pt x="92" y="216"/>
                  </a:lnTo>
                  <a:lnTo>
                    <a:pt x="95" y="222"/>
                  </a:lnTo>
                  <a:lnTo>
                    <a:pt x="101" y="239"/>
                  </a:lnTo>
                  <a:lnTo>
                    <a:pt x="101" y="239"/>
                  </a:lnTo>
                  <a:lnTo>
                    <a:pt x="115" y="228"/>
                  </a:lnTo>
                  <a:lnTo>
                    <a:pt x="122" y="214"/>
                  </a:lnTo>
                  <a:lnTo>
                    <a:pt x="128" y="203"/>
                  </a:lnTo>
                  <a:lnTo>
                    <a:pt x="132" y="191"/>
                  </a:lnTo>
                  <a:lnTo>
                    <a:pt x="132" y="180"/>
                  </a:lnTo>
                  <a:lnTo>
                    <a:pt x="132" y="170"/>
                  </a:lnTo>
                  <a:lnTo>
                    <a:pt x="130" y="1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21" name="Freeform 136"/>
            <p:cNvSpPr>
              <a:spLocks/>
            </p:cNvSpPr>
            <p:nvPr/>
          </p:nvSpPr>
          <p:spPr bwMode="auto">
            <a:xfrm>
              <a:off x="-5157788" y="1514476"/>
              <a:ext cx="769938" cy="1246188"/>
            </a:xfrm>
            <a:custGeom>
              <a:avLst/>
              <a:gdLst>
                <a:gd name="T0" fmla="*/ 0 w 485"/>
                <a:gd name="T1" fmla="*/ 205 h 785"/>
                <a:gd name="T2" fmla="*/ 0 w 485"/>
                <a:gd name="T3" fmla="*/ 205 h 785"/>
                <a:gd name="T4" fmla="*/ 21 w 485"/>
                <a:gd name="T5" fmla="*/ 192 h 785"/>
                <a:gd name="T6" fmla="*/ 48 w 485"/>
                <a:gd name="T7" fmla="*/ 176 h 785"/>
                <a:gd name="T8" fmla="*/ 75 w 485"/>
                <a:gd name="T9" fmla="*/ 163 h 785"/>
                <a:gd name="T10" fmla="*/ 105 w 485"/>
                <a:gd name="T11" fmla="*/ 147 h 785"/>
                <a:gd name="T12" fmla="*/ 171 w 485"/>
                <a:gd name="T13" fmla="*/ 121 h 785"/>
                <a:gd name="T14" fmla="*/ 240 w 485"/>
                <a:gd name="T15" fmla="*/ 94 h 785"/>
                <a:gd name="T16" fmla="*/ 368 w 485"/>
                <a:gd name="T17" fmla="*/ 44 h 785"/>
                <a:gd name="T18" fmla="*/ 420 w 485"/>
                <a:gd name="T19" fmla="*/ 21 h 785"/>
                <a:gd name="T20" fmla="*/ 441 w 485"/>
                <a:gd name="T21" fmla="*/ 11 h 785"/>
                <a:gd name="T22" fmla="*/ 460 w 485"/>
                <a:gd name="T23" fmla="*/ 0 h 785"/>
                <a:gd name="T24" fmla="*/ 460 w 485"/>
                <a:gd name="T25" fmla="*/ 0 h 785"/>
                <a:gd name="T26" fmla="*/ 456 w 485"/>
                <a:gd name="T27" fmla="*/ 92 h 785"/>
                <a:gd name="T28" fmla="*/ 454 w 485"/>
                <a:gd name="T29" fmla="*/ 192 h 785"/>
                <a:gd name="T30" fmla="*/ 454 w 485"/>
                <a:gd name="T31" fmla="*/ 308 h 785"/>
                <a:gd name="T32" fmla="*/ 456 w 485"/>
                <a:gd name="T33" fmla="*/ 435 h 785"/>
                <a:gd name="T34" fmla="*/ 460 w 485"/>
                <a:gd name="T35" fmla="*/ 559 h 785"/>
                <a:gd name="T36" fmla="*/ 464 w 485"/>
                <a:gd name="T37" fmla="*/ 617 h 785"/>
                <a:gd name="T38" fmla="*/ 469 w 485"/>
                <a:gd name="T39" fmla="*/ 670 h 785"/>
                <a:gd name="T40" fmla="*/ 475 w 485"/>
                <a:gd name="T41" fmla="*/ 716 h 785"/>
                <a:gd name="T42" fmla="*/ 485 w 485"/>
                <a:gd name="T43" fmla="*/ 755 h 785"/>
                <a:gd name="T44" fmla="*/ 485 w 485"/>
                <a:gd name="T45" fmla="*/ 755 h 785"/>
                <a:gd name="T46" fmla="*/ 450 w 485"/>
                <a:gd name="T47" fmla="*/ 762 h 785"/>
                <a:gd name="T48" fmla="*/ 408 w 485"/>
                <a:gd name="T49" fmla="*/ 768 h 785"/>
                <a:gd name="T50" fmla="*/ 354 w 485"/>
                <a:gd name="T51" fmla="*/ 774 h 785"/>
                <a:gd name="T52" fmla="*/ 285 w 485"/>
                <a:gd name="T53" fmla="*/ 780 h 785"/>
                <a:gd name="T54" fmla="*/ 205 w 485"/>
                <a:gd name="T55" fmla="*/ 783 h 785"/>
                <a:gd name="T56" fmla="*/ 115 w 485"/>
                <a:gd name="T57" fmla="*/ 785 h 785"/>
                <a:gd name="T58" fmla="*/ 67 w 485"/>
                <a:gd name="T59" fmla="*/ 783 h 785"/>
                <a:gd name="T60" fmla="*/ 15 w 485"/>
                <a:gd name="T61" fmla="*/ 782 h 785"/>
                <a:gd name="T62" fmla="*/ 15 w 485"/>
                <a:gd name="T63" fmla="*/ 782 h 785"/>
                <a:gd name="T64" fmla="*/ 23 w 485"/>
                <a:gd name="T65" fmla="*/ 716 h 785"/>
                <a:gd name="T66" fmla="*/ 29 w 485"/>
                <a:gd name="T67" fmla="*/ 646 h 785"/>
                <a:gd name="T68" fmla="*/ 35 w 485"/>
                <a:gd name="T69" fmla="*/ 559 h 785"/>
                <a:gd name="T70" fmla="*/ 35 w 485"/>
                <a:gd name="T71" fmla="*/ 511 h 785"/>
                <a:gd name="T72" fmla="*/ 35 w 485"/>
                <a:gd name="T73" fmla="*/ 464 h 785"/>
                <a:gd name="T74" fmla="*/ 35 w 485"/>
                <a:gd name="T75" fmla="*/ 416 h 785"/>
                <a:gd name="T76" fmla="*/ 31 w 485"/>
                <a:gd name="T77" fmla="*/ 370 h 785"/>
                <a:gd name="T78" fmla="*/ 27 w 485"/>
                <a:gd name="T79" fmla="*/ 324 h 785"/>
                <a:gd name="T80" fmla="*/ 21 w 485"/>
                <a:gd name="T81" fmla="*/ 280 h 785"/>
                <a:gd name="T82" fmla="*/ 12 w 485"/>
                <a:gd name="T83" fmla="*/ 241 h 785"/>
                <a:gd name="T84" fmla="*/ 0 w 485"/>
                <a:gd name="T85" fmla="*/ 205 h 7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85" h="785">
                  <a:moveTo>
                    <a:pt x="0" y="205"/>
                  </a:moveTo>
                  <a:lnTo>
                    <a:pt x="0" y="205"/>
                  </a:lnTo>
                  <a:lnTo>
                    <a:pt x="21" y="192"/>
                  </a:lnTo>
                  <a:lnTo>
                    <a:pt x="48" y="176"/>
                  </a:lnTo>
                  <a:lnTo>
                    <a:pt x="75" y="163"/>
                  </a:lnTo>
                  <a:lnTo>
                    <a:pt x="105" y="147"/>
                  </a:lnTo>
                  <a:lnTo>
                    <a:pt x="171" y="121"/>
                  </a:lnTo>
                  <a:lnTo>
                    <a:pt x="240" y="94"/>
                  </a:lnTo>
                  <a:lnTo>
                    <a:pt x="368" y="44"/>
                  </a:lnTo>
                  <a:lnTo>
                    <a:pt x="420" y="21"/>
                  </a:lnTo>
                  <a:lnTo>
                    <a:pt x="441" y="11"/>
                  </a:lnTo>
                  <a:lnTo>
                    <a:pt x="460" y="0"/>
                  </a:lnTo>
                  <a:lnTo>
                    <a:pt x="460" y="0"/>
                  </a:lnTo>
                  <a:lnTo>
                    <a:pt x="456" y="92"/>
                  </a:lnTo>
                  <a:lnTo>
                    <a:pt x="454" y="192"/>
                  </a:lnTo>
                  <a:lnTo>
                    <a:pt x="454" y="308"/>
                  </a:lnTo>
                  <a:lnTo>
                    <a:pt x="456" y="435"/>
                  </a:lnTo>
                  <a:lnTo>
                    <a:pt x="460" y="559"/>
                  </a:lnTo>
                  <a:lnTo>
                    <a:pt x="464" y="617"/>
                  </a:lnTo>
                  <a:lnTo>
                    <a:pt x="469" y="670"/>
                  </a:lnTo>
                  <a:lnTo>
                    <a:pt x="475" y="716"/>
                  </a:lnTo>
                  <a:lnTo>
                    <a:pt x="485" y="755"/>
                  </a:lnTo>
                  <a:lnTo>
                    <a:pt x="485" y="755"/>
                  </a:lnTo>
                  <a:lnTo>
                    <a:pt x="450" y="762"/>
                  </a:lnTo>
                  <a:lnTo>
                    <a:pt x="408" y="768"/>
                  </a:lnTo>
                  <a:lnTo>
                    <a:pt x="354" y="774"/>
                  </a:lnTo>
                  <a:lnTo>
                    <a:pt x="285" y="780"/>
                  </a:lnTo>
                  <a:lnTo>
                    <a:pt x="205" y="783"/>
                  </a:lnTo>
                  <a:lnTo>
                    <a:pt x="115" y="785"/>
                  </a:lnTo>
                  <a:lnTo>
                    <a:pt x="67" y="783"/>
                  </a:lnTo>
                  <a:lnTo>
                    <a:pt x="15" y="782"/>
                  </a:lnTo>
                  <a:lnTo>
                    <a:pt x="15" y="782"/>
                  </a:lnTo>
                  <a:lnTo>
                    <a:pt x="23" y="716"/>
                  </a:lnTo>
                  <a:lnTo>
                    <a:pt x="29" y="646"/>
                  </a:lnTo>
                  <a:lnTo>
                    <a:pt x="35" y="559"/>
                  </a:lnTo>
                  <a:lnTo>
                    <a:pt x="35" y="511"/>
                  </a:lnTo>
                  <a:lnTo>
                    <a:pt x="35" y="464"/>
                  </a:lnTo>
                  <a:lnTo>
                    <a:pt x="35" y="416"/>
                  </a:lnTo>
                  <a:lnTo>
                    <a:pt x="31" y="370"/>
                  </a:lnTo>
                  <a:lnTo>
                    <a:pt x="27" y="324"/>
                  </a:lnTo>
                  <a:lnTo>
                    <a:pt x="21" y="280"/>
                  </a:lnTo>
                  <a:lnTo>
                    <a:pt x="12" y="241"/>
                  </a:lnTo>
                  <a:lnTo>
                    <a:pt x="0" y="205"/>
                  </a:lnTo>
                  <a:close/>
                </a:path>
              </a:pathLst>
            </a:custGeom>
            <a:solidFill>
              <a:srgbClr val="F15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22" name="Freeform 137"/>
            <p:cNvSpPr>
              <a:spLocks/>
            </p:cNvSpPr>
            <p:nvPr/>
          </p:nvSpPr>
          <p:spPr bwMode="auto">
            <a:xfrm>
              <a:off x="-5157788" y="1514476"/>
              <a:ext cx="769938" cy="1246188"/>
            </a:xfrm>
            <a:custGeom>
              <a:avLst/>
              <a:gdLst>
                <a:gd name="T0" fmla="*/ 0 w 485"/>
                <a:gd name="T1" fmla="*/ 205 h 785"/>
                <a:gd name="T2" fmla="*/ 0 w 485"/>
                <a:gd name="T3" fmla="*/ 205 h 785"/>
                <a:gd name="T4" fmla="*/ 21 w 485"/>
                <a:gd name="T5" fmla="*/ 192 h 785"/>
                <a:gd name="T6" fmla="*/ 48 w 485"/>
                <a:gd name="T7" fmla="*/ 176 h 785"/>
                <a:gd name="T8" fmla="*/ 75 w 485"/>
                <a:gd name="T9" fmla="*/ 163 h 785"/>
                <a:gd name="T10" fmla="*/ 105 w 485"/>
                <a:gd name="T11" fmla="*/ 147 h 785"/>
                <a:gd name="T12" fmla="*/ 171 w 485"/>
                <a:gd name="T13" fmla="*/ 121 h 785"/>
                <a:gd name="T14" fmla="*/ 240 w 485"/>
                <a:gd name="T15" fmla="*/ 94 h 785"/>
                <a:gd name="T16" fmla="*/ 368 w 485"/>
                <a:gd name="T17" fmla="*/ 44 h 785"/>
                <a:gd name="T18" fmla="*/ 420 w 485"/>
                <a:gd name="T19" fmla="*/ 21 h 785"/>
                <a:gd name="T20" fmla="*/ 441 w 485"/>
                <a:gd name="T21" fmla="*/ 11 h 785"/>
                <a:gd name="T22" fmla="*/ 460 w 485"/>
                <a:gd name="T23" fmla="*/ 0 h 785"/>
                <a:gd name="T24" fmla="*/ 460 w 485"/>
                <a:gd name="T25" fmla="*/ 0 h 785"/>
                <a:gd name="T26" fmla="*/ 456 w 485"/>
                <a:gd name="T27" fmla="*/ 92 h 785"/>
                <a:gd name="T28" fmla="*/ 454 w 485"/>
                <a:gd name="T29" fmla="*/ 192 h 785"/>
                <a:gd name="T30" fmla="*/ 454 w 485"/>
                <a:gd name="T31" fmla="*/ 308 h 785"/>
                <a:gd name="T32" fmla="*/ 456 w 485"/>
                <a:gd name="T33" fmla="*/ 435 h 785"/>
                <a:gd name="T34" fmla="*/ 460 w 485"/>
                <a:gd name="T35" fmla="*/ 559 h 785"/>
                <a:gd name="T36" fmla="*/ 464 w 485"/>
                <a:gd name="T37" fmla="*/ 617 h 785"/>
                <a:gd name="T38" fmla="*/ 469 w 485"/>
                <a:gd name="T39" fmla="*/ 670 h 785"/>
                <a:gd name="T40" fmla="*/ 475 w 485"/>
                <a:gd name="T41" fmla="*/ 716 h 785"/>
                <a:gd name="T42" fmla="*/ 485 w 485"/>
                <a:gd name="T43" fmla="*/ 755 h 785"/>
                <a:gd name="T44" fmla="*/ 485 w 485"/>
                <a:gd name="T45" fmla="*/ 755 h 785"/>
                <a:gd name="T46" fmla="*/ 450 w 485"/>
                <a:gd name="T47" fmla="*/ 762 h 785"/>
                <a:gd name="T48" fmla="*/ 408 w 485"/>
                <a:gd name="T49" fmla="*/ 768 h 785"/>
                <a:gd name="T50" fmla="*/ 354 w 485"/>
                <a:gd name="T51" fmla="*/ 774 h 785"/>
                <a:gd name="T52" fmla="*/ 285 w 485"/>
                <a:gd name="T53" fmla="*/ 780 h 785"/>
                <a:gd name="T54" fmla="*/ 205 w 485"/>
                <a:gd name="T55" fmla="*/ 783 h 785"/>
                <a:gd name="T56" fmla="*/ 115 w 485"/>
                <a:gd name="T57" fmla="*/ 785 h 785"/>
                <a:gd name="T58" fmla="*/ 67 w 485"/>
                <a:gd name="T59" fmla="*/ 783 h 785"/>
                <a:gd name="T60" fmla="*/ 15 w 485"/>
                <a:gd name="T61" fmla="*/ 782 h 785"/>
                <a:gd name="T62" fmla="*/ 15 w 485"/>
                <a:gd name="T63" fmla="*/ 782 h 785"/>
                <a:gd name="T64" fmla="*/ 23 w 485"/>
                <a:gd name="T65" fmla="*/ 716 h 785"/>
                <a:gd name="T66" fmla="*/ 29 w 485"/>
                <a:gd name="T67" fmla="*/ 646 h 785"/>
                <a:gd name="T68" fmla="*/ 35 w 485"/>
                <a:gd name="T69" fmla="*/ 559 h 785"/>
                <a:gd name="T70" fmla="*/ 35 w 485"/>
                <a:gd name="T71" fmla="*/ 511 h 785"/>
                <a:gd name="T72" fmla="*/ 35 w 485"/>
                <a:gd name="T73" fmla="*/ 464 h 785"/>
                <a:gd name="T74" fmla="*/ 35 w 485"/>
                <a:gd name="T75" fmla="*/ 416 h 785"/>
                <a:gd name="T76" fmla="*/ 31 w 485"/>
                <a:gd name="T77" fmla="*/ 370 h 785"/>
                <a:gd name="T78" fmla="*/ 27 w 485"/>
                <a:gd name="T79" fmla="*/ 324 h 785"/>
                <a:gd name="T80" fmla="*/ 21 w 485"/>
                <a:gd name="T81" fmla="*/ 280 h 785"/>
                <a:gd name="T82" fmla="*/ 12 w 485"/>
                <a:gd name="T83" fmla="*/ 241 h 785"/>
                <a:gd name="T84" fmla="*/ 0 w 485"/>
                <a:gd name="T85" fmla="*/ 205 h 7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85" h="785">
                  <a:moveTo>
                    <a:pt x="0" y="205"/>
                  </a:moveTo>
                  <a:lnTo>
                    <a:pt x="0" y="205"/>
                  </a:lnTo>
                  <a:lnTo>
                    <a:pt x="21" y="192"/>
                  </a:lnTo>
                  <a:lnTo>
                    <a:pt x="48" y="176"/>
                  </a:lnTo>
                  <a:lnTo>
                    <a:pt x="75" y="163"/>
                  </a:lnTo>
                  <a:lnTo>
                    <a:pt x="105" y="147"/>
                  </a:lnTo>
                  <a:lnTo>
                    <a:pt x="171" y="121"/>
                  </a:lnTo>
                  <a:lnTo>
                    <a:pt x="240" y="94"/>
                  </a:lnTo>
                  <a:lnTo>
                    <a:pt x="368" y="44"/>
                  </a:lnTo>
                  <a:lnTo>
                    <a:pt x="420" y="21"/>
                  </a:lnTo>
                  <a:lnTo>
                    <a:pt x="441" y="11"/>
                  </a:lnTo>
                  <a:lnTo>
                    <a:pt x="460" y="0"/>
                  </a:lnTo>
                  <a:lnTo>
                    <a:pt x="460" y="0"/>
                  </a:lnTo>
                  <a:lnTo>
                    <a:pt x="456" y="92"/>
                  </a:lnTo>
                  <a:lnTo>
                    <a:pt x="454" y="192"/>
                  </a:lnTo>
                  <a:lnTo>
                    <a:pt x="454" y="308"/>
                  </a:lnTo>
                  <a:lnTo>
                    <a:pt x="456" y="435"/>
                  </a:lnTo>
                  <a:lnTo>
                    <a:pt x="460" y="559"/>
                  </a:lnTo>
                  <a:lnTo>
                    <a:pt x="464" y="617"/>
                  </a:lnTo>
                  <a:lnTo>
                    <a:pt x="469" y="670"/>
                  </a:lnTo>
                  <a:lnTo>
                    <a:pt x="475" y="716"/>
                  </a:lnTo>
                  <a:lnTo>
                    <a:pt x="485" y="755"/>
                  </a:lnTo>
                  <a:lnTo>
                    <a:pt x="485" y="755"/>
                  </a:lnTo>
                  <a:lnTo>
                    <a:pt x="450" y="762"/>
                  </a:lnTo>
                  <a:lnTo>
                    <a:pt x="408" y="768"/>
                  </a:lnTo>
                  <a:lnTo>
                    <a:pt x="354" y="774"/>
                  </a:lnTo>
                  <a:lnTo>
                    <a:pt x="285" y="780"/>
                  </a:lnTo>
                  <a:lnTo>
                    <a:pt x="205" y="783"/>
                  </a:lnTo>
                  <a:lnTo>
                    <a:pt x="115" y="785"/>
                  </a:lnTo>
                  <a:lnTo>
                    <a:pt x="67" y="783"/>
                  </a:lnTo>
                  <a:lnTo>
                    <a:pt x="15" y="782"/>
                  </a:lnTo>
                  <a:lnTo>
                    <a:pt x="15" y="782"/>
                  </a:lnTo>
                  <a:lnTo>
                    <a:pt x="23" y="716"/>
                  </a:lnTo>
                  <a:lnTo>
                    <a:pt x="29" y="646"/>
                  </a:lnTo>
                  <a:lnTo>
                    <a:pt x="35" y="559"/>
                  </a:lnTo>
                  <a:lnTo>
                    <a:pt x="35" y="511"/>
                  </a:lnTo>
                  <a:lnTo>
                    <a:pt x="35" y="464"/>
                  </a:lnTo>
                  <a:lnTo>
                    <a:pt x="35" y="416"/>
                  </a:lnTo>
                  <a:lnTo>
                    <a:pt x="31" y="370"/>
                  </a:lnTo>
                  <a:lnTo>
                    <a:pt x="27" y="324"/>
                  </a:lnTo>
                  <a:lnTo>
                    <a:pt x="21" y="280"/>
                  </a:lnTo>
                  <a:lnTo>
                    <a:pt x="12" y="241"/>
                  </a:lnTo>
                  <a:lnTo>
                    <a:pt x="0" y="20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23" name="Freeform 138"/>
            <p:cNvSpPr>
              <a:spLocks noEditPoints="1"/>
            </p:cNvSpPr>
            <p:nvPr/>
          </p:nvSpPr>
          <p:spPr bwMode="auto">
            <a:xfrm>
              <a:off x="-5102225" y="2128838"/>
              <a:ext cx="80963" cy="285750"/>
            </a:xfrm>
            <a:custGeom>
              <a:avLst/>
              <a:gdLst>
                <a:gd name="T0" fmla="*/ 0 w 51"/>
                <a:gd name="T1" fmla="*/ 178 h 180"/>
                <a:gd name="T2" fmla="*/ 0 w 51"/>
                <a:gd name="T3" fmla="*/ 178 h 180"/>
                <a:gd name="T4" fmla="*/ 0 w 51"/>
                <a:gd name="T5" fmla="*/ 180 h 180"/>
                <a:gd name="T6" fmla="*/ 0 w 51"/>
                <a:gd name="T7" fmla="*/ 178 h 180"/>
                <a:gd name="T8" fmla="*/ 0 w 51"/>
                <a:gd name="T9" fmla="*/ 178 h 180"/>
                <a:gd name="T10" fmla="*/ 0 w 51"/>
                <a:gd name="T11" fmla="*/ 178 h 180"/>
                <a:gd name="T12" fmla="*/ 51 w 51"/>
                <a:gd name="T13" fmla="*/ 0 h 180"/>
                <a:gd name="T14" fmla="*/ 51 w 51"/>
                <a:gd name="T15" fmla="*/ 0 h 180"/>
                <a:gd name="T16" fmla="*/ 36 w 51"/>
                <a:gd name="T17" fmla="*/ 50 h 180"/>
                <a:gd name="T18" fmla="*/ 36 w 51"/>
                <a:gd name="T19" fmla="*/ 50 h 180"/>
                <a:gd name="T20" fmla="*/ 36 w 51"/>
                <a:gd name="T21" fmla="*/ 52 h 180"/>
                <a:gd name="T22" fmla="*/ 51 w 51"/>
                <a:gd name="T23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180">
                  <a:moveTo>
                    <a:pt x="0" y="178"/>
                  </a:moveTo>
                  <a:lnTo>
                    <a:pt x="0" y="178"/>
                  </a:lnTo>
                  <a:lnTo>
                    <a:pt x="0" y="180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0" y="178"/>
                  </a:lnTo>
                  <a:close/>
                  <a:moveTo>
                    <a:pt x="51" y="0"/>
                  </a:moveTo>
                  <a:lnTo>
                    <a:pt x="51" y="0"/>
                  </a:lnTo>
                  <a:lnTo>
                    <a:pt x="36" y="50"/>
                  </a:lnTo>
                  <a:lnTo>
                    <a:pt x="36" y="50"/>
                  </a:lnTo>
                  <a:lnTo>
                    <a:pt x="36" y="5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C14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24" name="Freeform 139"/>
            <p:cNvSpPr>
              <a:spLocks/>
            </p:cNvSpPr>
            <p:nvPr/>
          </p:nvSpPr>
          <p:spPr bwMode="auto">
            <a:xfrm>
              <a:off x="-5102225" y="2411413"/>
              <a:ext cx="0" cy="3175"/>
            </a:xfrm>
            <a:custGeom>
              <a:avLst/>
              <a:gdLst>
                <a:gd name="T0" fmla="*/ 0 h 2"/>
                <a:gd name="T1" fmla="*/ 0 h 2"/>
                <a:gd name="T2" fmla="*/ 2 h 2"/>
                <a:gd name="T3" fmla="*/ 0 h 2"/>
                <a:gd name="T4" fmla="*/ 0 h 2"/>
                <a:gd name="T5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26" name="Freeform 140"/>
            <p:cNvSpPr>
              <a:spLocks/>
            </p:cNvSpPr>
            <p:nvPr/>
          </p:nvSpPr>
          <p:spPr bwMode="auto">
            <a:xfrm>
              <a:off x="-5045075" y="2128838"/>
              <a:ext cx="23813" cy="82550"/>
            </a:xfrm>
            <a:custGeom>
              <a:avLst/>
              <a:gdLst>
                <a:gd name="T0" fmla="*/ 15 w 15"/>
                <a:gd name="T1" fmla="*/ 0 h 52"/>
                <a:gd name="T2" fmla="*/ 15 w 15"/>
                <a:gd name="T3" fmla="*/ 0 h 52"/>
                <a:gd name="T4" fmla="*/ 0 w 15"/>
                <a:gd name="T5" fmla="*/ 50 h 52"/>
                <a:gd name="T6" fmla="*/ 0 w 15"/>
                <a:gd name="T7" fmla="*/ 50 h 52"/>
                <a:gd name="T8" fmla="*/ 0 w 15"/>
                <a:gd name="T9" fmla="*/ 52 h 52"/>
                <a:gd name="T10" fmla="*/ 15 w 15"/>
                <a:gd name="T11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52">
                  <a:moveTo>
                    <a:pt x="15" y="0"/>
                  </a:moveTo>
                  <a:lnTo>
                    <a:pt x="15" y="0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0" y="52"/>
                  </a:lnTo>
                  <a:lnTo>
                    <a:pt x="1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27" name="Freeform 141"/>
            <p:cNvSpPr>
              <a:spLocks/>
            </p:cNvSpPr>
            <p:nvPr/>
          </p:nvSpPr>
          <p:spPr bwMode="auto">
            <a:xfrm>
              <a:off x="-5391150" y="1839913"/>
              <a:ext cx="369888" cy="593725"/>
            </a:xfrm>
            <a:custGeom>
              <a:avLst/>
              <a:gdLst>
                <a:gd name="T0" fmla="*/ 147 w 233"/>
                <a:gd name="T1" fmla="*/ 0 h 374"/>
                <a:gd name="T2" fmla="*/ 147 w 233"/>
                <a:gd name="T3" fmla="*/ 0 h 374"/>
                <a:gd name="T4" fmla="*/ 136 w 233"/>
                <a:gd name="T5" fmla="*/ 11 h 374"/>
                <a:gd name="T6" fmla="*/ 124 w 233"/>
                <a:gd name="T7" fmla="*/ 27 h 374"/>
                <a:gd name="T8" fmla="*/ 113 w 233"/>
                <a:gd name="T9" fmla="*/ 46 h 374"/>
                <a:gd name="T10" fmla="*/ 99 w 233"/>
                <a:gd name="T11" fmla="*/ 67 h 374"/>
                <a:gd name="T12" fmla="*/ 74 w 233"/>
                <a:gd name="T13" fmla="*/ 117 h 374"/>
                <a:gd name="T14" fmla="*/ 51 w 233"/>
                <a:gd name="T15" fmla="*/ 170 h 374"/>
                <a:gd name="T16" fmla="*/ 30 w 233"/>
                <a:gd name="T17" fmla="*/ 222 h 374"/>
                <a:gd name="T18" fmla="*/ 15 w 233"/>
                <a:gd name="T19" fmla="*/ 266 h 374"/>
                <a:gd name="T20" fmla="*/ 0 w 233"/>
                <a:gd name="T21" fmla="*/ 308 h 374"/>
                <a:gd name="T22" fmla="*/ 174 w 233"/>
                <a:gd name="T23" fmla="*/ 374 h 374"/>
                <a:gd name="T24" fmla="*/ 233 w 233"/>
                <a:gd name="T25" fmla="*/ 182 h 374"/>
                <a:gd name="T26" fmla="*/ 233 w 233"/>
                <a:gd name="T27" fmla="*/ 182 h 374"/>
                <a:gd name="T28" fmla="*/ 228 w 233"/>
                <a:gd name="T29" fmla="*/ 159 h 374"/>
                <a:gd name="T30" fmla="*/ 222 w 233"/>
                <a:gd name="T31" fmla="*/ 134 h 374"/>
                <a:gd name="T32" fmla="*/ 212 w 233"/>
                <a:gd name="T33" fmla="*/ 105 h 374"/>
                <a:gd name="T34" fmla="*/ 201 w 233"/>
                <a:gd name="T35" fmla="*/ 75 h 374"/>
                <a:gd name="T36" fmla="*/ 185 w 233"/>
                <a:gd name="T37" fmla="*/ 46 h 374"/>
                <a:gd name="T38" fmla="*/ 176 w 233"/>
                <a:gd name="T39" fmla="*/ 33 h 374"/>
                <a:gd name="T40" fmla="*/ 168 w 233"/>
                <a:gd name="T41" fmla="*/ 19 h 374"/>
                <a:gd name="T42" fmla="*/ 157 w 233"/>
                <a:gd name="T43" fmla="*/ 10 h 374"/>
                <a:gd name="T44" fmla="*/ 147 w 233"/>
                <a:gd name="T45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3" h="374">
                  <a:moveTo>
                    <a:pt x="147" y="0"/>
                  </a:moveTo>
                  <a:lnTo>
                    <a:pt x="147" y="0"/>
                  </a:lnTo>
                  <a:lnTo>
                    <a:pt x="136" y="11"/>
                  </a:lnTo>
                  <a:lnTo>
                    <a:pt x="124" y="27"/>
                  </a:lnTo>
                  <a:lnTo>
                    <a:pt x="113" y="46"/>
                  </a:lnTo>
                  <a:lnTo>
                    <a:pt x="99" y="67"/>
                  </a:lnTo>
                  <a:lnTo>
                    <a:pt x="74" y="117"/>
                  </a:lnTo>
                  <a:lnTo>
                    <a:pt x="51" y="170"/>
                  </a:lnTo>
                  <a:lnTo>
                    <a:pt x="30" y="222"/>
                  </a:lnTo>
                  <a:lnTo>
                    <a:pt x="15" y="266"/>
                  </a:lnTo>
                  <a:lnTo>
                    <a:pt x="0" y="308"/>
                  </a:lnTo>
                  <a:lnTo>
                    <a:pt x="174" y="374"/>
                  </a:lnTo>
                  <a:lnTo>
                    <a:pt x="233" y="182"/>
                  </a:lnTo>
                  <a:lnTo>
                    <a:pt x="233" y="182"/>
                  </a:lnTo>
                  <a:lnTo>
                    <a:pt x="228" y="159"/>
                  </a:lnTo>
                  <a:lnTo>
                    <a:pt x="222" y="134"/>
                  </a:lnTo>
                  <a:lnTo>
                    <a:pt x="212" y="105"/>
                  </a:lnTo>
                  <a:lnTo>
                    <a:pt x="201" y="75"/>
                  </a:lnTo>
                  <a:lnTo>
                    <a:pt x="185" y="46"/>
                  </a:lnTo>
                  <a:lnTo>
                    <a:pt x="176" y="33"/>
                  </a:lnTo>
                  <a:lnTo>
                    <a:pt x="168" y="19"/>
                  </a:lnTo>
                  <a:lnTo>
                    <a:pt x="157" y="10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F15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28" name="Freeform 142"/>
            <p:cNvSpPr>
              <a:spLocks/>
            </p:cNvSpPr>
            <p:nvPr/>
          </p:nvSpPr>
          <p:spPr bwMode="auto">
            <a:xfrm>
              <a:off x="-5391150" y="1839913"/>
              <a:ext cx="369888" cy="593725"/>
            </a:xfrm>
            <a:custGeom>
              <a:avLst/>
              <a:gdLst>
                <a:gd name="T0" fmla="*/ 147 w 233"/>
                <a:gd name="T1" fmla="*/ 0 h 374"/>
                <a:gd name="T2" fmla="*/ 147 w 233"/>
                <a:gd name="T3" fmla="*/ 0 h 374"/>
                <a:gd name="T4" fmla="*/ 136 w 233"/>
                <a:gd name="T5" fmla="*/ 11 h 374"/>
                <a:gd name="T6" fmla="*/ 124 w 233"/>
                <a:gd name="T7" fmla="*/ 27 h 374"/>
                <a:gd name="T8" fmla="*/ 113 w 233"/>
                <a:gd name="T9" fmla="*/ 46 h 374"/>
                <a:gd name="T10" fmla="*/ 99 w 233"/>
                <a:gd name="T11" fmla="*/ 67 h 374"/>
                <a:gd name="T12" fmla="*/ 74 w 233"/>
                <a:gd name="T13" fmla="*/ 117 h 374"/>
                <a:gd name="T14" fmla="*/ 51 w 233"/>
                <a:gd name="T15" fmla="*/ 170 h 374"/>
                <a:gd name="T16" fmla="*/ 30 w 233"/>
                <a:gd name="T17" fmla="*/ 222 h 374"/>
                <a:gd name="T18" fmla="*/ 15 w 233"/>
                <a:gd name="T19" fmla="*/ 266 h 374"/>
                <a:gd name="T20" fmla="*/ 0 w 233"/>
                <a:gd name="T21" fmla="*/ 308 h 374"/>
                <a:gd name="T22" fmla="*/ 174 w 233"/>
                <a:gd name="T23" fmla="*/ 374 h 374"/>
                <a:gd name="T24" fmla="*/ 233 w 233"/>
                <a:gd name="T25" fmla="*/ 182 h 374"/>
                <a:gd name="T26" fmla="*/ 233 w 233"/>
                <a:gd name="T27" fmla="*/ 182 h 374"/>
                <a:gd name="T28" fmla="*/ 228 w 233"/>
                <a:gd name="T29" fmla="*/ 159 h 374"/>
                <a:gd name="T30" fmla="*/ 222 w 233"/>
                <a:gd name="T31" fmla="*/ 134 h 374"/>
                <a:gd name="T32" fmla="*/ 212 w 233"/>
                <a:gd name="T33" fmla="*/ 105 h 374"/>
                <a:gd name="T34" fmla="*/ 201 w 233"/>
                <a:gd name="T35" fmla="*/ 75 h 374"/>
                <a:gd name="T36" fmla="*/ 185 w 233"/>
                <a:gd name="T37" fmla="*/ 46 h 374"/>
                <a:gd name="T38" fmla="*/ 176 w 233"/>
                <a:gd name="T39" fmla="*/ 33 h 374"/>
                <a:gd name="T40" fmla="*/ 168 w 233"/>
                <a:gd name="T41" fmla="*/ 19 h 374"/>
                <a:gd name="T42" fmla="*/ 157 w 233"/>
                <a:gd name="T43" fmla="*/ 10 h 374"/>
                <a:gd name="T44" fmla="*/ 147 w 233"/>
                <a:gd name="T45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3" h="374">
                  <a:moveTo>
                    <a:pt x="147" y="0"/>
                  </a:moveTo>
                  <a:lnTo>
                    <a:pt x="147" y="0"/>
                  </a:lnTo>
                  <a:lnTo>
                    <a:pt x="136" y="11"/>
                  </a:lnTo>
                  <a:lnTo>
                    <a:pt x="124" y="27"/>
                  </a:lnTo>
                  <a:lnTo>
                    <a:pt x="113" y="46"/>
                  </a:lnTo>
                  <a:lnTo>
                    <a:pt x="99" y="67"/>
                  </a:lnTo>
                  <a:lnTo>
                    <a:pt x="74" y="117"/>
                  </a:lnTo>
                  <a:lnTo>
                    <a:pt x="51" y="170"/>
                  </a:lnTo>
                  <a:lnTo>
                    <a:pt x="30" y="222"/>
                  </a:lnTo>
                  <a:lnTo>
                    <a:pt x="15" y="266"/>
                  </a:lnTo>
                  <a:lnTo>
                    <a:pt x="0" y="308"/>
                  </a:lnTo>
                  <a:lnTo>
                    <a:pt x="174" y="374"/>
                  </a:lnTo>
                  <a:lnTo>
                    <a:pt x="233" y="182"/>
                  </a:lnTo>
                  <a:lnTo>
                    <a:pt x="233" y="182"/>
                  </a:lnTo>
                  <a:lnTo>
                    <a:pt x="228" y="159"/>
                  </a:lnTo>
                  <a:lnTo>
                    <a:pt x="222" y="134"/>
                  </a:lnTo>
                  <a:lnTo>
                    <a:pt x="212" y="105"/>
                  </a:lnTo>
                  <a:lnTo>
                    <a:pt x="201" y="75"/>
                  </a:lnTo>
                  <a:lnTo>
                    <a:pt x="185" y="46"/>
                  </a:lnTo>
                  <a:lnTo>
                    <a:pt x="176" y="33"/>
                  </a:lnTo>
                  <a:lnTo>
                    <a:pt x="168" y="19"/>
                  </a:lnTo>
                  <a:lnTo>
                    <a:pt x="157" y="10"/>
                  </a:lnTo>
                  <a:lnTo>
                    <a:pt x="14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29" name="Freeform 143"/>
            <p:cNvSpPr>
              <a:spLocks/>
            </p:cNvSpPr>
            <p:nvPr/>
          </p:nvSpPr>
          <p:spPr bwMode="auto">
            <a:xfrm>
              <a:off x="-5108575" y="2393951"/>
              <a:ext cx="6350" cy="14288"/>
            </a:xfrm>
            <a:custGeom>
              <a:avLst/>
              <a:gdLst>
                <a:gd name="T0" fmla="*/ 4 w 4"/>
                <a:gd name="T1" fmla="*/ 0 h 9"/>
                <a:gd name="T2" fmla="*/ 0 w 4"/>
                <a:gd name="T3" fmla="*/ 9 h 9"/>
                <a:gd name="T4" fmla="*/ 0 w 4"/>
                <a:gd name="T5" fmla="*/ 9 h 9"/>
                <a:gd name="T6" fmla="*/ 2 w 4"/>
                <a:gd name="T7" fmla="*/ 9 h 9"/>
                <a:gd name="T8" fmla="*/ 2 w 4"/>
                <a:gd name="T9" fmla="*/ 9 h 9"/>
                <a:gd name="T10" fmla="*/ 4 w 4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9">
                  <a:moveTo>
                    <a:pt x="4" y="0"/>
                  </a:move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30" name="Freeform 144"/>
            <p:cNvSpPr>
              <a:spLocks/>
            </p:cNvSpPr>
            <p:nvPr/>
          </p:nvSpPr>
          <p:spPr bwMode="auto">
            <a:xfrm>
              <a:off x="-5108575" y="2393951"/>
              <a:ext cx="6350" cy="14288"/>
            </a:xfrm>
            <a:custGeom>
              <a:avLst/>
              <a:gdLst>
                <a:gd name="T0" fmla="*/ 4 w 4"/>
                <a:gd name="T1" fmla="*/ 0 h 9"/>
                <a:gd name="T2" fmla="*/ 0 w 4"/>
                <a:gd name="T3" fmla="*/ 9 h 9"/>
                <a:gd name="T4" fmla="*/ 0 w 4"/>
                <a:gd name="T5" fmla="*/ 9 h 9"/>
                <a:gd name="T6" fmla="*/ 2 w 4"/>
                <a:gd name="T7" fmla="*/ 9 h 9"/>
                <a:gd name="T8" fmla="*/ 2 w 4"/>
                <a:gd name="T9" fmla="*/ 9 h 9"/>
                <a:gd name="T10" fmla="*/ 4 w 4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9">
                  <a:moveTo>
                    <a:pt x="4" y="0"/>
                  </a:move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31" name="Freeform 145"/>
            <p:cNvSpPr>
              <a:spLocks noEditPoints="1"/>
            </p:cNvSpPr>
            <p:nvPr/>
          </p:nvSpPr>
          <p:spPr bwMode="auto">
            <a:xfrm>
              <a:off x="-5105400" y="1903413"/>
              <a:ext cx="355600" cy="520700"/>
            </a:xfrm>
            <a:custGeom>
              <a:avLst/>
              <a:gdLst>
                <a:gd name="T0" fmla="*/ 2 w 224"/>
                <a:gd name="T1" fmla="*/ 309 h 328"/>
                <a:gd name="T2" fmla="*/ 0 w 224"/>
                <a:gd name="T3" fmla="*/ 318 h 328"/>
                <a:gd name="T4" fmla="*/ 2 w 224"/>
                <a:gd name="T5" fmla="*/ 320 h 328"/>
                <a:gd name="T6" fmla="*/ 2 w 224"/>
                <a:gd name="T7" fmla="*/ 305 h 328"/>
                <a:gd name="T8" fmla="*/ 38 w 224"/>
                <a:gd name="T9" fmla="*/ 0 h 328"/>
                <a:gd name="T10" fmla="*/ 9 w 224"/>
                <a:gd name="T11" fmla="*/ 6 h 328"/>
                <a:gd name="T12" fmla="*/ 7 w 224"/>
                <a:gd name="T13" fmla="*/ 8 h 328"/>
                <a:gd name="T14" fmla="*/ 15 w 224"/>
                <a:gd name="T15" fmla="*/ 25 h 328"/>
                <a:gd name="T16" fmla="*/ 36 w 224"/>
                <a:gd name="T17" fmla="*/ 77 h 328"/>
                <a:gd name="T18" fmla="*/ 49 w 224"/>
                <a:gd name="T19" fmla="*/ 130 h 328"/>
                <a:gd name="T20" fmla="*/ 59 w 224"/>
                <a:gd name="T21" fmla="*/ 129 h 328"/>
                <a:gd name="T22" fmla="*/ 71 w 224"/>
                <a:gd name="T23" fmla="*/ 130 h 328"/>
                <a:gd name="T24" fmla="*/ 88 w 224"/>
                <a:gd name="T25" fmla="*/ 144 h 328"/>
                <a:gd name="T26" fmla="*/ 94 w 224"/>
                <a:gd name="T27" fmla="*/ 153 h 328"/>
                <a:gd name="T28" fmla="*/ 95 w 224"/>
                <a:gd name="T29" fmla="*/ 169 h 328"/>
                <a:gd name="T30" fmla="*/ 92 w 224"/>
                <a:gd name="T31" fmla="*/ 180 h 328"/>
                <a:gd name="T32" fmla="*/ 82 w 224"/>
                <a:gd name="T33" fmla="*/ 192 h 328"/>
                <a:gd name="T34" fmla="*/ 71 w 224"/>
                <a:gd name="T35" fmla="*/ 197 h 328"/>
                <a:gd name="T36" fmla="*/ 59 w 224"/>
                <a:gd name="T37" fmla="*/ 199 h 328"/>
                <a:gd name="T38" fmla="*/ 48 w 224"/>
                <a:gd name="T39" fmla="*/ 197 h 328"/>
                <a:gd name="T40" fmla="*/ 2 w 224"/>
                <a:gd name="T41" fmla="*/ 320 h 328"/>
                <a:gd name="T42" fmla="*/ 9 w 224"/>
                <a:gd name="T43" fmla="*/ 322 h 328"/>
                <a:gd name="T44" fmla="*/ 30 w 224"/>
                <a:gd name="T45" fmla="*/ 284 h 328"/>
                <a:gd name="T46" fmla="*/ 59 w 224"/>
                <a:gd name="T47" fmla="*/ 288 h 328"/>
                <a:gd name="T48" fmla="*/ 69 w 224"/>
                <a:gd name="T49" fmla="*/ 288 h 328"/>
                <a:gd name="T50" fmla="*/ 80 w 224"/>
                <a:gd name="T51" fmla="*/ 328 h 328"/>
                <a:gd name="T52" fmla="*/ 109 w 224"/>
                <a:gd name="T53" fmla="*/ 322 h 328"/>
                <a:gd name="T54" fmla="*/ 122 w 224"/>
                <a:gd name="T55" fmla="*/ 318 h 328"/>
                <a:gd name="T56" fmla="*/ 122 w 224"/>
                <a:gd name="T57" fmla="*/ 270 h 328"/>
                <a:gd name="T58" fmla="*/ 138 w 224"/>
                <a:gd name="T59" fmla="*/ 259 h 328"/>
                <a:gd name="T60" fmla="*/ 191 w 224"/>
                <a:gd name="T61" fmla="*/ 265 h 328"/>
                <a:gd name="T62" fmla="*/ 199 w 224"/>
                <a:gd name="T63" fmla="*/ 253 h 328"/>
                <a:gd name="T64" fmla="*/ 212 w 224"/>
                <a:gd name="T65" fmla="*/ 228 h 328"/>
                <a:gd name="T66" fmla="*/ 178 w 224"/>
                <a:gd name="T67" fmla="*/ 194 h 328"/>
                <a:gd name="T68" fmla="*/ 182 w 224"/>
                <a:gd name="T69" fmla="*/ 175 h 328"/>
                <a:gd name="T70" fmla="*/ 224 w 224"/>
                <a:gd name="T71" fmla="*/ 142 h 328"/>
                <a:gd name="T72" fmla="*/ 220 w 224"/>
                <a:gd name="T73" fmla="*/ 129 h 328"/>
                <a:gd name="T74" fmla="*/ 216 w 224"/>
                <a:gd name="T75" fmla="*/ 115 h 328"/>
                <a:gd name="T76" fmla="*/ 207 w 224"/>
                <a:gd name="T77" fmla="*/ 88 h 328"/>
                <a:gd name="T78" fmla="*/ 164 w 224"/>
                <a:gd name="T79" fmla="*/ 102 h 328"/>
                <a:gd name="T80" fmla="*/ 139 w 224"/>
                <a:gd name="T81" fmla="*/ 73 h 328"/>
                <a:gd name="T82" fmla="*/ 161 w 224"/>
                <a:gd name="T83" fmla="*/ 33 h 328"/>
                <a:gd name="T84" fmla="*/ 136 w 224"/>
                <a:gd name="T85" fmla="*/ 17 h 328"/>
                <a:gd name="T86" fmla="*/ 109 w 224"/>
                <a:gd name="T87" fmla="*/ 8 h 328"/>
                <a:gd name="T88" fmla="*/ 90 w 224"/>
                <a:gd name="T89" fmla="*/ 46 h 328"/>
                <a:gd name="T90" fmla="*/ 59 w 224"/>
                <a:gd name="T91" fmla="*/ 42 h 328"/>
                <a:gd name="T92" fmla="*/ 51 w 224"/>
                <a:gd name="T93" fmla="*/ 42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24" h="328">
                  <a:moveTo>
                    <a:pt x="2" y="305"/>
                  </a:moveTo>
                  <a:lnTo>
                    <a:pt x="2" y="309"/>
                  </a:lnTo>
                  <a:lnTo>
                    <a:pt x="2" y="309"/>
                  </a:lnTo>
                  <a:lnTo>
                    <a:pt x="0" y="318"/>
                  </a:lnTo>
                  <a:lnTo>
                    <a:pt x="0" y="318"/>
                  </a:lnTo>
                  <a:lnTo>
                    <a:pt x="2" y="320"/>
                  </a:lnTo>
                  <a:lnTo>
                    <a:pt x="2" y="320"/>
                  </a:lnTo>
                  <a:lnTo>
                    <a:pt x="2" y="305"/>
                  </a:lnTo>
                  <a:close/>
                  <a:moveTo>
                    <a:pt x="38" y="0"/>
                  </a:moveTo>
                  <a:lnTo>
                    <a:pt x="38" y="0"/>
                  </a:lnTo>
                  <a:lnTo>
                    <a:pt x="23" y="2"/>
                  </a:lnTo>
                  <a:lnTo>
                    <a:pt x="9" y="6"/>
                  </a:lnTo>
                  <a:lnTo>
                    <a:pt x="9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15" y="25"/>
                  </a:lnTo>
                  <a:lnTo>
                    <a:pt x="23" y="42"/>
                  </a:lnTo>
                  <a:lnTo>
                    <a:pt x="36" y="77"/>
                  </a:lnTo>
                  <a:lnTo>
                    <a:pt x="44" y="107"/>
                  </a:lnTo>
                  <a:lnTo>
                    <a:pt x="49" y="130"/>
                  </a:lnTo>
                  <a:lnTo>
                    <a:pt x="49" y="130"/>
                  </a:lnTo>
                  <a:lnTo>
                    <a:pt x="59" y="129"/>
                  </a:lnTo>
                  <a:lnTo>
                    <a:pt x="59" y="129"/>
                  </a:lnTo>
                  <a:lnTo>
                    <a:pt x="71" y="130"/>
                  </a:lnTo>
                  <a:lnTo>
                    <a:pt x="80" y="136"/>
                  </a:lnTo>
                  <a:lnTo>
                    <a:pt x="88" y="144"/>
                  </a:lnTo>
                  <a:lnTo>
                    <a:pt x="94" y="153"/>
                  </a:lnTo>
                  <a:lnTo>
                    <a:pt x="94" y="153"/>
                  </a:lnTo>
                  <a:lnTo>
                    <a:pt x="95" y="161"/>
                  </a:lnTo>
                  <a:lnTo>
                    <a:pt x="95" y="169"/>
                  </a:lnTo>
                  <a:lnTo>
                    <a:pt x="94" y="175"/>
                  </a:lnTo>
                  <a:lnTo>
                    <a:pt x="92" y="180"/>
                  </a:lnTo>
                  <a:lnTo>
                    <a:pt x="88" y="186"/>
                  </a:lnTo>
                  <a:lnTo>
                    <a:pt x="82" y="192"/>
                  </a:lnTo>
                  <a:lnTo>
                    <a:pt x="76" y="196"/>
                  </a:lnTo>
                  <a:lnTo>
                    <a:pt x="71" y="197"/>
                  </a:lnTo>
                  <a:lnTo>
                    <a:pt x="71" y="197"/>
                  </a:lnTo>
                  <a:lnTo>
                    <a:pt x="59" y="199"/>
                  </a:lnTo>
                  <a:lnTo>
                    <a:pt x="59" y="199"/>
                  </a:lnTo>
                  <a:lnTo>
                    <a:pt x="48" y="197"/>
                  </a:lnTo>
                  <a:lnTo>
                    <a:pt x="38" y="194"/>
                  </a:lnTo>
                  <a:lnTo>
                    <a:pt x="2" y="320"/>
                  </a:lnTo>
                  <a:lnTo>
                    <a:pt x="2" y="320"/>
                  </a:lnTo>
                  <a:lnTo>
                    <a:pt x="9" y="322"/>
                  </a:lnTo>
                  <a:lnTo>
                    <a:pt x="30" y="284"/>
                  </a:lnTo>
                  <a:lnTo>
                    <a:pt x="30" y="284"/>
                  </a:lnTo>
                  <a:lnTo>
                    <a:pt x="44" y="286"/>
                  </a:lnTo>
                  <a:lnTo>
                    <a:pt x="59" y="288"/>
                  </a:lnTo>
                  <a:lnTo>
                    <a:pt x="59" y="288"/>
                  </a:lnTo>
                  <a:lnTo>
                    <a:pt x="69" y="288"/>
                  </a:lnTo>
                  <a:lnTo>
                    <a:pt x="80" y="328"/>
                  </a:lnTo>
                  <a:lnTo>
                    <a:pt x="80" y="328"/>
                  </a:lnTo>
                  <a:lnTo>
                    <a:pt x="95" y="326"/>
                  </a:lnTo>
                  <a:lnTo>
                    <a:pt x="109" y="322"/>
                  </a:lnTo>
                  <a:lnTo>
                    <a:pt x="109" y="322"/>
                  </a:lnTo>
                  <a:lnTo>
                    <a:pt x="122" y="318"/>
                  </a:lnTo>
                  <a:lnTo>
                    <a:pt x="136" y="311"/>
                  </a:lnTo>
                  <a:lnTo>
                    <a:pt x="122" y="270"/>
                  </a:lnTo>
                  <a:lnTo>
                    <a:pt x="122" y="270"/>
                  </a:lnTo>
                  <a:lnTo>
                    <a:pt x="138" y="259"/>
                  </a:lnTo>
                  <a:lnTo>
                    <a:pt x="151" y="245"/>
                  </a:lnTo>
                  <a:lnTo>
                    <a:pt x="191" y="265"/>
                  </a:lnTo>
                  <a:lnTo>
                    <a:pt x="191" y="265"/>
                  </a:lnTo>
                  <a:lnTo>
                    <a:pt x="199" y="253"/>
                  </a:lnTo>
                  <a:lnTo>
                    <a:pt x="207" y="242"/>
                  </a:lnTo>
                  <a:lnTo>
                    <a:pt x="212" y="228"/>
                  </a:lnTo>
                  <a:lnTo>
                    <a:pt x="216" y="215"/>
                  </a:lnTo>
                  <a:lnTo>
                    <a:pt x="178" y="194"/>
                  </a:lnTo>
                  <a:lnTo>
                    <a:pt x="178" y="194"/>
                  </a:lnTo>
                  <a:lnTo>
                    <a:pt x="182" y="175"/>
                  </a:lnTo>
                  <a:lnTo>
                    <a:pt x="182" y="155"/>
                  </a:lnTo>
                  <a:lnTo>
                    <a:pt x="224" y="142"/>
                  </a:lnTo>
                  <a:lnTo>
                    <a:pt x="224" y="142"/>
                  </a:lnTo>
                  <a:lnTo>
                    <a:pt x="220" y="129"/>
                  </a:lnTo>
                  <a:lnTo>
                    <a:pt x="216" y="115"/>
                  </a:lnTo>
                  <a:lnTo>
                    <a:pt x="216" y="115"/>
                  </a:lnTo>
                  <a:lnTo>
                    <a:pt x="212" y="102"/>
                  </a:lnTo>
                  <a:lnTo>
                    <a:pt x="207" y="88"/>
                  </a:lnTo>
                  <a:lnTo>
                    <a:pt x="164" y="102"/>
                  </a:lnTo>
                  <a:lnTo>
                    <a:pt x="164" y="102"/>
                  </a:lnTo>
                  <a:lnTo>
                    <a:pt x="153" y="86"/>
                  </a:lnTo>
                  <a:lnTo>
                    <a:pt x="139" y="73"/>
                  </a:lnTo>
                  <a:lnTo>
                    <a:pt x="161" y="33"/>
                  </a:lnTo>
                  <a:lnTo>
                    <a:pt x="161" y="33"/>
                  </a:lnTo>
                  <a:lnTo>
                    <a:pt x="147" y="25"/>
                  </a:lnTo>
                  <a:lnTo>
                    <a:pt x="136" y="17"/>
                  </a:lnTo>
                  <a:lnTo>
                    <a:pt x="122" y="12"/>
                  </a:lnTo>
                  <a:lnTo>
                    <a:pt x="109" y="8"/>
                  </a:lnTo>
                  <a:lnTo>
                    <a:pt x="90" y="46"/>
                  </a:lnTo>
                  <a:lnTo>
                    <a:pt x="90" y="46"/>
                  </a:lnTo>
                  <a:lnTo>
                    <a:pt x="74" y="42"/>
                  </a:lnTo>
                  <a:lnTo>
                    <a:pt x="59" y="42"/>
                  </a:lnTo>
                  <a:lnTo>
                    <a:pt x="59" y="42"/>
                  </a:lnTo>
                  <a:lnTo>
                    <a:pt x="51" y="42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C14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32" name="Freeform 146"/>
            <p:cNvSpPr>
              <a:spLocks/>
            </p:cNvSpPr>
            <p:nvPr/>
          </p:nvSpPr>
          <p:spPr bwMode="auto">
            <a:xfrm>
              <a:off x="-5105400" y="2387601"/>
              <a:ext cx="3175" cy="23813"/>
            </a:xfrm>
            <a:custGeom>
              <a:avLst/>
              <a:gdLst>
                <a:gd name="T0" fmla="*/ 2 w 2"/>
                <a:gd name="T1" fmla="*/ 0 h 15"/>
                <a:gd name="T2" fmla="*/ 2 w 2"/>
                <a:gd name="T3" fmla="*/ 4 h 15"/>
                <a:gd name="T4" fmla="*/ 2 w 2"/>
                <a:gd name="T5" fmla="*/ 4 h 15"/>
                <a:gd name="T6" fmla="*/ 0 w 2"/>
                <a:gd name="T7" fmla="*/ 13 h 15"/>
                <a:gd name="T8" fmla="*/ 0 w 2"/>
                <a:gd name="T9" fmla="*/ 13 h 15"/>
                <a:gd name="T10" fmla="*/ 2 w 2"/>
                <a:gd name="T11" fmla="*/ 15 h 15"/>
                <a:gd name="T12" fmla="*/ 2 w 2"/>
                <a:gd name="T13" fmla="*/ 15 h 15"/>
                <a:gd name="T14" fmla="*/ 2 w 2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15">
                  <a:moveTo>
                    <a:pt x="2" y="0"/>
                  </a:moveTo>
                  <a:lnTo>
                    <a:pt x="2" y="4"/>
                  </a:lnTo>
                  <a:lnTo>
                    <a:pt x="2" y="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33" name="Freeform 147"/>
            <p:cNvSpPr>
              <a:spLocks/>
            </p:cNvSpPr>
            <p:nvPr/>
          </p:nvSpPr>
          <p:spPr bwMode="auto">
            <a:xfrm>
              <a:off x="-5102225" y="1903413"/>
              <a:ext cx="352425" cy="520700"/>
            </a:xfrm>
            <a:custGeom>
              <a:avLst/>
              <a:gdLst>
                <a:gd name="T0" fmla="*/ 36 w 222"/>
                <a:gd name="T1" fmla="*/ 0 h 328"/>
                <a:gd name="T2" fmla="*/ 7 w 222"/>
                <a:gd name="T3" fmla="*/ 6 h 328"/>
                <a:gd name="T4" fmla="*/ 5 w 222"/>
                <a:gd name="T5" fmla="*/ 8 h 328"/>
                <a:gd name="T6" fmla="*/ 13 w 222"/>
                <a:gd name="T7" fmla="*/ 25 h 328"/>
                <a:gd name="T8" fmla="*/ 34 w 222"/>
                <a:gd name="T9" fmla="*/ 77 h 328"/>
                <a:gd name="T10" fmla="*/ 47 w 222"/>
                <a:gd name="T11" fmla="*/ 130 h 328"/>
                <a:gd name="T12" fmla="*/ 57 w 222"/>
                <a:gd name="T13" fmla="*/ 129 h 328"/>
                <a:gd name="T14" fmla="*/ 69 w 222"/>
                <a:gd name="T15" fmla="*/ 130 h 328"/>
                <a:gd name="T16" fmla="*/ 86 w 222"/>
                <a:gd name="T17" fmla="*/ 144 h 328"/>
                <a:gd name="T18" fmla="*/ 92 w 222"/>
                <a:gd name="T19" fmla="*/ 153 h 328"/>
                <a:gd name="T20" fmla="*/ 93 w 222"/>
                <a:gd name="T21" fmla="*/ 169 h 328"/>
                <a:gd name="T22" fmla="*/ 90 w 222"/>
                <a:gd name="T23" fmla="*/ 180 h 328"/>
                <a:gd name="T24" fmla="*/ 80 w 222"/>
                <a:gd name="T25" fmla="*/ 192 h 328"/>
                <a:gd name="T26" fmla="*/ 69 w 222"/>
                <a:gd name="T27" fmla="*/ 197 h 328"/>
                <a:gd name="T28" fmla="*/ 57 w 222"/>
                <a:gd name="T29" fmla="*/ 199 h 328"/>
                <a:gd name="T30" fmla="*/ 46 w 222"/>
                <a:gd name="T31" fmla="*/ 197 h 328"/>
                <a:gd name="T32" fmla="*/ 0 w 222"/>
                <a:gd name="T33" fmla="*/ 320 h 328"/>
                <a:gd name="T34" fmla="*/ 7 w 222"/>
                <a:gd name="T35" fmla="*/ 322 h 328"/>
                <a:gd name="T36" fmla="*/ 28 w 222"/>
                <a:gd name="T37" fmla="*/ 284 h 328"/>
                <a:gd name="T38" fmla="*/ 57 w 222"/>
                <a:gd name="T39" fmla="*/ 288 h 328"/>
                <a:gd name="T40" fmla="*/ 67 w 222"/>
                <a:gd name="T41" fmla="*/ 288 h 328"/>
                <a:gd name="T42" fmla="*/ 78 w 222"/>
                <a:gd name="T43" fmla="*/ 328 h 328"/>
                <a:gd name="T44" fmla="*/ 107 w 222"/>
                <a:gd name="T45" fmla="*/ 322 h 328"/>
                <a:gd name="T46" fmla="*/ 120 w 222"/>
                <a:gd name="T47" fmla="*/ 318 h 328"/>
                <a:gd name="T48" fmla="*/ 120 w 222"/>
                <a:gd name="T49" fmla="*/ 270 h 328"/>
                <a:gd name="T50" fmla="*/ 136 w 222"/>
                <a:gd name="T51" fmla="*/ 259 h 328"/>
                <a:gd name="T52" fmla="*/ 189 w 222"/>
                <a:gd name="T53" fmla="*/ 265 h 328"/>
                <a:gd name="T54" fmla="*/ 197 w 222"/>
                <a:gd name="T55" fmla="*/ 253 h 328"/>
                <a:gd name="T56" fmla="*/ 210 w 222"/>
                <a:gd name="T57" fmla="*/ 228 h 328"/>
                <a:gd name="T58" fmla="*/ 176 w 222"/>
                <a:gd name="T59" fmla="*/ 194 h 328"/>
                <a:gd name="T60" fmla="*/ 180 w 222"/>
                <a:gd name="T61" fmla="*/ 175 h 328"/>
                <a:gd name="T62" fmla="*/ 222 w 222"/>
                <a:gd name="T63" fmla="*/ 142 h 328"/>
                <a:gd name="T64" fmla="*/ 218 w 222"/>
                <a:gd name="T65" fmla="*/ 129 h 328"/>
                <a:gd name="T66" fmla="*/ 214 w 222"/>
                <a:gd name="T67" fmla="*/ 115 h 328"/>
                <a:gd name="T68" fmla="*/ 205 w 222"/>
                <a:gd name="T69" fmla="*/ 88 h 328"/>
                <a:gd name="T70" fmla="*/ 162 w 222"/>
                <a:gd name="T71" fmla="*/ 102 h 328"/>
                <a:gd name="T72" fmla="*/ 137 w 222"/>
                <a:gd name="T73" fmla="*/ 73 h 328"/>
                <a:gd name="T74" fmla="*/ 159 w 222"/>
                <a:gd name="T75" fmla="*/ 33 h 328"/>
                <a:gd name="T76" fmla="*/ 134 w 222"/>
                <a:gd name="T77" fmla="*/ 17 h 328"/>
                <a:gd name="T78" fmla="*/ 107 w 222"/>
                <a:gd name="T79" fmla="*/ 8 h 328"/>
                <a:gd name="T80" fmla="*/ 88 w 222"/>
                <a:gd name="T81" fmla="*/ 46 h 328"/>
                <a:gd name="T82" fmla="*/ 57 w 222"/>
                <a:gd name="T83" fmla="*/ 42 h 328"/>
                <a:gd name="T84" fmla="*/ 49 w 222"/>
                <a:gd name="T85" fmla="*/ 42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22" h="328">
                  <a:moveTo>
                    <a:pt x="36" y="0"/>
                  </a:moveTo>
                  <a:lnTo>
                    <a:pt x="36" y="0"/>
                  </a:lnTo>
                  <a:lnTo>
                    <a:pt x="21" y="2"/>
                  </a:lnTo>
                  <a:lnTo>
                    <a:pt x="7" y="6"/>
                  </a:lnTo>
                  <a:lnTo>
                    <a:pt x="7" y="6"/>
                  </a:lnTo>
                  <a:lnTo>
                    <a:pt x="5" y="8"/>
                  </a:lnTo>
                  <a:lnTo>
                    <a:pt x="5" y="8"/>
                  </a:lnTo>
                  <a:lnTo>
                    <a:pt x="13" y="25"/>
                  </a:lnTo>
                  <a:lnTo>
                    <a:pt x="21" y="42"/>
                  </a:lnTo>
                  <a:lnTo>
                    <a:pt x="34" y="77"/>
                  </a:lnTo>
                  <a:lnTo>
                    <a:pt x="42" y="107"/>
                  </a:lnTo>
                  <a:lnTo>
                    <a:pt x="47" y="130"/>
                  </a:lnTo>
                  <a:lnTo>
                    <a:pt x="47" y="130"/>
                  </a:lnTo>
                  <a:lnTo>
                    <a:pt x="57" y="129"/>
                  </a:lnTo>
                  <a:lnTo>
                    <a:pt x="57" y="129"/>
                  </a:lnTo>
                  <a:lnTo>
                    <a:pt x="69" y="130"/>
                  </a:lnTo>
                  <a:lnTo>
                    <a:pt x="78" y="136"/>
                  </a:lnTo>
                  <a:lnTo>
                    <a:pt x="86" y="144"/>
                  </a:lnTo>
                  <a:lnTo>
                    <a:pt x="92" y="153"/>
                  </a:lnTo>
                  <a:lnTo>
                    <a:pt x="92" y="153"/>
                  </a:lnTo>
                  <a:lnTo>
                    <a:pt x="93" y="161"/>
                  </a:lnTo>
                  <a:lnTo>
                    <a:pt x="93" y="169"/>
                  </a:lnTo>
                  <a:lnTo>
                    <a:pt x="92" y="175"/>
                  </a:lnTo>
                  <a:lnTo>
                    <a:pt x="90" y="180"/>
                  </a:lnTo>
                  <a:lnTo>
                    <a:pt x="86" y="186"/>
                  </a:lnTo>
                  <a:lnTo>
                    <a:pt x="80" y="192"/>
                  </a:lnTo>
                  <a:lnTo>
                    <a:pt x="74" y="196"/>
                  </a:lnTo>
                  <a:lnTo>
                    <a:pt x="69" y="197"/>
                  </a:lnTo>
                  <a:lnTo>
                    <a:pt x="69" y="197"/>
                  </a:lnTo>
                  <a:lnTo>
                    <a:pt x="57" y="199"/>
                  </a:lnTo>
                  <a:lnTo>
                    <a:pt x="57" y="199"/>
                  </a:lnTo>
                  <a:lnTo>
                    <a:pt x="46" y="197"/>
                  </a:lnTo>
                  <a:lnTo>
                    <a:pt x="36" y="194"/>
                  </a:lnTo>
                  <a:lnTo>
                    <a:pt x="0" y="320"/>
                  </a:lnTo>
                  <a:lnTo>
                    <a:pt x="0" y="320"/>
                  </a:lnTo>
                  <a:lnTo>
                    <a:pt x="7" y="322"/>
                  </a:lnTo>
                  <a:lnTo>
                    <a:pt x="28" y="284"/>
                  </a:lnTo>
                  <a:lnTo>
                    <a:pt x="28" y="284"/>
                  </a:lnTo>
                  <a:lnTo>
                    <a:pt x="42" y="286"/>
                  </a:lnTo>
                  <a:lnTo>
                    <a:pt x="57" y="288"/>
                  </a:lnTo>
                  <a:lnTo>
                    <a:pt x="57" y="288"/>
                  </a:lnTo>
                  <a:lnTo>
                    <a:pt x="67" y="288"/>
                  </a:lnTo>
                  <a:lnTo>
                    <a:pt x="78" y="328"/>
                  </a:lnTo>
                  <a:lnTo>
                    <a:pt x="78" y="328"/>
                  </a:lnTo>
                  <a:lnTo>
                    <a:pt x="93" y="326"/>
                  </a:lnTo>
                  <a:lnTo>
                    <a:pt x="107" y="322"/>
                  </a:lnTo>
                  <a:lnTo>
                    <a:pt x="107" y="322"/>
                  </a:lnTo>
                  <a:lnTo>
                    <a:pt x="120" y="318"/>
                  </a:lnTo>
                  <a:lnTo>
                    <a:pt x="134" y="311"/>
                  </a:lnTo>
                  <a:lnTo>
                    <a:pt x="120" y="270"/>
                  </a:lnTo>
                  <a:lnTo>
                    <a:pt x="120" y="270"/>
                  </a:lnTo>
                  <a:lnTo>
                    <a:pt x="136" y="259"/>
                  </a:lnTo>
                  <a:lnTo>
                    <a:pt x="149" y="245"/>
                  </a:lnTo>
                  <a:lnTo>
                    <a:pt x="189" y="265"/>
                  </a:lnTo>
                  <a:lnTo>
                    <a:pt x="189" y="265"/>
                  </a:lnTo>
                  <a:lnTo>
                    <a:pt x="197" y="253"/>
                  </a:lnTo>
                  <a:lnTo>
                    <a:pt x="205" y="242"/>
                  </a:lnTo>
                  <a:lnTo>
                    <a:pt x="210" y="228"/>
                  </a:lnTo>
                  <a:lnTo>
                    <a:pt x="214" y="215"/>
                  </a:lnTo>
                  <a:lnTo>
                    <a:pt x="176" y="194"/>
                  </a:lnTo>
                  <a:lnTo>
                    <a:pt x="176" y="194"/>
                  </a:lnTo>
                  <a:lnTo>
                    <a:pt x="180" y="175"/>
                  </a:lnTo>
                  <a:lnTo>
                    <a:pt x="180" y="155"/>
                  </a:lnTo>
                  <a:lnTo>
                    <a:pt x="222" y="142"/>
                  </a:lnTo>
                  <a:lnTo>
                    <a:pt x="222" y="142"/>
                  </a:lnTo>
                  <a:lnTo>
                    <a:pt x="218" y="129"/>
                  </a:lnTo>
                  <a:lnTo>
                    <a:pt x="214" y="115"/>
                  </a:lnTo>
                  <a:lnTo>
                    <a:pt x="214" y="115"/>
                  </a:lnTo>
                  <a:lnTo>
                    <a:pt x="210" y="102"/>
                  </a:lnTo>
                  <a:lnTo>
                    <a:pt x="205" y="88"/>
                  </a:lnTo>
                  <a:lnTo>
                    <a:pt x="162" y="102"/>
                  </a:lnTo>
                  <a:lnTo>
                    <a:pt x="162" y="102"/>
                  </a:lnTo>
                  <a:lnTo>
                    <a:pt x="151" y="86"/>
                  </a:lnTo>
                  <a:lnTo>
                    <a:pt x="137" y="73"/>
                  </a:lnTo>
                  <a:lnTo>
                    <a:pt x="159" y="33"/>
                  </a:lnTo>
                  <a:lnTo>
                    <a:pt x="159" y="33"/>
                  </a:lnTo>
                  <a:lnTo>
                    <a:pt x="145" y="25"/>
                  </a:lnTo>
                  <a:lnTo>
                    <a:pt x="134" y="17"/>
                  </a:lnTo>
                  <a:lnTo>
                    <a:pt x="120" y="12"/>
                  </a:lnTo>
                  <a:lnTo>
                    <a:pt x="107" y="8"/>
                  </a:lnTo>
                  <a:lnTo>
                    <a:pt x="88" y="46"/>
                  </a:lnTo>
                  <a:lnTo>
                    <a:pt x="88" y="46"/>
                  </a:lnTo>
                  <a:lnTo>
                    <a:pt x="72" y="42"/>
                  </a:lnTo>
                  <a:lnTo>
                    <a:pt x="57" y="42"/>
                  </a:lnTo>
                  <a:lnTo>
                    <a:pt x="57" y="42"/>
                  </a:lnTo>
                  <a:lnTo>
                    <a:pt x="49" y="42"/>
                  </a:lnTo>
                  <a:lnTo>
                    <a:pt x="3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34" name="Freeform 148"/>
            <p:cNvSpPr>
              <a:spLocks/>
            </p:cNvSpPr>
            <p:nvPr/>
          </p:nvSpPr>
          <p:spPr bwMode="auto">
            <a:xfrm>
              <a:off x="-5102225" y="2208213"/>
              <a:ext cx="57150" cy="203200"/>
            </a:xfrm>
            <a:custGeom>
              <a:avLst/>
              <a:gdLst>
                <a:gd name="T0" fmla="*/ 36 w 36"/>
                <a:gd name="T1" fmla="*/ 0 h 128"/>
                <a:gd name="T2" fmla="*/ 0 w 36"/>
                <a:gd name="T3" fmla="*/ 113 h 128"/>
                <a:gd name="T4" fmla="*/ 0 w 36"/>
                <a:gd name="T5" fmla="*/ 113 h 128"/>
                <a:gd name="T6" fmla="*/ 0 w 36"/>
                <a:gd name="T7" fmla="*/ 128 h 128"/>
                <a:gd name="T8" fmla="*/ 0 w 36"/>
                <a:gd name="T9" fmla="*/ 128 h 128"/>
                <a:gd name="T10" fmla="*/ 0 w 36"/>
                <a:gd name="T11" fmla="*/ 128 h 128"/>
                <a:gd name="T12" fmla="*/ 36 w 36"/>
                <a:gd name="T13" fmla="*/ 2 h 128"/>
                <a:gd name="T14" fmla="*/ 36 w 36"/>
                <a:gd name="T15" fmla="*/ 2 h 128"/>
                <a:gd name="T16" fmla="*/ 36 w 36"/>
                <a:gd name="T17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128">
                  <a:moveTo>
                    <a:pt x="36" y="0"/>
                  </a:moveTo>
                  <a:lnTo>
                    <a:pt x="0" y="113"/>
                  </a:lnTo>
                  <a:lnTo>
                    <a:pt x="0" y="113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9A3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35" name="Freeform 149"/>
            <p:cNvSpPr>
              <a:spLocks/>
            </p:cNvSpPr>
            <p:nvPr/>
          </p:nvSpPr>
          <p:spPr bwMode="auto">
            <a:xfrm>
              <a:off x="-5102225" y="2208213"/>
              <a:ext cx="57150" cy="203200"/>
            </a:xfrm>
            <a:custGeom>
              <a:avLst/>
              <a:gdLst>
                <a:gd name="T0" fmla="*/ 36 w 36"/>
                <a:gd name="T1" fmla="*/ 0 h 128"/>
                <a:gd name="T2" fmla="*/ 0 w 36"/>
                <a:gd name="T3" fmla="*/ 113 h 128"/>
                <a:gd name="T4" fmla="*/ 0 w 36"/>
                <a:gd name="T5" fmla="*/ 113 h 128"/>
                <a:gd name="T6" fmla="*/ 0 w 36"/>
                <a:gd name="T7" fmla="*/ 128 h 128"/>
                <a:gd name="T8" fmla="*/ 0 w 36"/>
                <a:gd name="T9" fmla="*/ 128 h 128"/>
                <a:gd name="T10" fmla="*/ 0 w 36"/>
                <a:gd name="T11" fmla="*/ 128 h 128"/>
                <a:gd name="T12" fmla="*/ 36 w 36"/>
                <a:gd name="T13" fmla="*/ 2 h 128"/>
                <a:gd name="T14" fmla="*/ 36 w 36"/>
                <a:gd name="T15" fmla="*/ 2 h 128"/>
                <a:gd name="T16" fmla="*/ 36 w 36"/>
                <a:gd name="T17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128">
                  <a:moveTo>
                    <a:pt x="36" y="0"/>
                  </a:moveTo>
                  <a:lnTo>
                    <a:pt x="0" y="113"/>
                  </a:lnTo>
                  <a:lnTo>
                    <a:pt x="0" y="113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36" name="Freeform 150"/>
            <p:cNvSpPr>
              <a:spLocks/>
            </p:cNvSpPr>
            <p:nvPr/>
          </p:nvSpPr>
          <p:spPr bwMode="auto">
            <a:xfrm>
              <a:off x="-5270500" y="1916113"/>
              <a:ext cx="242888" cy="492125"/>
            </a:xfrm>
            <a:custGeom>
              <a:avLst/>
              <a:gdLst>
                <a:gd name="T0" fmla="*/ 111 w 153"/>
                <a:gd name="T1" fmla="*/ 0 h 310"/>
                <a:gd name="T2" fmla="*/ 111 w 153"/>
                <a:gd name="T3" fmla="*/ 0 h 310"/>
                <a:gd name="T4" fmla="*/ 86 w 153"/>
                <a:gd name="T5" fmla="*/ 9 h 310"/>
                <a:gd name="T6" fmla="*/ 100 w 153"/>
                <a:gd name="T7" fmla="*/ 52 h 310"/>
                <a:gd name="T8" fmla="*/ 100 w 153"/>
                <a:gd name="T9" fmla="*/ 52 h 310"/>
                <a:gd name="T10" fmla="*/ 85 w 153"/>
                <a:gd name="T11" fmla="*/ 63 h 310"/>
                <a:gd name="T12" fmla="*/ 71 w 153"/>
                <a:gd name="T13" fmla="*/ 76 h 310"/>
                <a:gd name="T14" fmla="*/ 33 w 153"/>
                <a:gd name="T15" fmla="*/ 55 h 310"/>
                <a:gd name="T16" fmla="*/ 33 w 153"/>
                <a:gd name="T17" fmla="*/ 55 h 310"/>
                <a:gd name="T18" fmla="*/ 23 w 153"/>
                <a:gd name="T19" fmla="*/ 67 h 310"/>
                <a:gd name="T20" fmla="*/ 17 w 153"/>
                <a:gd name="T21" fmla="*/ 80 h 310"/>
                <a:gd name="T22" fmla="*/ 10 w 153"/>
                <a:gd name="T23" fmla="*/ 94 h 310"/>
                <a:gd name="T24" fmla="*/ 6 w 153"/>
                <a:gd name="T25" fmla="*/ 107 h 310"/>
                <a:gd name="T26" fmla="*/ 44 w 153"/>
                <a:gd name="T27" fmla="*/ 126 h 310"/>
                <a:gd name="T28" fmla="*/ 44 w 153"/>
                <a:gd name="T29" fmla="*/ 126 h 310"/>
                <a:gd name="T30" fmla="*/ 40 w 153"/>
                <a:gd name="T31" fmla="*/ 145 h 310"/>
                <a:gd name="T32" fmla="*/ 40 w 153"/>
                <a:gd name="T33" fmla="*/ 165 h 310"/>
                <a:gd name="T34" fmla="*/ 0 w 153"/>
                <a:gd name="T35" fmla="*/ 178 h 310"/>
                <a:gd name="T36" fmla="*/ 0 w 153"/>
                <a:gd name="T37" fmla="*/ 178 h 310"/>
                <a:gd name="T38" fmla="*/ 2 w 153"/>
                <a:gd name="T39" fmla="*/ 191 h 310"/>
                <a:gd name="T40" fmla="*/ 6 w 153"/>
                <a:gd name="T41" fmla="*/ 207 h 310"/>
                <a:gd name="T42" fmla="*/ 6 w 153"/>
                <a:gd name="T43" fmla="*/ 207 h 310"/>
                <a:gd name="T44" fmla="*/ 10 w 153"/>
                <a:gd name="T45" fmla="*/ 220 h 310"/>
                <a:gd name="T46" fmla="*/ 16 w 153"/>
                <a:gd name="T47" fmla="*/ 232 h 310"/>
                <a:gd name="T48" fmla="*/ 58 w 153"/>
                <a:gd name="T49" fmla="*/ 220 h 310"/>
                <a:gd name="T50" fmla="*/ 58 w 153"/>
                <a:gd name="T51" fmla="*/ 220 h 310"/>
                <a:gd name="T52" fmla="*/ 69 w 153"/>
                <a:gd name="T53" fmla="*/ 235 h 310"/>
                <a:gd name="T54" fmla="*/ 83 w 153"/>
                <a:gd name="T55" fmla="*/ 249 h 310"/>
                <a:gd name="T56" fmla="*/ 63 w 153"/>
                <a:gd name="T57" fmla="*/ 287 h 310"/>
                <a:gd name="T58" fmla="*/ 63 w 153"/>
                <a:gd name="T59" fmla="*/ 287 h 310"/>
                <a:gd name="T60" fmla="*/ 83 w 153"/>
                <a:gd name="T61" fmla="*/ 301 h 310"/>
                <a:gd name="T62" fmla="*/ 102 w 153"/>
                <a:gd name="T63" fmla="*/ 310 h 310"/>
                <a:gd name="T64" fmla="*/ 106 w 153"/>
                <a:gd name="T65" fmla="*/ 301 h 310"/>
                <a:gd name="T66" fmla="*/ 106 w 153"/>
                <a:gd name="T67" fmla="*/ 297 h 310"/>
                <a:gd name="T68" fmla="*/ 142 w 153"/>
                <a:gd name="T69" fmla="*/ 184 h 310"/>
                <a:gd name="T70" fmla="*/ 142 w 153"/>
                <a:gd name="T71" fmla="*/ 184 h 310"/>
                <a:gd name="T72" fmla="*/ 134 w 153"/>
                <a:gd name="T73" fmla="*/ 176 h 310"/>
                <a:gd name="T74" fmla="*/ 129 w 153"/>
                <a:gd name="T75" fmla="*/ 167 h 310"/>
                <a:gd name="T76" fmla="*/ 129 w 153"/>
                <a:gd name="T77" fmla="*/ 167 h 310"/>
                <a:gd name="T78" fmla="*/ 129 w 153"/>
                <a:gd name="T79" fmla="*/ 161 h 310"/>
                <a:gd name="T80" fmla="*/ 129 w 153"/>
                <a:gd name="T81" fmla="*/ 153 h 310"/>
                <a:gd name="T82" fmla="*/ 129 w 153"/>
                <a:gd name="T83" fmla="*/ 147 h 310"/>
                <a:gd name="T84" fmla="*/ 132 w 153"/>
                <a:gd name="T85" fmla="*/ 140 h 310"/>
                <a:gd name="T86" fmla="*/ 136 w 153"/>
                <a:gd name="T87" fmla="*/ 134 h 310"/>
                <a:gd name="T88" fmla="*/ 140 w 153"/>
                <a:gd name="T89" fmla="*/ 130 h 310"/>
                <a:gd name="T90" fmla="*/ 146 w 153"/>
                <a:gd name="T91" fmla="*/ 126 h 310"/>
                <a:gd name="T92" fmla="*/ 153 w 153"/>
                <a:gd name="T93" fmla="*/ 122 h 310"/>
                <a:gd name="T94" fmla="*/ 153 w 153"/>
                <a:gd name="T95" fmla="*/ 122 h 310"/>
                <a:gd name="T96" fmla="*/ 153 w 153"/>
                <a:gd name="T97" fmla="*/ 122 h 310"/>
                <a:gd name="T98" fmla="*/ 153 w 153"/>
                <a:gd name="T99" fmla="*/ 122 h 310"/>
                <a:gd name="T100" fmla="*/ 148 w 153"/>
                <a:gd name="T101" fmla="*/ 99 h 310"/>
                <a:gd name="T102" fmla="*/ 140 w 153"/>
                <a:gd name="T103" fmla="*/ 69 h 310"/>
                <a:gd name="T104" fmla="*/ 127 w 153"/>
                <a:gd name="T105" fmla="*/ 34 h 310"/>
                <a:gd name="T106" fmla="*/ 119 w 153"/>
                <a:gd name="T107" fmla="*/ 17 h 310"/>
                <a:gd name="T108" fmla="*/ 111 w 153"/>
                <a:gd name="T109" fmla="*/ 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3" h="310">
                  <a:moveTo>
                    <a:pt x="111" y="0"/>
                  </a:moveTo>
                  <a:lnTo>
                    <a:pt x="111" y="0"/>
                  </a:lnTo>
                  <a:lnTo>
                    <a:pt x="86" y="9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85" y="63"/>
                  </a:lnTo>
                  <a:lnTo>
                    <a:pt x="71" y="76"/>
                  </a:lnTo>
                  <a:lnTo>
                    <a:pt x="33" y="55"/>
                  </a:lnTo>
                  <a:lnTo>
                    <a:pt x="33" y="55"/>
                  </a:lnTo>
                  <a:lnTo>
                    <a:pt x="23" y="67"/>
                  </a:lnTo>
                  <a:lnTo>
                    <a:pt x="17" y="80"/>
                  </a:lnTo>
                  <a:lnTo>
                    <a:pt x="10" y="94"/>
                  </a:lnTo>
                  <a:lnTo>
                    <a:pt x="6" y="107"/>
                  </a:lnTo>
                  <a:lnTo>
                    <a:pt x="44" y="126"/>
                  </a:lnTo>
                  <a:lnTo>
                    <a:pt x="44" y="126"/>
                  </a:lnTo>
                  <a:lnTo>
                    <a:pt x="40" y="145"/>
                  </a:lnTo>
                  <a:lnTo>
                    <a:pt x="40" y="165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" y="191"/>
                  </a:lnTo>
                  <a:lnTo>
                    <a:pt x="6" y="207"/>
                  </a:lnTo>
                  <a:lnTo>
                    <a:pt x="6" y="207"/>
                  </a:lnTo>
                  <a:lnTo>
                    <a:pt x="10" y="220"/>
                  </a:lnTo>
                  <a:lnTo>
                    <a:pt x="16" y="232"/>
                  </a:lnTo>
                  <a:lnTo>
                    <a:pt x="58" y="220"/>
                  </a:lnTo>
                  <a:lnTo>
                    <a:pt x="58" y="220"/>
                  </a:lnTo>
                  <a:lnTo>
                    <a:pt x="69" y="235"/>
                  </a:lnTo>
                  <a:lnTo>
                    <a:pt x="83" y="249"/>
                  </a:lnTo>
                  <a:lnTo>
                    <a:pt x="63" y="287"/>
                  </a:lnTo>
                  <a:lnTo>
                    <a:pt x="63" y="287"/>
                  </a:lnTo>
                  <a:lnTo>
                    <a:pt x="83" y="301"/>
                  </a:lnTo>
                  <a:lnTo>
                    <a:pt x="102" y="310"/>
                  </a:lnTo>
                  <a:lnTo>
                    <a:pt x="106" y="301"/>
                  </a:lnTo>
                  <a:lnTo>
                    <a:pt x="106" y="297"/>
                  </a:lnTo>
                  <a:lnTo>
                    <a:pt x="142" y="184"/>
                  </a:lnTo>
                  <a:lnTo>
                    <a:pt x="142" y="184"/>
                  </a:lnTo>
                  <a:lnTo>
                    <a:pt x="134" y="176"/>
                  </a:lnTo>
                  <a:lnTo>
                    <a:pt x="129" y="167"/>
                  </a:lnTo>
                  <a:lnTo>
                    <a:pt x="129" y="167"/>
                  </a:lnTo>
                  <a:lnTo>
                    <a:pt x="129" y="161"/>
                  </a:lnTo>
                  <a:lnTo>
                    <a:pt x="129" y="153"/>
                  </a:lnTo>
                  <a:lnTo>
                    <a:pt x="129" y="147"/>
                  </a:lnTo>
                  <a:lnTo>
                    <a:pt x="132" y="140"/>
                  </a:lnTo>
                  <a:lnTo>
                    <a:pt x="136" y="134"/>
                  </a:lnTo>
                  <a:lnTo>
                    <a:pt x="140" y="130"/>
                  </a:lnTo>
                  <a:lnTo>
                    <a:pt x="146" y="126"/>
                  </a:lnTo>
                  <a:lnTo>
                    <a:pt x="153" y="122"/>
                  </a:lnTo>
                  <a:lnTo>
                    <a:pt x="153" y="122"/>
                  </a:lnTo>
                  <a:lnTo>
                    <a:pt x="153" y="122"/>
                  </a:lnTo>
                  <a:lnTo>
                    <a:pt x="153" y="122"/>
                  </a:lnTo>
                  <a:lnTo>
                    <a:pt x="148" y="99"/>
                  </a:lnTo>
                  <a:lnTo>
                    <a:pt x="140" y="69"/>
                  </a:lnTo>
                  <a:lnTo>
                    <a:pt x="127" y="34"/>
                  </a:lnTo>
                  <a:lnTo>
                    <a:pt x="119" y="17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C14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37" name="Freeform 151"/>
            <p:cNvSpPr>
              <a:spLocks/>
            </p:cNvSpPr>
            <p:nvPr/>
          </p:nvSpPr>
          <p:spPr bwMode="auto">
            <a:xfrm>
              <a:off x="-5270500" y="1916113"/>
              <a:ext cx="242888" cy="492125"/>
            </a:xfrm>
            <a:custGeom>
              <a:avLst/>
              <a:gdLst>
                <a:gd name="T0" fmla="*/ 111 w 153"/>
                <a:gd name="T1" fmla="*/ 0 h 310"/>
                <a:gd name="T2" fmla="*/ 111 w 153"/>
                <a:gd name="T3" fmla="*/ 0 h 310"/>
                <a:gd name="T4" fmla="*/ 86 w 153"/>
                <a:gd name="T5" fmla="*/ 9 h 310"/>
                <a:gd name="T6" fmla="*/ 100 w 153"/>
                <a:gd name="T7" fmla="*/ 52 h 310"/>
                <a:gd name="T8" fmla="*/ 100 w 153"/>
                <a:gd name="T9" fmla="*/ 52 h 310"/>
                <a:gd name="T10" fmla="*/ 85 w 153"/>
                <a:gd name="T11" fmla="*/ 63 h 310"/>
                <a:gd name="T12" fmla="*/ 71 w 153"/>
                <a:gd name="T13" fmla="*/ 76 h 310"/>
                <a:gd name="T14" fmla="*/ 33 w 153"/>
                <a:gd name="T15" fmla="*/ 55 h 310"/>
                <a:gd name="T16" fmla="*/ 33 w 153"/>
                <a:gd name="T17" fmla="*/ 55 h 310"/>
                <a:gd name="T18" fmla="*/ 23 w 153"/>
                <a:gd name="T19" fmla="*/ 67 h 310"/>
                <a:gd name="T20" fmla="*/ 17 w 153"/>
                <a:gd name="T21" fmla="*/ 80 h 310"/>
                <a:gd name="T22" fmla="*/ 10 w 153"/>
                <a:gd name="T23" fmla="*/ 94 h 310"/>
                <a:gd name="T24" fmla="*/ 6 w 153"/>
                <a:gd name="T25" fmla="*/ 107 h 310"/>
                <a:gd name="T26" fmla="*/ 44 w 153"/>
                <a:gd name="T27" fmla="*/ 126 h 310"/>
                <a:gd name="T28" fmla="*/ 44 w 153"/>
                <a:gd name="T29" fmla="*/ 126 h 310"/>
                <a:gd name="T30" fmla="*/ 40 w 153"/>
                <a:gd name="T31" fmla="*/ 145 h 310"/>
                <a:gd name="T32" fmla="*/ 40 w 153"/>
                <a:gd name="T33" fmla="*/ 165 h 310"/>
                <a:gd name="T34" fmla="*/ 0 w 153"/>
                <a:gd name="T35" fmla="*/ 178 h 310"/>
                <a:gd name="T36" fmla="*/ 0 w 153"/>
                <a:gd name="T37" fmla="*/ 178 h 310"/>
                <a:gd name="T38" fmla="*/ 2 w 153"/>
                <a:gd name="T39" fmla="*/ 191 h 310"/>
                <a:gd name="T40" fmla="*/ 6 w 153"/>
                <a:gd name="T41" fmla="*/ 207 h 310"/>
                <a:gd name="T42" fmla="*/ 6 w 153"/>
                <a:gd name="T43" fmla="*/ 207 h 310"/>
                <a:gd name="T44" fmla="*/ 10 w 153"/>
                <a:gd name="T45" fmla="*/ 220 h 310"/>
                <a:gd name="T46" fmla="*/ 16 w 153"/>
                <a:gd name="T47" fmla="*/ 232 h 310"/>
                <a:gd name="T48" fmla="*/ 58 w 153"/>
                <a:gd name="T49" fmla="*/ 220 h 310"/>
                <a:gd name="T50" fmla="*/ 58 w 153"/>
                <a:gd name="T51" fmla="*/ 220 h 310"/>
                <a:gd name="T52" fmla="*/ 69 w 153"/>
                <a:gd name="T53" fmla="*/ 235 h 310"/>
                <a:gd name="T54" fmla="*/ 83 w 153"/>
                <a:gd name="T55" fmla="*/ 249 h 310"/>
                <a:gd name="T56" fmla="*/ 63 w 153"/>
                <a:gd name="T57" fmla="*/ 287 h 310"/>
                <a:gd name="T58" fmla="*/ 63 w 153"/>
                <a:gd name="T59" fmla="*/ 287 h 310"/>
                <a:gd name="T60" fmla="*/ 83 w 153"/>
                <a:gd name="T61" fmla="*/ 301 h 310"/>
                <a:gd name="T62" fmla="*/ 102 w 153"/>
                <a:gd name="T63" fmla="*/ 310 h 310"/>
                <a:gd name="T64" fmla="*/ 106 w 153"/>
                <a:gd name="T65" fmla="*/ 301 h 310"/>
                <a:gd name="T66" fmla="*/ 106 w 153"/>
                <a:gd name="T67" fmla="*/ 297 h 310"/>
                <a:gd name="T68" fmla="*/ 142 w 153"/>
                <a:gd name="T69" fmla="*/ 184 h 310"/>
                <a:gd name="T70" fmla="*/ 142 w 153"/>
                <a:gd name="T71" fmla="*/ 184 h 310"/>
                <a:gd name="T72" fmla="*/ 134 w 153"/>
                <a:gd name="T73" fmla="*/ 176 h 310"/>
                <a:gd name="T74" fmla="*/ 129 w 153"/>
                <a:gd name="T75" fmla="*/ 167 h 310"/>
                <a:gd name="T76" fmla="*/ 129 w 153"/>
                <a:gd name="T77" fmla="*/ 167 h 310"/>
                <a:gd name="T78" fmla="*/ 129 w 153"/>
                <a:gd name="T79" fmla="*/ 161 h 310"/>
                <a:gd name="T80" fmla="*/ 129 w 153"/>
                <a:gd name="T81" fmla="*/ 153 h 310"/>
                <a:gd name="T82" fmla="*/ 129 w 153"/>
                <a:gd name="T83" fmla="*/ 147 h 310"/>
                <a:gd name="T84" fmla="*/ 132 w 153"/>
                <a:gd name="T85" fmla="*/ 140 h 310"/>
                <a:gd name="T86" fmla="*/ 136 w 153"/>
                <a:gd name="T87" fmla="*/ 134 h 310"/>
                <a:gd name="T88" fmla="*/ 140 w 153"/>
                <a:gd name="T89" fmla="*/ 130 h 310"/>
                <a:gd name="T90" fmla="*/ 146 w 153"/>
                <a:gd name="T91" fmla="*/ 126 h 310"/>
                <a:gd name="T92" fmla="*/ 153 w 153"/>
                <a:gd name="T93" fmla="*/ 122 h 310"/>
                <a:gd name="T94" fmla="*/ 153 w 153"/>
                <a:gd name="T95" fmla="*/ 122 h 310"/>
                <a:gd name="T96" fmla="*/ 153 w 153"/>
                <a:gd name="T97" fmla="*/ 122 h 310"/>
                <a:gd name="T98" fmla="*/ 153 w 153"/>
                <a:gd name="T99" fmla="*/ 122 h 310"/>
                <a:gd name="T100" fmla="*/ 148 w 153"/>
                <a:gd name="T101" fmla="*/ 99 h 310"/>
                <a:gd name="T102" fmla="*/ 140 w 153"/>
                <a:gd name="T103" fmla="*/ 69 h 310"/>
                <a:gd name="T104" fmla="*/ 127 w 153"/>
                <a:gd name="T105" fmla="*/ 34 h 310"/>
                <a:gd name="T106" fmla="*/ 119 w 153"/>
                <a:gd name="T107" fmla="*/ 17 h 310"/>
                <a:gd name="T108" fmla="*/ 111 w 153"/>
                <a:gd name="T109" fmla="*/ 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3" h="310">
                  <a:moveTo>
                    <a:pt x="111" y="0"/>
                  </a:moveTo>
                  <a:lnTo>
                    <a:pt x="111" y="0"/>
                  </a:lnTo>
                  <a:lnTo>
                    <a:pt x="86" y="9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85" y="63"/>
                  </a:lnTo>
                  <a:lnTo>
                    <a:pt x="71" y="76"/>
                  </a:lnTo>
                  <a:lnTo>
                    <a:pt x="33" y="55"/>
                  </a:lnTo>
                  <a:lnTo>
                    <a:pt x="33" y="55"/>
                  </a:lnTo>
                  <a:lnTo>
                    <a:pt x="23" y="67"/>
                  </a:lnTo>
                  <a:lnTo>
                    <a:pt x="17" y="80"/>
                  </a:lnTo>
                  <a:lnTo>
                    <a:pt x="10" y="94"/>
                  </a:lnTo>
                  <a:lnTo>
                    <a:pt x="6" y="107"/>
                  </a:lnTo>
                  <a:lnTo>
                    <a:pt x="44" y="126"/>
                  </a:lnTo>
                  <a:lnTo>
                    <a:pt x="44" y="126"/>
                  </a:lnTo>
                  <a:lnTo>
                    <a:pt x="40" y="145"/>
                  </a:lnTo>
                  <a:lnTo>
                    <a:pt x="40" y="165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" y="191"/>
                  </a:lnTo>
                  <a:lnTo>
                    <a:pt x="6" y="207"/>
                  </a:lnTo>
                  <a:lnTo>
                    <a:pt x="6" y="207"/>
                  </a:lnTo>
                  <a:lnTo>
                    <a:pt x="10" y="220"/>
                  </a:lnTo>
                  <a:lnTo>
                    <a:pt x="16" y="232"/>
                  </a:lnTo>
                  <a:lnTo>
                    <a:pt x="58" y="220"/>
                  </a:lnTo>
                  <a:lnTo>
                    <a:pt x="58" y="220"/>
                  </a:lnTo>
                  <a:lnTo>
                    <a:pt x="69" y="235"/>
                  </a:lnTo>
                  <a:lnTo>
                    <a:pt x="83" y="249"/>
                  </a:lnTo>
                  <a:lnTo>
                    <a:pt x="63" y="287"/>
                  </a:lnTo>
                  <a:lnTo>
                    <a:pt x="63" y="287"/>
                  </a:lnTo>
                  <a:lnTo>
                    <a:pt x="83" y="301"/>
                  </a:lnTo>
                  <a:lnTo>
                    <a:pt x="102" y="310"/>
                  </a:lnTo>
                  <a:lnTo>
                    <a:pt x="106" y="301"/>
                  </a:lnTo>
                  <a:lnTo>
                    <a:pt x="106" y="297"/>
                  </a:lnTo>
                  <a:lnTo>
                    <a:pt x="142" y="184"/>
                  </a:lnTo>
                  <a:lnTo>
                    <a:pt x="142" y="184"/>
                  </a:lnTo>
                  <a:lnTo>
                    <a:pt x="134" y="176"/>
                  </a:lnTo>
                  <a:lnTo>
                    <a:pt x="129" y="167"/>
                  </a:lnTo>
                  <a:lnTo>
                    <a:pt x="129" y="167"/>
                  </a:lnTo>
                  <a:lnTo>
                    <a:pt x="129" y="161"/>
                  </a:lnTo>
                  <a:lnTo>
                    <a:pt x="129" y="153"/>
                  </a:lnTo>
                  <a:lnTo>
                    <a:pt x="129" y="147"/>
                  </a:lnTo>
                  <a:lnTo>
                    <a:pt x="132" y="140"/>
                  </a:lnTo>
                  <a:lnTo>
                    <a:pt x="136" y="134"/>
                  </a:lnTo>
                  <a:lnTo>
                    <a:pt x="140" y="130"/>
                  </a:lnTo>
                  <a:lnTo>
                    <a:pt x="146" y="126"/>
                  </a:lnTo>
                  <a:lnTo>
                    <a:pt x="153" y="122"/>
                  </a:lnTo>
                  <a:lnTo>
                    <a:pt x="153" y="122"/>
                  </a:lnTo>
                  <a:lnTo>
                    <a:pt x="153" y="122"/>
                  </a:lnTo>
                  <a:lnTo>
                    <a:pt x="153" y="122"/>
                  </a:lnTo>
                  <a:lnTo>
                    <a:pt x="148" y="99"/>
                  </a:lnTo>
                  <a:lnTo>
                    <a:pt x="140" y="69"/>
                  </a:lnTo>
                  <a:lnTo>
                    <a:pt x="127" y="34"/>
                  </a:lnTo>
                  <a:lnTo>
                    <a:pt x="119" y="17"/>
                  </a:lnTo>
                  <a:lnTo>
                    <a:pt x="11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38" name="Freeform 152"/>
            <p:cNvSpPr>
              <a:spLocks noEditPoints="1"/>
            </p:cNvSpPr>
            <p:nvPr/>
          </p:nvSpPr>
          <p:spPr bwMode="auto">
            <a:xfrm>
              <a:off x="-5245100" y="1879601"/>
              <a:ext cx="519113" cy="519113"/>
            </a:xfrm>
            <a:custGeom>
              <a:avLst/>
              <a:gdLst>
                <a:gd name="T0" fmla="*/ 327 w 327"/>
                <a:gd name="T1" fmla="*/ 142 h 327"/>
                <a:gd name="T2" fmla="*/ 321 w 327"/>
                <a:gd name="T3" fmla="*/ 113 h 327"/>
                <a:gd name="T4" fmla="*/ 317 w 327"/>
                <a:gd name="T5" fmla="*/ 99 h 327"/>
                <a:gd name="T6" fmla="*/ 270 w 327"/>
                <a:gd name="T7" fmla="*/ 99 h 327"/>
                <a:gd name="T8" fmla="*/ 258 w 327"/>
                <a:gd name="T9" fmla="*/ 84 h 327"/>
                <a:gd name="T10" fmla="*/ 264 w 327"/>
                <a:gd name="T11" fmla="*/ 32 h 327"/>
                <a:gd name="T12" fmla="*/ 252 w 327"/>
                <a:gd name="T13" fmla="*/ 23 h 327"/>
                <a:gd name="T14" fmla="*/ 227 w 327"/>
                <a:gd name="T15" fmla="*/ 9 h 327"/>
                <a:gd name="T16" fmla="*/ 193 w 327"/>
                <a:gd name="T17" fmla="*/ 44 h 327"/>
                <a:gd name="T18" fmla="*/ 176 w 327"/>
                <a:gd name="T19" fmla="*/ 40 h 327"/>
                <a:gd name="T20" fmla="*/ 141 w 327"/>
                <a:gd name="T21" fmla="*/ 0 h 327"/>
                <a:gd name="T22" fmla="*/ 128 w 327"/>
                <a:gd name="T23" fmla="*/ 2 h 327"/>
                <a:gd name="T24" fmla="*/ 114 w 327"/>
                <a:gd name="T25" fmla="*/ 6 h 327"/>
                <a:gd name="T26" fmla="*/ 88 w 327"/>
                <a:gd name="T27" fmla="*/ 15 h 327"/>
                <a:gd name="T28" fmla="*/ 101 w 327"/>
                <a:gd name="T29" fmla="*/ 57 h 327"/>
                <a:gd name="T30" fmla="*/ 72 w 327"/>
                <a:gd name="T31" fmla="*/ 82 h 327"/>
                <a:gd name="T32" fmla="*/ 32 w 327"/>
                <a:gd name="T33" fmla="*/ 63 h 327"/>
                <a:gd name="T34" fmla="*/ 17 w 327"/>
                <a:gd name="T35" fmla="*/ 86 h 327"/>
                <a:gd name="T36" fmla="*/ 7 w 327"/>
                <a:gd name="T37" fmla="*/ 113 h 327"/>
                <a:gd name="T38" fmla="*/ 46 w 327"/>
                <a:gd name="T39" fmla="*/ 134 h 327"/>
                <a:gd name="T40" fmla="*/ 42 w 327"/>
                <a:gd name="T41" fmla="*/ 172 h 327"/>
                <a:gd name="T42" fmla="*/ 0 w 327"/>
                <a:gd name="T43" fmla="*/ 184 h 327"/>
                <a:gd name="T44" fmla="*/ 5 w 327"/>
                <a:gd name="T45" fmla="*/ 212 h 327"/>
                <a:gd name="T46" fmla="*/ 11 w 327"/>
                <a:gd name="T47" fmla="*/ 226 h 327"/>
                <a:gd name="T48" fmla="*/ 59 w 327"/>
                <a:gd name="T49" fmla="*/ 226 h 327"/>
                <a:gd name="T50" fmla="*/ 70 w 327"/>
                <a:gd name="T51" fmla="*/ 241 h 327"/>
                <a:gd name="T52" fmla="*/ 63 w 327"/>
                <a:gd name="T53" fmla="*/ 295 h 327"/>
                <a:gd name="T54" fmla="*/ 74 w 327"/>
                <a:gd name="T55" fmla="*/ 303 h 327"/>
                <a:gd name="T56" fmla="*/ 101 w 327"/>
                <a:gd name="T57" fmla="*/ 316 h 327"/>
                <a:gd name="T58" fmla="*/ 134 w 327"/>
                <a:gd name="T59" fmla="*/ 281 h 327"/>
                <a:gd name="T60" fmla="*/ 153 w 327"/>
                <a:gd name="T61" fmla="*/ 285 h 327"/>
                <a:gd name="T62" fmla="*/ 185 w 327"/>
                <a:gd name="T63" fmla="*/ 327 h 327"/>
                <a:gd name="T64" fmla="*/ 199 w 327"/>
                <a:gd name="T65" fmla="*/ 324 h 327"/>
                <a:gd name="T66" fmla="*/ 214 w 327"/>
                <a:gd name="T67" fmla="*/ 320 h 327"/>
                <a:gd name="T68" fmla="*/ 239 w 327"/>
                <a:gd name="T69" fmla="*/ 310 h 327"/>
                <a:gd name="T70" fmla="*/ 227 w 327"/>
                <a:gd name="T71" fmla="*/ 268 h 327"/>
                <a:gd name="T72" fmla="*/ 256 w 327"/>
                <a:gd name="T73" fmla="*/ 243 h 327"/>
                <a:gd name="T74" fmla="*/ 295 w 327"/>
                <a:gd name="T75" fmla="*/ 264 h 327"/>
                <a:gd name="T76" fmla="*/ 310 w 327"/>
                <a:gd name="T77" fmla="*/ 239 h 327"/>
                <a:gd name="T78" fmla="*/ 321 w 327"/>
                <a:gd name="T79" fmla="*/ 212 h 327"/>
                <a:gd name="T80" fmla="*/ 283 w 327"/>
                <a:gd name="T81" fmla="*/ 193 h 327"/>
                <a:gd name="T82" fmla="*/ 287 w 327"/>
                <a:gd name="T83" fmla="*/ 155 h 327"/>
                <a:gd name="T84" fmla="*/ 174 w 327"/>
                <a:gd name="T85" fmla="*/ 197 h 327"/>
                <a:gd name="T86" fmla="*/ 168 w 327"/>
                <a:gd name="T87" fmla="*/ 199 h 327"/>
                <a:gd name="T88" fmla="*/ 155 w 327"/>
                <a:gd name="T89" fmla="*/ 197 h 327"/>
                <a:gd name="T90" fmla="*/ 141 w 327"/>
                <a:gd name="T91" fmla="*/ 191 h 327"/>
                <a:gd name="T92" fmla="*/ 134 w 327"/>
                <a:gd name="T93" fmla="*/ 180 h 327"/>
                <a:gd name="T94" fmla="*/ 130 w 327"/>
                <a:gd name="T95" fmla="*/ 174 h 327"/>
                <a:gd name="T96" fmla="*/ 128 w 327"/>
                <a:gd name="T97" fmla="*/ 159 h 327"/>
                <a:gd name="T98" fmla="*/ 132 w 327"/>
                <a:gd name="T99" fmla="*/ 147 h 327"/>
                <a:gd name="T100" fmla="*/ 141 w 327"/>
                <a:gd name="T101" fmla="*/ 136 h 327"/>
                <a:gd name="T102" fmla="*/ 153 w 327"/>
                <a:gd name="T103" fmla="*/ 128 h 327"/>
                <a:gd name="T104" fmla="*/ 160 w 327"/>
                <a:gd name="T105" fmla="*/ 128 h 327"/>
                <a:gd name="T106" fmla="*/ 174 w 327"/>
                <a:gd name="T107" fmla="*/ 128 h 327"/>
                <a:gd name="T108" fmla="*/ 185 w 327"/>
                <a:gd name="T109" fmla="*/ 136 h 327"/>
                <a:gd name="T110" fmla="*/ 195 w 327"/>
                <a:gd name="T111" fmla="*/ 145 h 327"/>
                <a:gd name="T112" fmla="*/ 199 w 327"/>
                <a:gd name="T113" fmla="*/ 153 h 327"/>
                <a:gd name="T114" fmla="*/ 199 w 327"/>
                <a:gd name="T115" fmla="*/ 167 h 327"/>
                <a:gd name="T116" fmla="*/ 195 w 327"/>
                <a:gd name="T117" fmla="*/ 180 h 327"/>
                <a:gd name="T118" fmla="*/ 187 w 327"/>
                <a:gd name="T119" fmla="*/ 190 h 327"/>
                <a:gd name="T120" fmla="*/ 174 w 327"/>
                <a:gd name="T121" fmla="*/ 19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27" h="327">
                  <a:moveTo>
                    <a:pt x="327" y="142"/>
                  </a:moveTo>
                  <a:lnTo>
                    <a:pt x="327" y="142"/>
                  </a:lnTo>
                  <a:lnTo>
                    <a:pt x="325" y="126"/>
                  </a:lnTo>
                  <a:lnTo>
                    <a:pt x="321" y="113"/>
                  </a:lnTo>
                  <a:lnTo>
                    <a:pt x="321" y="113"/>
                  </a:lnTo>
                  <a:lnTo>
                    <a:pt x="317" y="99"/>
                  </a:lnTo>
                  <a:lnTo>
                    <a:pt x="310" y="86"/>
                  </a:lnTo>
                  <a:lnTo>
                    <a:pt x="270" y="99"/>
                  </a:lnTo>
                  <a:lnTo>
                    <a:pt x="270" y="99"/>
                  </a:lnTo>
                  <a:lnTo>
                    <a:pt x="258" y="84"/>
                  </a:lnTo>
                  <a:lnTo>
                    <a:pt x="245" y="71"/>
                  </a:lnTo>
                  <a:lnTo>
                    <a:pt x="264" y="32"/>
                  </a:lnTo>
                  <a:lnTo>
                    <a:pt x="264" y="32"/>
                  </a:lnTo>
                  <a:lnTo>
                    <a:pt x="252" y="23"/>
                  </a:lnTo>
                  <a:lnTo>
                    <a:pt x="241" y="17"/>
                  </a:lnTo>
                  <a:lnTo>
                    <a:pt x="227" y="9"/>
                  </a:lnTo>
                  <a:lnTo>
                    <a:pt x="214" y="6"/>
                  </a:lnTo>
                  <a:lnTo>
                    <a:pt x="193" y="44"/>
                  </a:lnTo>
                  <a:lnTo>
                    <a:pt x="193" y="44"/>
                  </a:lnTo>
                  <a:lnTo>
                    <a:pt x="176" y="40"/>
                  </a:lnTo>
                  <a:lnTo>
                    <a:pt x="155" y="40"/>
                  </a:lnTo>
                  <a:lnTo>
                    <a:pt x="141" y="0"/>
                  </a:lnTo>
                  <a:lnTo>
                    <a:pt x="141" y="0"/>
                  </a:lnTo>
                  <a:lnTo>
                    <a:pt x="128" y="2"/>
                  </a:lnTo>
                  <a:lnTo>
                    <a:pt x="114" y="6"/>
                  </a:lnTo>
                  <a:lnTo>
                    <a:pt x="114" y="6"/>
                  </a:lnTo>
                  <a:lnTo>
                    <a:pt x="101" y="9"/>
                  </a:lnTo>
                  <a:lnTo>
                    <a:pt x="88" y="15"/>
                  </a:lnTo>
                  <a:lnTo>
                    <a:pt x="101" y="57"/>
                  </a:lnTo>
                  <a:lnTo>
                    <a:pt x="101" y="57"/>
                  </a:lnTo>
                  <a:lnTo>
                    <a:pt x="86" y="69"/>
                  </a:lnTo>
                  <a:lnTo>
                    <a:pt x="72" y="82"/>
                  </a:lnTo>
                  <a:lnTo>
                    <a:pt x="32" y="63"/>
                  </a:lnTo>
                  <a:lnTo>
                    <a:pt x="32" y="63"/>
                  </a:lnTo>
                  <a:lnTo>
                    <a:pt x="24" y="75"/>
                  </a:lnTo>
                  <a:lnTo>
                    <a:pt x="17" y="86"/>
                  </a:lnTo>
                  <a:lnTo>
                    <a:pt x="11" y="99"/>
                  </a:lnTo>
                  <a:lnTo>
                    <a:pt x="7" y="113"/>
                  </a:lnTo>
                  <a:lnTo>
                    <a:pt x="46" y="134"/>
                  </a:lnTo>
                  <a:lnTo>
                    <a:pt x="46" y="134"/>
                  </a:lnTo>
                  <a:lnTo>
                    <a:pt x="42" y="151"/>
                  </a:lnTo>
                  <a:lnTo>
                    <a:pt x="42" y="172"/>
                  </a:lnTo>
                  <a:lnTo>
                    <a:pt x="0" y="184"/>
                  </a:lnTo>
                  <a:lnTo>
                    <a:pt x="0" y="184"/>
                  </a:lnTo>
                  <a:lnTo>
                    <a:pt x="3" y="199"/>
                  </a:lnTo>
                  <a:lnTo>
                    <a:pt x="5" y="212"/>
                  </a:lnTo>
                  <a:lnTo>
                    <a:pt x="5" y="212"/>
                  </a:lnTo>
                  <a:lnTo>
                    <a:pt x="11" y="226"/>
                  </a:lnTo>
                  <a:lnTo>
                    <a:pt x="17" y="239"/>
                  </a:lnTo>
                  <a:lnTo>
                    <a:pt x="59" y="226"/>
                  </a:lnTo>
                  <a:lnTo>
                    <a:pt x="59" y="226"/>
                  </a:lnTo>
                  <a:lnTo>
                    <a:pt x="70" y="241"/>
                  </a:lnTo>
                  <a:lnTo>
                    <a:pt x="84" y="255"/>
                  </a:lnTo>
                  <a:lnTo>
                    <a:pt x="63" y="295"/>
                  </a:lnTo>
                  <a:lnTo>
                    <a:pt x="63" y="295"/>
                  </a:lnTo>
                  <a:lnTo>
                    <a:pt x="74" y="303"/>
                  </a:lnTo>
                  <a:lnTo>
                    <a:pt x="88" y="310"/>
                  </a:lnTo>
                  <a:lnTo>
                    <a:pt x="101" y="316"/>
                  </a:lnTo>
                  <a:lnTo>
                    <a:pt x="114" y="320"/>
                  </a:lnTo>
                  <a:lnTo>
                    <a:pt x="134" y="281"/>
                  </a:lnTo>
                  <a:lnTo>
                    <a:pt x="134" y="281"/>
                  </a:lnTo>
                  <a:lnTo>
                    <a:pt x="153" y="285"/>
                  </a:lnTo>
                  <a:lnTo>
                    <a:pt x="172" y="285"/>
                  </a:lnTo>
                  <a:lnTo>
                    <a:pt x="185" y="327"/>
                  </a:lnTo>
                  <a:lnTo>
                    <a:pt x="185" y="327"/>
                  </a:lnTo>
                  <a:lnTo>
                    <a:pt x="199" y="324"/>
                  </a:lnTo>
                  <a:lnTo>
                    <a:pt x="214" y="320"/>
                  </a:lnTo>
                  <a:lnTo>
                    <a:pt x="214" y="320"/>
                  </a:lnTo>
                  <a:lnTo>
                    <a:pt x="227" y="316"/>
                  </a:lnTo>
                  <a:lnTo>
                    <a:pt x="239" y="310"/>
                  </a:lnTo>
                  <a:lnTo>
                    <a:pt x="227" y="268"/>
                  </a:lnTo>
                  <a:lnTo>
                    <a:pt x="227" y="268"/>
                  </a:lnTo>
                  <a:lnTo>
                    <a:pt x="243" y="257"/>
                  </a:lnTo>
                  <a:lnTo>
                    <a:pt x="256" y="243"/>
                  </a:lnTo>
                  <a:lnTo>
                    <a:pt x="295" y="264"/>
                  </a:lnTo>
                  <a:lnTo>
                    <a:pt x="295" y="264"/>
                  </a:lnTo>
                  <a:lnTo>
                    <a:pt x="304" y="251"/>
                  </a:lnTo>
                  <a:lnTo>
                    <a:pt x="310" y="239"/>
                  </a:lnTo>
                  <a:lnTo>
                    <a:pt x="317" y="226"/>
                  </a:lnTo>
                  <a:lnTo>
                    <a:pt x="321" y="212"/>
                  </a:lnTo>
                  <a:lnTo>
                    <a:pt x="283" y="193"/>
                  </a:lnTo>
                  <a:lnTo>
                    <a:pt x="283" y="193"/>
                  </a:lnTo>
                  <a:lnTo>
                    <a:pt x="285" y="174"/>
                  </a:lnTo>
                  <a:lnTo>
                    <a:pt x="287" y="155"/>
                  </a:lnTo>
                  <a:lnTo>
                    <a:pt x="327" y="142"/>
                  </a:lnTo>
                  <a:close/>
                  <a:moveTo>
                    <a:pt x="174" y="197"/>
                  </a:moveTo>
                  <a:lnTo>
                    <a:pt x="174" y="197"/>
                  </a:lnTo>
                  <a:lnTo>
                    <a:pt x="168" y="199"/>
                  </a:lnTo>
                  <a:lnTo>
                    <a:pt x="160" y="199"/>
                  </a:lnTo>
                  <a:lnTo>
                    <a:pt x="155" y="197"/>
                  </a:lnTo>
                  <a:lnTo>
                    <a:pt x="147" y="195"/>
                  </a:lnTo>
                  <a:lnTo>
                    <a:pt x="141" y="191"/>
                  </a:lnTo>
                  <a:lnTo>
                    <a:pt x="137" y="186"/>
                  </a:lnTo>
                  <a:lnTo>
                    <a:pt x="134" y="180"/>
                  </a:lnTo>
                  <a:lnTo>
                    <a:pt x="130" y="174"/>
                  </a:lnTo>
                  <a:lnTo>
                    <a:pt x="130" y="174"/>
                  </a:lnTo>
                  <a:lnTo>
                    <a:pt x="128" y="167"/>
                  </a:lnTo>
                  <a:lnTo>
                    <a:pt x="128" y="159"/>
                  </a:lnTo>
                  <a:lnTo>
                    <a:pt x="130" y="153"/>
                  </a:lnTo>
                  <a:lnTo>
                    <a:pt x="132" y="147"/>
                  </a:lnTo>
                  <a:lnTo>
                    <a:pt x="136" y="142"/>
                  </a:lnTo>
                  <a:lnTo>
                    <a:pt x="141" y="136"/>
                  </a:lnTo>
                  <a:lnTo>
                    <a:pt x="147" y="132"/>
                  </a:lnTo>
                  <a:lnTo>
                    <a:pt x="153" y="128"/>
                  </a:lnTo>
                  <a:lnTo>
                    <a:pt x="153" y="128"/>
                  </a:lnTo>
                  <a:lnTo>
                    <a:pt x="160" y="128"/>
                  </a:lnTo>
                  <a:lnTo>
                    <a:pt x="168" y="128"/>
                  </a:lnTo>
                  <a:lnTo>
                    <a:pt x="174" y="128"/>
                  </a:lnTo>
                  <a:lnTo>
                    <a:pt x="180" y="132"/>
                  </a:lnTo>
                  <a:lnTo>
                    <a:pt x="185" y="136"/>
                  </a:lnTo>
                  <a:lnTo>
                    <a:pt x="191" y="140"/>
                  </a:lnTo>
                  <a:lnTo>
                    <a:pt x="195" y="145"/>
                  </a:lnTo>
                  <a:lnTo>
                    <a:pt x="199" y="153"/>
                  </a:lnTo>
                  <a:lnTo>
                    <a:pt x="199" y="153"/>
                  </a:lnTo>
                  <a:lnTo>
                    <a:pt x="199" y="159"/>
                  </a:lnTo>
                  <a:lnTo>
                    <a:pt x="199" y="167"/>
                  </a:lnTo>
                  <a:lnTo>
                    <a:pt x="199" y="172"/>
                  </a:lnTo>
                  <a:lnTo>
                    <a:pt x="195" y="180"/>
                  </a:lnTo>
                  <a:lnTo>
                    <a:pt x="191" y="186"/>
                  </a:lnTo>
                  <a:lnTo>
                    <a:pt x="187" y="190"/>
                  </a:lnTo>
                  <a:lnTo>
                    <a:pt x="182" y="193"/>
                  </a:lnTo>
                  <a:lnTo>
                    <a:pt x="174" y="197"/>
                  </a:lnTo>
                  <a:lnTo>
                    <a:pt x="174" y="1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39" name="Freeform 153"/>
            <p:cNvSpPr>
              <a:spLocks/>
            </p:cNvSpPr>
            <p:nvPr/>
          </p:nvSpPr>
          <p:spPr bwMode="auto">
            <a:xfrm>
              <a:off x="-4872038" y="1158876"/>
              <a:ext cx="173038" cy="115888"/>
            </a:xfrm>
            <a:custGeom>
              <a:avLst/>
              <a:gdLst>
                <a:gd name="T0" fmla="*/ 31 w 109"/>
                <a:gd name="T1" fmla="*/ 0 h 73"/>
                <a:gd name="T2" fmla="*/ 0 w 109"/>
                <a:gd name="T3" fmla="*/ 27 h 73"/>
                <a:gd name="T4" fmla="*/ 23 w 109"/>
                <a:gd name="T5" fmla="*/ 38 h 73"/>
                <a:gd name="T6" fmla="*/ 23 w 109"/>
                <a:gd name="T7" fmla="*/ 38 h 73"/>
                <a:gd name="T8" fmla="*/ 27 w 109"/>
                <a:gd name="T9" fmla="*/ 50 h 73"/>
                <a:gd name="T10" fmla="*/ 27 w 109"/>
                <a:gd name="T11" fmla="*/ 61 h 73"/>
                <a:gd name="T12" fmla="*/ 27 w 109"/>
                <a:gd name="T13" fmla="*/ 73 h 73"/>
                <a:gd name="T14" fmla="*/ 109 w 109"/>
                <a:gd name="T15" fmla="*/ 46 h 73"/>
                <a:gd name="T16" fmla="*/ 88 w 109"/>
                <a:gd name="T17" fmla="*/ 13 h 73"/>
                <a:gd name="T18" fmla="*/ 31 w 109"/>
                <a:gd name="T1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73">
                  <a:moveTo>
                    <a:pt x="31" y="0"/>
                  </a:moveTo>
                  <a:lnTo>
                    <a:pt x="0" y="27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7" y="50"/>
                  </a:lnTo>
                  <a:lnTo>
                    <a:pt x="27" y="61"/>
                  </a:lnTo>
                  <a:lnTo>
                    <a:pt x="27" y="73"/>
                  </a:lnTo>
                  <a:lnTo>
                    <a:pt x="109" y="46"/>
                  </a:lnTo>
                  <a:lnTo>
                    <a:pt x="88" y="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C688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40" name="Freeform 154"/>
            <p:cNvSpPr>
              <a:spLocks/>
            </p:cNvSpPr>
            <p:nvPr/>
          </p:nvSpPr>
          <p:spPr bwMode="auto">
            <a:xfrm>
              <a:off x="-4872038" y="1158876"/>
              <a:ext cx="173038" cy="115888"/>
            </a:xfrm>
            <a:custGeom>
              <a:avLst/>
              <a:gdLst>
                <a:gd name="T0" fmla="*/ 31 w 109"/>
                <a:gd name="T1" fmla="*/ 0 h 73"/>
                <a:gd name="T2" fmla="*/ 0 w 109"/>
                <a:gd name="T3" fmla="*/ 27 h 73"/>
                <a:gd name="T4" fmla="*/ 23 w 109"/>
                <a:gd name="T5" fmla="*/ 38 h 73"/>
                <a:gd name="T6" fmla="*/ 23 w 109"/>
                <a:gd name="T7" fmla="*/ 38 h 73"/>
                <a:gd name="T8" fmla="*/ 27 w 109"/>
                <a:gd name="T9" fmla="*/ 50 h 73"/>
                <a:gd name="T10" fmla="*/ 27 w 109"/>
                <a:gd name="T11" fmla="*/ 61 h 73"/>
                <a:gd name="T12" fmla="*/ 27 w 109"/>
                <a:gd name="T13" fmla="*/ 73 h 73"/>
                <a:gd name="T14" fmla="*/ 109 w 109"/>
                <a:gd name="T15" fmla="*/ 46 h 73"/>
                <a:gd name="T16" fmla="*/ 88 w 109"/>
                <a:gd name="T17" fmla="*/ 13 h 73"/>
                <a:gd name="T18" fmla="*/ 31 w 109"/>
                <a:gd name="T1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73">
                  <a:moveTo>
                    <a:pt x="31" y="0"/>
                  </a:moveTo>
                  <a:lnTo>
                    <a:pt x="0" y="27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7" y="50"/>
                  </a:lnTo>
                  <a:lnTo>
                    <a:pt x="27" y="61"/>
                  </a:lnTo>
                  <a:lnTo>
                    <a:pt x="27" y="73"/>
                  </a:lnTo>
                  <a:lnTo>
                    <a:pt x="109" y="46"/>
                  </a:lnTo>
                  <a:lnTo>
                    <a:pt x="88" y="13"/>
                  </a:lnTo>
                  <a:lnTo>
                    <a:pt x="3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41" name="Freeform 155"/>
            <p:cNvSpPr>
              <a:spLocks/>
            </p:cNvSpPr>
            <p:nvPr/>
          </p:nvSpPr>
          <p:spPr bwMode="auto">
            <a:xfrm>
              <a:off x="-5068888" y="1201738"/>
              <a:ext cx="239713" cy="157163"/>
            </a:xfrm>
            <a:custGeom>
              <a:avLst/>
              <a:gdLst>
                <a:gd name="T0" fmla="*/ 124 w 151"/>
                <a:gd name="T1" fmla="*/ 0 h 99"/>
                <a:gd name="T2" fmla="*/ 0 w 151"/>
                <a:gd name="T3" fmla="*/ 99 h 99"/>
                <a:gd name="T4" fmla="*/ 151 w 151"/>
                <a:gd name="T5" fmla="*/ 46 h 99"/>
                <a:gd name="T6" fmla="*/ 151 w 151"/>
                <a:gd name="T7" fmla="*/ 46 h 99"/>
                <a:gd name="T8" fmla="*/ 151 w 151"/>
                <a:gd name="T9" fmla="*/ 34 h 99"/>
                <a:gd name="T10" fmla="*/ 151 w 151"/>
                <a:gd name="T11" fmla="*/ 23 h 99"/>
                <a:gd name="T12" fmla="*/ 147 w 151"/>
                <a:gd name="T13" fmla="*/ 11 h 99"/>
                <a:gd name="T14" fmla="*/ 124 w 151"/>
                <a:gd name="T1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99">
                  <a:moveTo>
                    <a:pt x="124" y="0"/>
                  </a:moveTo>
                  <a:lnTo>
                    <a:pt x="0" y="99"/>
                  </a:lnTo>
                  <a:lnTo>
                    <a:pt x="151" y="46"/>
                  </a:lnTo>
                  <a:lnTo>
                    <a:pt x="151" y="46"/>
                  </a:lnTo>
                  <a:lnTo>
                    <a:pt x="151" y="34"/>
                  </a:lnTo>
                  <a:lnTo>
                    <a:pt x="151" y="23"/>
                  </a:lnTo>
                  <a:lnTo>
                    <a:pt x="147" y="11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0D19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42" name="Freeform 156"/>
            <p:cNvSpPr>
              <a:spLocks/>
            </p:cNvSpPr>
            <p:nvPr/>
          </p:nvSpPr>
          <p:spPr bwMode="auto">
            <a:xfrm>
              <a:off x="-5068888" y="1201738"/>
              <a:ext cx="239713" cy="157163"/>
            </a:xfrm>
            <a:custGeom>
              <a:avLst/>
              <a:gdLst>
                <a:gd name="T0" fmla="*/ 124 w 151"/>
                <a:gd name="T1" fmla="*/ 0 h 99"/>
                <a:gd name="T2" fmla="*/ 0 w 151"/>
                <a:gd name="T3" fmla="*/ 99 h 99"/>
                <a:gd name="T4" fmla="*/ 151 w 151"/>
                <a:gd name="T5" fmla="*/ 46 h 99"/>
                <a:gd name="T6" fmla="*/ 151 w 151"/>
                <a:gd name="T7" fmla="*/ 46 h 99"/>
                <a:gd name="T8" fmla="*/ 151 w 151"/>
                <a:gd name="T9" fmla="*/ 34 h 99"/>
                <a:gd name="T10" fmla="*/ 151 w 151"/>
                <a:gd name="T11" fmla="*/ 23 h 99"/>
                <a:gd name="T12" fmla="*/ 147 w 151"/>
                <a:gd name="T13" fmla="*/ 11 h 99"/>
                <a:gd name="T14" fmla="*/ 124 w 151"/>
                <a:gd name="T1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99">
                  <a:moveTo>
                    <a:pt x="124" y="0"/>
                  </a:moveTo>
                  <a:lnTo>
                    <a:pt x="0" y="99"/>
                  </a:lnTo>
                  <a:lnTo>
                    <a:pt x="151" y="46"/>
                  </a:lnTo>
                  <a:lnTo>
                    <a:pt x="151" y="46"/>
                  </a:lnTo>
                  <a:lnTo>
                    <a:pt x="151" y="34"/>
                  </a:lnTo>
                  <a:lnTo>
                    <a:pt x="151" y="23"/>
                  </a:lnTo>
                  <a:lnTo>
                    <a:pt x="147" y="11"/>
                  </a:lnTo>
                  <a:lnTo>
                    <a:pt x="12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43" name="Freeform 157"/>
            <p:cNvSpPr>
              <a:spLocks/>
            </p:cNvSpPr>
            <p:nvPr/>
          </p:nvSpPr>
          <p:spPr bwMode="auto">
            <a:xfrm>
              <a:off x="-5087938" y="1062038"/>
              <a:ext cx="504825" cy="296863"/>
            </a:xfrm>
            <a:custGeom>
              <a:avLst/>
              <a:gdLst>
                <a:gd name="T0" fmla="*/ 12 w 318"/>
                <a:gd name="T1" fmla="*/ 187 h 187"/>
                <a:gd name="T2" fmla="*/ 12 w 318"/>
                <a:gd name="T3" fmla="*/ 187 h 187"/>
                <a:gd name="T4" fmla="*/ 167 w 318"/>
                <a:gd name="T5" fmla="*/ 113 h 187"/>
                <a:gd name="T6" fmla="*/ 272 w 318"/>
                <a:gd name="T7" fmla="*/ 61 h 187"/>
                <a:gd name="T8" fmla="*/ 307 w 318"/>
                <a:gd name="T9" fmla="*/ 44 h 187"/>
                <a:gd name="T10" fmla="*/ 318 w 318"/>
                <a:gd name="T11" fmla="*/ 36 h 187"/>
                <a:gd name="T12" fmla="*/ 318 w 318"/>
                <a:gd name="T13" fmla="*/ 36 h 187"/>
                <a:gd name="T14" fmla="*/ 314 w 318"/>
                <a:gd name="T15" fmla="*/ 34 h 187"/>
                <a:gd name="T16" fmla="*/ 305 w 318"/>
                <a:gd name="T17" fmla="*/ 38 h 187"/>
                <a:gd name="T18" fmla="*/ 274 w 318"/>
                <a:gd name="T19" fmla="*/ 47 h 187"/>
                <a:gd name="T20" fmla="*/ 232 w 318"/>
                <a:gd name="T21" fmla="*/ 61 h 187"/>
                <a:gd name="T22" fmla="*/ 232 w 318"/>
                <a:gd name="T23" fmla="*/ 61 h 187"/>
                <a:gd name="T24" fmla="*/ 224 w 318"/>
                <a:gd name="T25" fmla="*/ 51 h 187"/>
                <a:gd name="T26" fmla="*/ 217 w 318"/>
                <a:gd name="T27" fmla="*/ 40 h 187"/>
                <a:gd name="T28" fmla="*/ 205 w 318"/>
                <a:gd name="T29" fmla="*/ 26 h 187"/>
                <a:gd name="T30" fmla="*/ 192 w 318"/>
                <a:gd name="T31" fmla="*/ 15 h 187"/>
                <a:gd name="T32" fmla="*/ 174 w 318"/>
                <a:gd name="T33" fmla="*/ 5 h 187"/>
                <a:gd name="T34" fmla="*/ 165 w 318"/>
                <a:gd name="T35" fmla="*/ 1 h 187"/>
                <a:gd name="T36" fmla="*/ 155 w 318"/>
                <a:gd name="T37" fmla="*/ 0 h 187"/>
                <a:gd name="T38" fmla="*/ 144 w 318"/>
                <a:gd name="T39" fmla="*/ 0 h 187"/>
                <a:gd name="T40" fmla="*/ 132 w 318"/>
                <a:gd name="T41" fmla="*/ 0 h 187"/>
                <a:gd name="T42" fmla="*/ 132 w 318"/>
                <a:gd name="T43" fmla="*/ 0 h 187"/>
                <a:gd name="T44" fmla="*/ 121 w 318"/>
                <a:gd name="T45" fmla="*/ 1 h 187"/>
                <a:gd name="T46" fmla="*/ 109 w 318"/>
                <a:gd name="T47" fmla="*/ 5 h 187"/>
                <a:gd name="T48" fmla="*/ 86 w 318"/>
                <a:gd name="T49" fmla="*/ 17 h 187"/>
                <a:gd name="T50" fmla="*/ 65 w 318"/>
                <a:gd name="T51" fmla="*/ 30 h 187"/>
                <a:gd name="T52" fmla="*/ 46 w 318"/>
                <a:gd name="T53" fmla="*/ 44 h 187"/>
                <a:gd name="T54" fmla="*/ 29 w 318"/>
                <a:gd name="T55" fmla="*/ 61 h 187"/>
                <a:gd name="T56" fmla="*/ 15 w 318"/>
                <a:gd name="T57" fmla="*/ 76 h 187"/>
                <a:gd name="T58" fmla="*/ 6 w 318"/>
                <a:gd name="T59" fmla="*/ 91 h 187"/>
                <a:gd name="T60" fmla="*/ 2 w 318"/>
                <a:gd name="T61" fmla="*/ 105 h 187"/>
                <a:gd name="T62" fmla="*/ 2 w 318"/>
                <a:gd name="T63" fmla="*/ 105 h 187"/>
                <a:gd name="T64" fmla="*/ 0 w 318"/>
                <a:gd name="T65" fmla="*/ 118 h 187"/>
                <a:gd name="T66" fmla="*/ 0 w 318"/>
                <a:gd name="T67" fmla="*/ 132 h 187"/>
                <a:gd name="T68" fmla="*/ 4 w 318"/>
                <a:gd name="T69" fmla="*/ 157 h 187"/>
                <a:gd name="T70" fmla="*/ 10 w 318"/>
                <a:gd name="T71" fmla="*/ 178 h 187"/>
                <a:gd name="T72" fmla="*/ 12 w 318"/>
                <a:gd name="T73" fmla="*/ 187 h 187"/>
                <a:gd name="T74" fmla="*/ 12 w 318"/>
                <a:gd name="T75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18" h="187">
                  <a:moveTo>
                    <a:pt x="12" y="187"/>
                  </a:moveTo>
                  <a:lnTo>
                    <a:pt x="12" y="187"/>
                  </a:lnTo>
                  <a:lnTo>
                    <a:pt x="167" y="113"/>
                  </a:lnTo>
                  <a:lnTo>
                    <a:pt x="272" y="61"/>
                  </a:lnTo>
                  <a:lnTo>
                    <a:pt x="307" y="44"/>
                  </a:lnTo>
                  <a:lnTo>
                    <a:pt x="318" y="36"/>
                  </a:lnTo>
                  <a:lnTo>
                    <a:pt x="318" y="36"/>
                  </a:lnTo>
                  <a:lnTo>
                    <a:pt x="314" y="34"/>
                  </a:lnTo>
                  <a:lnTo>
                    <a:pt x="305" y="38"/>
                  </a:lnTo>
                  <a:lnTo>
                    <a:pt x="274" y="47"/>
                  </a:lnTo>
                  <a:lnTo>
                    <a:pt x="232" y="61"/>
                  </a:lnTo>
                  <a:lnTo>
                    <a:pt x="232" y="61"/>
                  </a:lnTo>
                  <a:lnTo>
                    <a:pt x="224" y="51"/>
                  </a:lnTo>
                  <a:lnTo>
                    <a:pt x="217" y="40"/>
                  </a:lnTo>
                  <a:lnTo>
                    <a:pt x="205" y="26"/>
                  </a:lnTo>
                  <a:lnTo>
                    <a:pt x="192" y="15"/>
                  </a:lnTo>
                  <a:lnTo>
                    <a:pt x="174" y="5"/>
                  </a:lnTo>
                  <a:lnTo>
                    <a:pt x="165" y="1"/>
                  </a:lnTo>
                  <a:lnTo>
                    <a:pt x="155" y="0"/>
                  </a:lnTo>
                  <a:lnTo>
                    <a:pt x="144" y="0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21" y="1"/>
                  </a:lnTo>
                  <a:lnTo>
                    <a:pt x="109" y="5"/>
                  </a:lnTo>
                  <a:lnTo>
                    <a:pt x="86" y="17"/>
                  </a:lnTo>
                  <a:lnTo>
                    <a:pt x="65" y="30"/>
                  </a:lnTo>
                  <a:lnTo>
                    <a:pt x="46" y="44"/>
                  </a:lnTo>
                  <a:lnTo>
                    <a:pt x="29" y="61"/>
                  </a:lnTo>
                  <a:lnTo>
                    <a:pt x="15" y="76"/>
                  </a:lnTo>
                  <a:lnTo>
                    <a:pt x="6" y="91"/>
                  </a:lnTo>
                  <a:lnTo>
                    <a:pt x="2" y="105"/>
                  </a:lnTo>
                  <a:lnTo>
                    <a:pt x="2" y="105"/>
                  </a:lnTo>
                  <a:lnTo>
                    <a:pt x="0" y="118"/>
                  </a:lnTo>
                  <a:lnTo>
                    <a:pt x="0" y="132"/>
                  </a:lnTo>
                  <a:lnTo>
                    <a:pt x="4" y="157"/>
                  </a:lnTo>
                  <a:lnTo>
                    <a:pt x="10" y="178"/>
                  </a:lnTo>
                  <a:lnTo>
                    <a:pt x="12" y="187"/>
                  </a:lnTo>
                  <a:lnTo>
                    <a:pt x="12" y="187"/>
                  </a:lnTo>
                  <a:close/>
                </a:path>
              </a:pathLst>
            </a:custGeom>
            <a:solidFill>
              <a:srgbClr val="F15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44" name="Freeform 158"/>
            <p:cNvSpPr>
              <a:spLocks/>
            </p:cNvSpPr>
            <p:nvPr/>
          </p:nvSpPr>
          <p:spPr bwMode="auto">
            <a:xfrm>
              <a:off x="-5440363" y="2189163"/>
              <a:ext cx="766763" cy="454025"/>
            </a:xfrm>
            <a:custGeom>
              <a:avLst/>
              <a:gdLst>
                <a:gd name="T0" fmla="*/ 4 w 483"/>
                <a:gd name="T1" fmla="*/ 267 h 286"/>
                <a:gd name="T2" fmla="*/ 13 w 483"/>
                <a:gd name="T3" fmla="*/ 278 h 286"/>
                <a:gd name="T4" fmla="*/ 29 w 483"/>
                <a:gd name="T5" fmla="*/ 286 h 286"/>
                <a:gd name="T6" fmla="*/ 52 w 483"/>
                <a:gd name="T7" fmla="*/ 286 h 286"/>
                <a:gd name="T8" fmla="*/ 86 w 483"/>
                <a:gd name="T9" fmla="*/ 276 h 286"/>
                <a:gd name="T10" fmla="*/ 132 w 483"/>
                <a:gd name="T11" fmla="*/ 259 h 286"/>
                <a:gd name="T12" fmla="*/ 190 w 483"/>
                <a:gd name="T13" fmla="*/ 228 h 286"/>
                <a:gd name="T14" fmla="*/ 260 w 483"/>
                <a:gd name="T15" fmla="*/ 186 h 286"/>
                <a:gd name="T16" fmla="*/ 349 w 483"/>
                <a:gd name="T17" fmla="*/ 127 h 286"/>
                <a:gd name="T18" fmla="*/ 381 w 483"/>
                <a:gd name="T19" fmla="*/ 123 h 286"/>
                <a:gd name="T20" fmla="*/ 410 w 483"/>
                <a:gd name="T21" fmla="*/ 113 h 286"/>
                <a:gd name="T22" fmla="*/ 433 w 483"/>
                <a:gd name="T23" fmla="*/ 100 h 286"/>
                <a:gd name="T24" fmla="*/ 442 w 483"/>
                <a:gd name="T25" fmla="*/ 90 h 286"/>
                <a:gd name="T26" fmla="*/ 467 w 483"/>
                <a:gd name="T27" fmla="*/ 54 h 286"/>
                <a:gd name="T28" fmla="*/ 473 w 483"/>
                <a:gd name="T29" fmla="*/ 17 h 286"/>
                <a:gd name="T30" fmla="*/ 435 w 483"/>
                <a:gd name="T31" fmla="*/ 37 h 286"/>
                <a:gd name="T32" fmla="*/ 396 w 483"/>
                <a:gd name="T33" fmla="*/ 52 h 286"/>
                <a:gd name="T34" fmla="*/ 389 w 483"/>
                <a:gd name="T35" fmla="*/ 52 h 286"/>
                <a:gd name="T36" fmla="*/ 387 w 483"/>
                <a:gd name="T37" fmla="*/ 48 h 286"/>
                <a:gd name="T38" fmla="*/ 395 w 483"/>
                <a:gd name="T39" fmla="*/ 25 h 286"/>
                <a:gd name="T40" fmla="*/ 406 w 483"/>
                <a:gd name="T41" fmla="*/ 2 h 286"/>
                <a:gd name="T42" fmla="*/ 406 w 483"/>
                <a:gd name="T43" fmla="*/ 0 h 286"/>
                <a:gd name="T44" fmla="*/ 393 w 483"/>
                <a:gd name="T45" fmla="*/ 4 h 286"/>
                <a:gd name="T46" fmla="*/ 358 w 483"/>
                <a:gd name="T47" fmla="*/ 33 h 286"/>
                <a:gd name="T48" fmla="*/ 333 w 483"/>
                <a:gd name="T49" fmla="*/ 60 h 286"/>
                <a:gd name="T50" fmla="*/ 324 w 483"/>
                <a:gd name="T51" fmla="*/ 75 h 286"/>
                <a:gd name="T52" fmla="*/ 80 w 483"/>
                <a:gd name="T53" fmla="*/ 173 h 286"/>
                <a:gd name="T54" fmla="*/ 57 w 483"/>
                <a:gd name="T55" fmla="*/ 184 h 286"/>
                <a:gd name="T56" fmla="*/ 23 w 483"/>
                <a:gd name="T57" fmla="*/ 207 h 286"/>
                <a:gd name="T58" fmla="*/ 4 w 483"/>
                <a:gd name="T59" fmla="*/ 228 h 286"/>
                <a:gd name="T60" fmla="*/ 0 w 483"/>
                <a:gd name="T61" fmla="*/ 253 h 286"/>
                <a:gd name="T62" fmla="*/ 4 w 483"/>
                <a:gd name="T63" fmla="*/ 267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3" h="286">
                  <a:moveTo>
                    <a:pt x="4" y="267"/>
                  </a:moveTo>
                  <a:lnTo>
                    <a:pt x="4" y="267"/>
                  </a:lnTo>
                  <a:lnTo>
                    <a:pt x="8" y="272"/>
                  </a:lnTo>
                  <a:lnTo>
                    <a:pt x="13" y="278"/>
                  </a:lnTo>
                  <a:lnTo>
                    <a:pt x="19" y="282"/>
                  </a:lnTo>
                  <a:lnTo>
                    <a:pt x="29" y="286"/>
                  </a:lnTo>
                  <a:lnTo>
                    <a:pt x="38" y="286"/>
                  </a:lnTo>
                  <a:lnTo>
                    <a:pt x="52" y="286"/>
                  </a:lnTo>
                  <a:lnTo>
                    <a:pt x="67" y="282"/>
                  </a:lnTo>
                  <a:lnTo>
                    <a:pt x="86" y="276"/>
                  </a:lnTo>
                  <a:lnTo>
                    <a:pt x="107" y="268"/>
                  </a:lnTo>
                  <a:lnTo>
                    <a:pt x="132" y="259"/>
                  </a:lnTo>
                  <a:lnTo>
                    <a:pt x="159" y="245"/>
                  </a:lnTo>
                  <a:lnTo>
                    <a:pt x="190" y="228"/>
                  </a:lnTo>
                  <a:lnTo>
                    <a:pt x="224" y="209"/>
                  </a:lnTo>
                  <a:lnTo>
                    <a:pt x="260" y="186"/>
                  </a:lnTo>
                  <a:lnTo>
                    <a:pt x="349" y="127"/>
                  </a:lnTo>
                  <a:lnTo>
                    <a:pt x="349" y="127"/>
                  </a:lnTo>
                  <a:lnTo>
                    <a:pt x="358" y="127"/>
                  </a:lnTo>
                  <a:lnTo>
                    <a:pt x="381" y="123"/>
                  </a:lnTo>
                  <a:lnTo>
                    <a:pt x="396" y="119"/>
                  </a:lnTo>
                  <a:lnTo>
                    <a:pt x="410" y="113"/>
                  </a:lnTo>
                  <a:lnTo>
                    <a:pt x="423" y="108"/>
                  </a:lnTo>
                  <a:lnTo>
                    <a:pt x="433" y="100"/>
                  </a:lnTo>
                  <a:lnTo>
                    <a:pt x="433" y="100"/>
                  </a:lnTo>
                  <a:lnTo>
                    <a:pt x="442" y="90"/>
                  </a:lnTo>
                  <a:lnTo>
                    <a:pt x="452" y="79"/>
                  </a:lnTo>
                  <a:lnTo>
                    <a:pt x="467" y="54"/>
                  </a:lnTo>
                  <a:lnTo>
                    <a:pt x="483" y="25"/>
                  </a:lnTo>
                  <a:lnTo>
                    <a:pt x="473" y="17"/>
                  </a:lnTo>
                  <a:lnTo>
                    <a:pt x="473" y="17"/>
                  </a:lnTo>
                  <a:lnTo>
                    <a:pt x="435" y="37"/>
                  </a:lnTo>
                  <a:lnTo>
                    <a:pt x="408" y="50"/>
                  </a:lnTo>
                  <a:lnTo>
                    <a:pt x="396" y="52"/>
                  </a:lnTo>
                  <a:lnTo>
                    <a:pt x="389" y="52"/>
                  </a:lnTo>
                  <a:lnTo>
                    <a:pt x="389" y="52"/>
                  </a:lnTo>
                  <a:lnTo>
                    <a:pt x="387" y="50"/>
                  </a:lnTo>
                  <a:lnTo>
                    <a:pt x="387" y="48"/>
                  </a:lnTo>
                  <a:lnTo>
                    <a:pt x="387" y="42"/>
                  </a:lnTo>
                  <a:lnTo>
                    <a:pt x="395" y="25"/>
                  </a:lnTo>
                  <a:lnTo>
                    <a:pt x="404" y="8"/>
                  </a:lnTo>
                  <a:lnTo>
                    <a:pt x="406" y="2"/>
                  </a:lnTo>
                  <a:lnTo>
                    <a:pt x="406" y="0"/>
                  </a:lnTo>
                  <a:lnTo>
                    <a:pt x="406" y="0"/>
                  </a:lnTo>
                  <a:lnTo>
                    <a:pt x="402" y="0"/>
                  </a:lnTo>
                  <a:lnTo>
                    <a:pt x="393" y="4"/>
                  </a:lnTo>
                  <a:lnTo>
                    <a:pt x="370" y="21"/>
                  </a:lnTo>
                  <a:lnTo>
                    <a:pt x="358" y="33"/>
                  </a:lnTo>
                  <a:lnTo>
                    <a:pt x="345" y="46"/>
                  </a:lnTo>
                  <a:lnTo>
                    <a:pt x="333" y="60"/>
                  </a:lnTo>
                  <a:lnTo>
                    <a:pt x="324" y="75"/>
                  </a:lnTo>
                  <a:lnTo>
                    <a:pt x="324" y="75"/>
                  </a:lnTo>
                  <a:lnTo>
                    <a:pt x="228" y="113"/>
                  </a:lnTo>
                  <a:lnTo>
                    <a:pt x="80" y="173"/>
                  </a:lnTo>
                  <a:lnTo>
                    <a:pt x="80" y="173"/>
                  </a:lnTo>
                  <a:lnTo>
                    <a:pt x="57" y="184"/>
                  </a:lnTo>
                  <a:lnTo>
                    <a:pt x="38" y="196"/>
                  </a:lnTo>
                  <a:lnTo>
                    <a:pt x="23" y="207"/>
                  </a:lnTo>
                  <a:lnTo>
                    <a:pt x="11" y="217"/>
                  </a:lnTo>
                  <a:lnTo>
                    <a:pt x="4" y="228"/>
                  </a:lnTo>
                  <a:lnTo>
                    <a:pt x="0" y="242"/>
                  </a:lnTo>
                  <a:lnTo>
                    <a:pt x="0" y="253"/>
                  </a:lnTo>
                  <a:lnTo>
                    <a:pt x="4" y="267"/>
                  </a:lnTo>
                  <a:lnTo>
                    <a:pt x="4" y="267"/>
                  </a:lnTo>
                  <a:close/>
                </a:path>
              </a:pathLst>
            </a:custGeom>
            <a:solidFill>
              <a:srgbClr val="F7AA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147" name="Group 2146"/>
          <p:cNvGrpSpPr/>
          <p:nvPr/>
        </p:nvGrpSpPr>
        <p:grpSpPr>
          <a:xfrm>
            <a:off x="2392814" y="1717328"/>
            <a:ext cx="5047798" cy="4193600"/>
            <a:chOff x="2392814" y="1834010"/>
            <a:chExt cx="5047798" cy="4193600"/>
          </a:xfrm>
        </p:grpSpPr>
        <p:sp>
          <p:nvSpPr>
            <p:cNvPr id="60" name="Oval 59"/>
            <p:cNvSpPr/>
            <p:nvPr/>
          </p:nvSpPr>
          <p:spPr>
            <a:xfrm>
              <a:off x="5771338" y="4368760"/>
              <a:ext cx="1658849" cy="1658849"/>
            </a:xfrm>
            <a:prstGeom prst="ellipse">
              <a:avLst/>
            </a:prstGeom>
            <a:noFill/>
            <a:ln w="6350">
              <a:solidFill>
                <a:srgbClr val="0F81C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Oval 60"/>
            <p:cNvSpPr/>
            <p:nvPr/>
          </p:nvSpPr>
          <p:spPr>
            <a:xfrm>
              <a:off x="5771338" y="1834010"/>
              <a:ext cx="1658849" cy="1658849"/>
            </a:xfrm>
            <a:prstGeom prst="ellipse">
              <a:avLst/>
            </a:prstGeom>
            <a:noFill/>
            <a:ln w="6350">
              <a:solidFill>
                <a:srgbClr val="19316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2399002" y="4368760"/>
              <a:ext cx="1658849" cy="1658849"/>
            </a:xfrm>
            <a:prstGeom prst="ellipse">
              <a:avLst/>
            </a:prstGeom>
            <a:noFill/>
            <a:ln w="6350">
              <a:solidFill>
                <a:srgbClr val="09112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2399002" y="1834010"/>
              <a:ext cx="1658849" cy="1658849"/>
            </a:xfrm>
            <a:prstGeom prst="ellipse">
              <a:avLst/>
            </a:prstGeom>
            <a:noFill/>
            <a:ln w="6350">
              <a:solidFill>
                <a:srgbClr val="FEB60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3419901" y="2437021"/>
              <a:ext cx="2987579" cy="2987578"/>
            </a:xfrm>
            <a:prstGeom prst="roundRect">
              <a:avLst>
                <a:gd name="adj" fmla="val 12800"/>
              </a:avLst>
            </a:prstGeom>
            <a:solidFill>
              <a:srgbClr val="FF5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2590476" y="1834010"/>
              <a:ext cx="1658849" cy="1658849"/>
            </a:xfrm>
            <a:prstGeom prst="ellipse">
              <a:avLst/>
            </a:prstGeom>
            <a:solidFill>
              <a:srgbClr val="FECA4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2590476" y="4368761"/>
              <a:ext cx="1658849" cy="1658849"/>
            </a:xfrm>
            <a:prstGeom prst="ellipse">
              <a:avLst/>
            </a:prstGeom>
            <a:solidFill>
              <a:srgbClr val="0F1D39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5578055" y="1834010"/>
              <a:ext cx="1658849" cy="1658849"/>
            </a:xfrm>
            <a:prstGeom prst="ellipse">
              <a:avLst/>
            </a:prstGeom>
            <a:solidFill>
              <a:srgbClr val="203E7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5578055" y="4368761"/>
              <a:ext cx="1658849" cy="1658849"/>
            </a:xfrm>
            <a:prstGeom prst="ellipse">
              <a:avLst/>
            </a:prstGeom>
            <a:solidFill>
              <a:srgbClr val="20A6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" name="Freeform 46"/>
            <p:cNvSpPr/>
            <p:nvPr/>
          </p:nvSpPr>
          <p:spPr>
            <a:xfrm>
              <a:off x="3419899" y="2437021"/>
              <a:ext cx="829426" cy="1055839"/>
            </a:xfrm>
            <a:custGeom>
              <a:avLst/>
              <a:gdLst>
                <a:gd name="connsiteX0" fmla="*/ 441350 w 957264"/>
                <a:gd name="connsiteY0" fmla="*/ 0 h 1218574"/>
                <a:gd name="connsiteX1" fmla="*/ 920231 w 957264"/>
                <a:gd name="connsiteY1" fmla="*/ 0 h 1218574"/>
                <a:gd name="connsiteX2" fmla="*/ 937816 w 957264"/>
                <a:gd name="connsiteY2" fmla="*/ 68389 h 1218574"/>
                <a:gd name="connsiteX3" fmla="*/ 957264 w 957264"/>
                <a:gd name="connsiteY3" fmla="*/ 261311 h 1218574"/>
                <a:gd name="connsiteX4" fmla="*/ 1 w 957264"/>
                <a:gd name="connsiteY4" fmla="*/ 1218574 h 1218574"/>
                <a:gd name="connsiteX5" fmla="*/ 0 w 957264"/>
                <a:gd name="connsiteY5" fmla="*/ 1218574 h 1218574"/>
                <a:gd name="connsiteX6" fmla="*/ 0 w 957264"/>
                <a:gd name="connsiteY6" fmla="*/ 441350 h 1218574"/>
                <a:gd name="connsiteX7" fmla="*/ 441350 w 957264"/>
                <a:gd name="connsiteY7" fmla="*/ 0 h 121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7264" h="1218574">
                  <a:moveTo>
                    <a:pt x="441350" y="0"/>
                  </a:moveTo>
                  <a:lnTo>
                    <a:pt x="920231" y="0"/>
                  </a:lnTo>
                  <a:lnTo>
                    <a:pt x="937816" y="68389"/>
                  </a:lnTo>
                  <a:cubicBezTo>
                    <a:pt x="950568" y="130705"/>
                    <a:pt x="957264" y="195226"/>
                    <a:pt x="957264" y="261311"/>
                  </a:cubicBezTo>
                  <a:cubicBezTo>
                    <a:pt x="957264" y="789993"/>
                    <a:pt x="528683" y="1218574"/>
                    <a:pt x="1" y="1218574"/>
                  </a:cubicBezTo>
                  <a:lnTo>
                    <a:pt x="0" y="1218574"/>
                  </a:lnTo>
                  <a:lnTo>
                    <a:pt x="0" y="441350"/>
                  </a:lnTo>
                  <a:cubicBezTo>
                    <a:pt x="0" y="197599"/>
                    <a:pt x="197599" y="0"/>
                    <a:pt x="441350" y="0"/>
                  </a:cubicBezTo>
                  <a:close/>
                </a:path>
              </a:pathLst>
            </a:custGeom>
            <a:solidFill>
              <a:srgbClr val="FEB6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51"/>
            <p:cNvSpPr/>
            <p:nvPr/>
          </p:nvSpPr>
          <p:spPr>
            <a:xfrm>
              <a:off x="3419901" y="4368762"/>
              <a:ext cx="829426" cy="1055838"/>
            </a:xfrm>
            <a:custGeom>
              <a:avLst/>
              <a:gdLst>
                <a:gd name="connsiteX0" fmla="*/ 1 w 957264"/>
                <a:gd name="connsiteY0" fmla="*/ 0 h 1218573"/>
                <a:gd name="connsiteX1" fmla="*/ 957264 w 957264"/>
                <a:gd name="connsiteY1" fmla="*/ 957263 h 1218573"/>
                <a:gd name="connsiteX2" fmla="*/ 937816 w 957264"/>
                <a:gd name="connsiteY2" fmla="*/ 1150185 h 1218573"/>
                <a:gd name="connsiteX3" fmla="*/ 920231 w 957264"/>
                <a:gd name="connsiteY3" fmla="*/ 1218573 h 1218573"/>
                <a:gd name="connsiteX4" fmla="*/ 441350 w 957264"/>
                <a:gd name="connsiteY4" fmla="*/ 1218573 h 1218573"/>
                <a:gd name="connsiteX5" fmla="*/ 0 w 957264"/>
                <a:gd name="connsiteY5" fmla="*/ 777223 h 1218573"/>
                <a:gd name="connsiteX6" fmla="*/ 0 w 957264"/>
                <a:gd name="connsiteY6" fmla="*/ 0 h 1218573"/>
                <a:gd name="connsiteX7" fmla="*/ 1 w 957264"/>
                <a:gd name="connsiteY7" fmla="*/ 0 h 121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7264" h="1218573">
                  <a:moveTo>
                    <a:pt x="1" y="0"/>
                  </a:moveTo>
                  <a:cubicBezTo>
                    <a:pt x="528683" y="0"/>
                    <a:pt x="957264" y="428581"/>
                    <a:pt x="957264" y="957263"/>
                  </a:cubicBezTo>
                  <a:cubicBezTo>
                    <a:pt x="957264" y="1023348"/>
                    <a:pt x="950568" y="1087870"/>
                    <a:pt x="937816" y="1150185"/>
                  </a:cubicBezTo>
                  <a:lnTo>
                    <a:pt x="920231" y="1218573"/>
                  </a:lnTo>
                  <a:lnTo>
                    <a:pt x="441350" y="1218573"/>
                  </a:lnTo>
                  <a:cubicBezTo>
                    <a:pt x="197599" y="1218573"/>
                    <a:pt x="0" y="1020974"/>
                    <a:pt x="0" y="777223"/>
                  </a:cubicBez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911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5" name="Freeform 54"/>
            <p:cNvSpPr/>
            <p:nvPr/>
          </p:nvSpPr>
          <p:spPr>
            <a:xfrm flipH="1">
              <a:off x="5578054" y="4368761"/>
              <a:ext cx="829426" cy="1055838"/>
            </a:xfrm>
            <a:custGeom>
              <a:avLst/>
              <a:gdLst>
                <a:gd name="connsiteX0" fmla="*/ 1 w 957264"/>
                <a:gd name="connsiteY0" fmla="*/ 0 h 1218573"/>
                <a:gd name="connsiteX1" fmla="*/ 957264 w 957264"/>
                <a:gd name="connsiteY1" fmla="*/ 957263 h 1218573"/>
                <a:gd name="connsiteX2" fmla="*/ 937816 w 957264"/>
                <a:gd name="connsiteY2" fmla="*/ 1150185 h 1218573"/>
                <a:gd name="connsiteX3" fmla="*/ 920231 w 957264"/>
                <a:gd name="connsiteY3" fmla="*/ 1218573 h 1218573"/>
                <a:gd name="connsiteX4" fmla="*/ 441350 w 957264"/>
                <a:gd name="connsiteY4" fmla="*/ 1218573 h 1218573"/>
                <a:gd name="connsiteX5" fmla="*/ 0 w 957264"/>
                <a:gd name="connsiteY5" fmla="*/ 777223 h 1218573"/>
                <a:gd name="connsiteX6" fmla="*/ 0 w 957264"/>
                <a:gd name="connsiteY6" fmla="*/ 0 h 1218573"/>
                <a:gd name="connsiteX7" fmla="*/ 1 w 957264"/>
                <a:gd name="connsiteY7" fmla="*/ 0 h 121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7264" h="1218573">
                  <a:moveTo>
                    <a:pt x="1" y="0"/>
                  </a:moveTo>
                  <a:cubicBezTo>
                    <a:pt x="528683" y="0"/>
                    <a:pt x="957264" y="428581"/>
                    <a:pt x="957264" y="957263"/>
                  </a:cubicBezTo>
                  <a:cubicBezTo>
                    <a:pt x="957264" y="1023348"/>
                    <a:pt x="950568" y="1087870"/>
                    <a:pt x="937816" y="1150185"/>
                  </a:cubicBezTo>
                  <a:lnTo>
                    <a:pt x="920231" y="1218573"/>
                  </a:lnTo>
                  <a:lnTo>
                    <a:pt x="441350" y="1218573"/>
                  </a:lnTo>
                  <a:cubicBezTo>
                    <a:pt x="197599" y="1218573"/>
                    <a:pt x="0" y="1020974"/>
                    <a:pt x="0" y="777223"/>
                  </a:cubicBez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F8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6" name="Freeform 55"/>
            <p:cNvSpPr/>
            <p:nvPr/>
          </p:nvSpPr>
          <p:spPr>
            <a:xfrm flipH="1">
              <a:off x="5578053" y="2437021"/>
              <a:ext cx="829426" cy="1055839"/>
            </a:xfrm>
            <a:custGeom>
              <a:avLst/>
              <a:gdLst>
                <a:gd name="connsiteX0" fmla="*/ 441350 w 957264"/>
                <a:gd name="connsiteY0" fmla="*/ 0 h 1218574"/>
                <a:gd name="connsiteX1" fmla="*/ 920231 w 957264"/>
                <a:gd name="connsiteY1" fmla="*/ 0 h 1218574"/>
                <a:gd name="connsiteX2" fmla="*/ 937816 w 957264"/>
                <a:gd name="connsiteY2" fmla="*/ 68389 h 1218574"/>
                <a:gd name="connsiteX3" fmla="*/ 957264 w 957264"/>
                <a:gd name="connsiteY3" fmla="*/ 261311 h 1218574"/>
                <a:gd name="connsiteX4" fmla="*/ 1 w 957264"/>
                <a:gd name="connsiteY4" fmla="*/ 1218574 h 1218574"/>
                <a:gd name="connsiteX5" fmla="*/ 0 w 957264"/>
                <a:gd name="connsiteY5" fmla="*/ 1218574 h 1218574"/>
                <a:gd name="connsiteX6" fmla="*/ 0 w 957264"/>
                <a:gd name="connsiteY6" fmla="*/ 441350 h 1218574"/>
                <a:gd name="connsiteX7" fmla="*/ 441350 w 957264"/>
                <a:gd name="connsiteY7" fmla="*/ 0 h 121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7264" h="1218574">
                  <a:moveTo>
                    <a:pt x="441350" y="0"/>
                  </a:moveTo>
                  <a:lnTo>
                    <a:pt x="920231" y="0"/>
                  </a:lnTo>
                  <a:lnTo>
                    <a:pt x="937816" y="68389"/>
                  </a:lnTo>
                  <a:cubicBezTo>
                    <a:pt x="950568" y="130705"/>
                    <a:pt x="957264" y="195226"/>
                    <a:pt x="957264" y="261311"/>
                  </a:cubicBezTo>
                  <a:cubicBezTo>
                    <a:pt x="957264" y="789993"/>
                    <a:pt x="528683" y="1218574"/>
                    <a:pt x="1" y="1218574"/>
                  </a:cubicBezTo>
                  <a:lnTo>
                    <a:pt x="0" y="1218574"/>
                  </a:lnTo>
                  <a:lnTo>
                    <a:pt x="0" y="441350"/>
                  </a:lnTo>
                  <a:cubicBezTo>
                    <a:pt x="0" y="197599"/>
                    <a:pt x="197599" y="0"/>
                    <a:pt x="441350" y="0"/>
                  </a:cubicBezTo>
                  <a:close/>
                </a:path>
              </a:pathLst>
            </a:custGeom>
            <a:solidFill>
              <a:srgbClr val="1931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392814" y="2227822"/>
              <a:ext cx="993328" cy="87122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01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392814" y="4762571"/>
              <a:ext cx="993328" cy="87122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02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47284" y="2227822"/>
              <a:ext cx="993328" cy="87122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04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447284" y="4762571"/>
              <a:ext cx="993328" cy="87122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03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124200" y="3760915"/>
              <a:ext cx="1578979" cy="33979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</a:t>
              </a:r>
            </a:p>
          </p:txBody>
        </p:sp>
        <p:grpSp>
          <p:nvGrpSpPr>
            <p:cNvPr id="81" name="Group 80"/>
            <p:cNvGrpSpPr/>
            <p:nvPr/>
          </p:nvGrpSpPr>
          <p:grpSpPr>
            <a:xfrm>
              <a:off x="3651062" y="2740438"/>
              <a:ext cx="299582" cy="299583"/>
              <a:chOff x="10456863" y="5349875"/>
              <a:chExt cx="285749" cy="285750"/>
            </a:xfrm>
            <a:solidFill>
              <a:schemeClr val="bg1"/>
            </a:solidFill>
          </p:grpSpPr>
          <p:sp>
            <p:nvSpPr>
              <p:cNvPr id="82" name="Freeform 3396"/>
              <p:cNvSpPr>
                <a:spLocks/>
              </p:cNvSpPr>
              <p:nvPr/>
            </p:nvSpPr>
            <p:spPr bwMode="auto">
              <a:xfrm>
                <a:off x="10666413" y="5445125"/>
                <a:ext cx="57150" cy="57150"/>
              </a:xfrm>
              <a:custGeom>
                <a:avLst/>
                <a:gdLst>
                  <a:gd name="T0" fmla="*/ 80 w 145"/>
                  <a:gd name="T1" fmla="*/ 143 h 143"/>
                  <a:gd name="T2" fmla="*/ 94 w 145"/>
                  <a:gd name="T3" fmla="*/ 141 h 143"/>
                  <a:gd name="T4" fmla="*/ 107 w 145"/>
                  <a:gd name="T5" fmla="*/ 134 h 143"/>
                  <a:gd name="T6" fmla="*/ 118 w 145"/>
                  <a:gd name="T7" fmla="*/ 127 h 143"/>
                  <a:gd name="T8" fmla="*/ 128 w 145"/>
                  <a:gd name="T9" fmla="*/ 118 h 143"/>
                  <a:gd name="T10" fmla="*/ 136 w 145"/>
                  <a:gd name="T11" fmla="*/ 106 h 143"/>
                  <a:gd name="T12" fmla="*/ 141 w 145"/>
                  <a:gd name="T13" fmla="*/ 93 h 143"/>
                  <a:gd name="T14" fmla="*/ 144 w 145"/>
                  <a:gd name="T15" fmla="*/ 79 h 143"/>
                  <a:gd name="T16" fmla="*/ 144 w 145"/>
                  <a:gd name="T17" fmla="*/ 64 h 143"/>
                  <a:gd name="T18" fmla="*/ 141 w 145"/>
                  <a:gd name="T19" fmla="*/ 50 h 143"/>
                  <a:gd name="T20" fmla="*/ 136 w 145"/>
                  <a:gd name="T21" fmla="*/ 37 h 143"/>
                  <a:gd name="T22" fmla="*/ 128 w 145"/>
                  <a:gd name="T23" fmla="*/ 25 h 143"/>
                  <a:gd name="T24" fmla="*/ 118 w 145"/>
                  <a:gd name="T25" fmla="*/ 16 h 143"/>
                  <a:gd name="T26" fmla="*/ 107 w 145"/>
                  <a:gd name="T27" fmla="*/ 9 h 143"/>
                  <a:gd name="T28" fmla="*/ 94 w 145"/>
                  <a:gd name="T29" fmla="*/ 2 h 143"/>
                  <a:gd name="T30" fmla="*/ 80 w 145"/>
                  <a:gd name="T31" fmla="*/ 0 h 143"/>
                  <a:gd name="T32" fmla="*/ 65 w 145"/>
                  <a:gd name="T33" fmla="*/ 0 h 143"/>
                  <a:gd name="T34" fmla="*/ 51 w 145"/>
                  <a:gd name="T35" fmla="*/ 2 h 143"/>
                  <a:gd name="T36" fmla="*/ 38 w 145"/>
                  <a:gd name="T37" fmla="*/ 9 h 143"/>
                  <a:gd name="T38" fmla="*/ 27 w 145"/>
                  <a:gd name="T39" fmla="*/ 16 h 143"/>
                  <a:gd name="T40" fmla="*/ 17 w 145"/>
                  <a:gd name="T41" fmla="*/ 25 h 143"/>
                  <a:gd name="T42" fmla="*/ 9 w 145"/>
                  <a:gd name="T43" fmla="*/ 37 h 143"/>
                  <a:gd name="T44" fmla="*/ 4 w 145"/>
                  <a:gd name="T45" fmla="*/ 50 h 143"/>
                  <a:gd name="T46" fmla="*/ 1 w 145"/>
                  <a:gd name="T47" fmla="*/ 64 h 143"/>
                  <a:gd name="T48" fmla="*/ 1 w 145"/>
                  <a:gd name="T49" fmla="*/ 79 h 143"/>
                  <a:gd name="T50" fmla="*/ 4 w 145"/>
                  <a:gd name="T51" fmla="*/ 93 h 143"/>
                  <a:gd name="T52" fmla="*/ 9 w 145"/>
                  <a:gd name="T53" fmla="*/ 106 h 143"/>
                  <a:gd name="T54" fmla="*/ 17 w 145"/>
                  <a:gd name="T55" fmla="*/ 118 h 143"/>
                  <a:gd name="T56" fmla="*/ 27 w 145"/>
                  <a:gd name="T57" fmla="*/ 127 h 143"/>
                  <a:gd name="T58" fmla="*/ 38 w 145"/>
                  <a:gd name="T59" fmla="*/ 134 h 143"/>
                  <a:gd name="T60" fmla="*/ 51 w 145"/>
                  <a:gd name="T61" fmla="*/ 141 h 143"/>
                  <a:gd name="T62" fmla="*/ 65 w 145"/>
                  <a:gd name="T63" fmla="*/ 1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43">
                    <a:moveTo>
                      <a:pt x="73" y="143"/>
                    </a:moveTo>
                    <a:lnTo>
                      <a:pt x="80" y="143"/>
                    </a:lnTo>
                    <a:lnTo>
                      <a:pt x="87" y="142"/>
                    </a:lnTo>
                    <a:lnTo>
                      <a:pt x="94" y="141"/>
                    </a:lnTo>
                    <a:lnTo>
                      <a:pt x="100" y="138"/>
                    </a:lnTo>
                    <a:lnTo>
                      <a:pt x="107" y="134"/>
                    </a:lnTo>
                    <a:lnTo>
                      <a:pt x="113" y="132"/>
                    </a:lnTo>
                    <a:lnTo>
                      <a:pt x="118" y="127"/>
                    </a:lnTo>
                    <a:lnTo>
                      <a:pt x="123" y="123"/>
                    </a:lnTo>
                    <a:lnTo>
                      <a:pt x="128" y="118"/>
                    </a:lnTo>
                    <a:lnTo>
                      <a:pt x="132" y="111"/>
                    </a:lnTo>
                    <a:lnTo>
                      <a:pt x="136" y="106"/>
                    </a:lnTo>
                    <a:lnTo>
                      <a:pt x="139" y="100"/>
                    </a:lnTo>
                    <a:lnTo>
                      <a:pt x="141" y="93"/>
                    </a:lnTo>
                    <a:lnTo>
                      <a:pt x="144" y="86"/>
                    </a:lnTo>
                    <a:lnTo>
                      <a:pt x="144" y="79"/>
                    </a:lnTo>
                    <a:lnTo>
                      <a:pt x="145" y="72"/>
                    </a:lnTo>
                    <a:lnTo>
                      <a:pt x="144" y="64"/>
                    </a:lnTo>
                    <a:lnTo>
                      <a:pt x="144" y="57"/>
                    </a:lnTo>
                    <a:lnTo>
                      <a:pt x="141" y="50"/>
                    </a:lnTo>
                    <a:lnTo>
                      <a:pt x="139" y="43"/>
                    </a:lnTo>
                    <a:lnTo>
                      <a:pt x="136" y="37"/>
                    </a:lnTo>
                    <a:lnTo>
                      <a:pt x="132" y="32"/>
                    </a:lnTo>
                    <a:lnTo>
                      <a:pt x="128" y="25"/>
                    </a:lnTo>
                    <a:lnTo>
                      <a:pt x="123" y="20"/>
                    </a:lnTo>
                    <a:lnTo>
                      <a:pt x="118" y="16"/>
                    </a:lnTo>
                    <a:lnTo>
                      <a:pt x="113" y="11"/>
                    </a:lnTo>
                    <a:lnTo>
                      <a:pt x="107" y="9"/>
                    </a:lnTo>
                    <a:lnTo>
                      <a:pt x="100" y="5"/>
                    </a:lnTo>
                    <a:lnTo>
                      <a:pt x="94" y="2"/>
                    </a:lnTo>
                    <a:lnTo>
                      <a:pt x="87" y="1"/>
                    </a:lnTo>
                    <a:lnTo>
                      <a:pt x="80" y="0"/>
                    </a:lnTo>
                    <a:lnTo>
                      <a:pt x="73" y="0"/>
                    </a:lnTo>
                    <a:lnTo>
                      <a:pt x="65" y="0"/>
                    </a:lnTo>
                    <a:lnTo>
                      <a:pt x="58" y="1"/>
                    </a:lnTo>
                    <a:lnTo>
                      <a:pt x="51" y="2"/>
                    </a:lnTo>
                    <a:lnTo>
                      <a:pt x="45" y="5"/>
                    </a:lnTo>
                    <a:lnTo>
                      <a:pt x="38" y="9"/>
                    </a:lnTo>
                    <a:lnTo>
                      <a:pt x="32" y="11"/>
                    </a:lnTo>
                    <a:lnTo>
                      <a:pt x="27" y="16"/>
                    </a:lnTo>
                    <a:lnTo>
                      <a:pt x="22" y="20"/>
                    </a:lnTo>
                    <a:lnTo>
                      <a:pt x="17" y="25"/>
                    </a:lnTo>
                    <a:lnTo>
                      <a:pt x="13" y="32"/>
                    </a:lnTo>
                    <a:lnTo>
                      <a:pt x="9" y="37"/>
                    </a:lnTo>
                    <a:lnTo>
                      <a:pt x="6" y="43"/>
                    </a:lnTo>
                    <a:lnTo>
                      <a:pt x="4" y="50"/>
                    </a:lnTo>
                    <a:lnTo>
                      <a:pt x="3" y="57"/>
                    </a:lnTo>
                    <a:lnTo>
                      <a:pt x="1" y="64"/>
                    </a:lnTo>
                    <a:lnTo>
                      <a:pt x="0" y="72"/>
                    </a:lnTo>
                    <a:lnTo>
                      <a:pt x="1" y="79"/>
                    </a:lnTo>
                    <a:lnTo>
                      <a:pt x="3" y="86"/>
                    </a:lnTo>
                    <a:lnTo>
                      <a:pt x="4" y="93"/>
                    </a:lnTo>
                    <a:lnTo>
                      <a:pt x="6" y="100"/>
                    </a:lnTo>
                    <a:lnTo>
                      <a:pt x="9" y="106"/>
                    </a:lnTo>
                    <a:lnTo>
                      <a:pt x="13" y="111"/>
                    </a:lnTo>
                    <a:lnTo>
                      <a:pt x="17" y="118"/>
                    </a:lnTo>
                    <a:lnTo>
                      <a:pt x="22" y="123"/>
                    </a:lnTo>
                    <a:lnTo>
                      <a:pt x="27" y="127"/>
                    </a:lnTo>
                    <a:lnTo>
                      <a:pt x="32" y="132"/>
                    </a:lnTo>
                    <a:lnTo>
                      <a:pt x="38" y="134"/>
                    </a:lnTo>
                    <a:lnTo>
                      <a:pt x="45" y="138"/>
                    </a:lnTo>
                    <a:lnTo>
                      <a:pt x="51" y="141"/>
                    </a:lnTo>
                    <a:lnTo>
                      <a:pt x="58" y="142"/>
                    </a:lnTo>
                    <a:lnTo>
                      <a:pt x="65" y="143"/>
                    </a:lnTo>
                    <a:lnTo>
                      <a:pt x="73" y="1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3" name="Freeform 3397"/>
              <p:cNvSpPr>
                <a:spLocks/>
              </p:cNvSpPr>
              <p:nvPr/>
            </p:nvSpPr>
            <p:spPr bwMode="auto">
              <a:xfrm>
                <a:off x="10648950" y="5511800"/>
                <a:ext cx="93662" cy="123825"/>
              </a:xfrm>
              <a:custGeom>
                <a:avLst/>
                <a:gdLst>
                  <a:gd name="T0" fmla="*/ 0 w 237"/>
                  <a:gd name="T1" fmla="*/ 0 h 312"/>
                  <a:gd name="T2" fmla="*/ 0 w 237"/>
                  <a:gd name="T3" fmla="*/ 11 h 312"/>
                  <a:gd name="T4" fmla="*/ 0 w 237"/>
                  <a:gd name="T5" fmla="*/ 40 h 312"/>
                  <a:gd name="T6" fmla="*/ 3 w 237"/>
                  <a:gd name="T7" fmla="*/ 67 h 312"/>
                  <a:gd name="T8" fmla="*/ 4 w 237"/>
                  <a:gd name="T9" fmla="*/ 81 h 312"/>
                  <a:gd name="T10" fmla="*/ 5 w 237"/>
                  <a:gd name="T11" fmla="*/ 94 h 312"/>
                  <a:gd name="T12" fmla="*/ 8 w 237"/>
                  <a:gd name="T13" fmla="*/ 106 h 312"/>
                  <a:gd name="T14" fmla="*/ 11 w 237"/>
                  <a:gd name="T15" fmla="*/ 119 h 312"/>
                  <a:gd name="T16" fmla="*/ 14 w 237"/>
                  <a:gd name="T17" fmla="*/ 131 h 312"/>
                  <a:gd name="T18" fmla="*/ 20 w 237"/>
                  <a:gd name="T19" fmla="*/ 141 h 312"/>
                  <a:gd name="T20" fmla="*/ 25 w 237"/>
                  <a:gd name="T21" fmla="*/ 151 h 312"/>
                  <a:gd name="T22" fmla="*/ 31 w 237"/>
                  <a:gd name="T23" fmla="*/ 160 h 312"/>
                  <a:gd name="T24" fmla="*/ 39 w 237"/>
                  <a:gd name="T25" fmla="*/ 169 h 312"/>
                  <a:gd name="T26" fmla="*/ 48 w 237"/>
                  <a:gd name="T27" fmla="*/ 176 h 312"/>
                  <a:gd name="T28" fmla="*/ 57 w 237"/>
                  <a:gd name="T29" fmla="*/ 182 h 312"/>
                  <a:gd name="T30" fmla="*/ 68 w 237"/>
                  <a:gd name="T31" fmla="*/ 186 h 312"/>
                  <a:gd name="T32" fmla="*/ 68 w 237"/>
                  <a:gd name="T33" fmla="*/ 312 h 312"/>
                  <a:gd name="T34" fmla="*/ 165 w 237"/>
                  <a:gd name="T35" fmla="*/ 312 h 312"/>
                  <a:gd name="T36" fmla="*/ 165 w 237"/>
                  <a:gd name="T37" fmla="*/ 186 h 312"/>
                  <a:gd name="T38" fmla="*/ 176 w 237"/>
                  <a:gd name="T39" fmla="*/ 182 h 312"/>
                  <a:gd name="T40" fmla="*/ 187 w 237"/>
                  <a:gd name="T41" fmla="*/ 176 h 312"/>
                  <a:gd name="T42" fmla="*/ 195 w 237"/>
                  <a:gd name="T43" fmla="*/ 169 h 312"/>
                  <a:gd name="T44" fmla="*/ 204 w 237"/>
                  <a:gd name="T45" fmla="*/ 160 h 312"/>
                  <a:gd name="T46" fmla="*/ 211 w 237"/>
                  <a:gd name="T47" fmla="*/ 151 h 312"/>
                  <a:gd name="T48" fmla="*/ 216 w 237"/>
                  <a:gd name="T49" fmla="*/ 141 h 312"/>
                  <a:gd name="T50" fmla="*/ 221 w 237"/>
                  <a:gd name="T51" fmla="*/ 131 h 312"/>
                  <a:gd name="T52" fmla="*/ 225 w 237"/>
                  <a:gd name="T53" fmla="*/ 119 h 312"/>
                  <a:gd name="T54" fmla="*/ 229 w 237"/>
                  <a:gd name="T55" fmla="*/ 106 h 312"/>
                  <a:gd name="T56" fmla="*/ 231 w 237"/>
                  <a:gd name="T57" fmla="*/ 94 h 312"/>
                  <a:gd name="T58" fmla="*/ 233 w 237"/>
                  <a:gd name="T59" fmla="*/ 81 h 312"/>
                  <a:gd name="T60" fmla="*/ 235 w 237"/>
                  <a:gd name="T61" fmla="*/ 68 h 312"/>
                  <a:gd name="T62" fmla="*/ 237 w 237"/>
                  <a:gd name="T63" fmla="*/ 40 h 312"/>
                  <a:gd name="T64" fmla="*/ 237 w 237"/>
                  <a:gd name="T65" fmla="*/ 11 h 312"/>
                  <a:gd name="T66" fmla="*/ 237 w 237"/>
                  <a:gd name="T67" fmla="*/ 0 h 312"/>
                  <a:gd name="T68" fmla="*/ 0 w 237"/>
                  <a:gd name="T69" fmla="*/ 0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7" h="312">
                    <a:moveTo>
                      <a:pt x="0" y="0"/>
                    </a:moveTo>
                    <a:lnTo>
                      <a:pt x="0" y="11"/>
                    </a:lnTo>
                    <a:lnTo>
                      <a:pt x="0" y="40"/>
                    </a:lnTo>
                    <a:lnTo>
                      <a:pt x="3" y="67"/>
                    </a:lnTo>
                    <a:lnTo>
                      <a:pt x="4" y="81"/>
                    </a:lnTo>
                    <a:lnTo>
                      <a:pt x="5" y="94"/>
                    </a:lnTo>
                    <a:lnTo>
                      <a:pt x="8" y="106"/>
                    </a:lnTo>
                    <a:lnTo>
                      <a:pt x="11" y="119"/>
                    </a:lnTo>
                    <a:lnTo>
                      <a:pt x="14" y="131"/>
                    </a:lnTo>
                    <a:lnTo>
                      <a:pt x="20" y="141"/>
                    </a:lnTo>
                    <a:lnTo>
                      <a:pt x="25" y="151"/>
                    </a:lnTo>
                    <a:lnTo>
                      <a:pt x="31" y="160"/>
                    </a:lnTo>
                    <a:lnTo>
                      <a:pt x="39" y="169"/>
                    </a:lnTo>
                    <a:lnTo>
                      <a:pt x="48" y="176"/>
                    </a:lnTo>
                    <a:lnTo>
                      <a:pt x="57" y="182"/>
                    </a:lnTo>
                    <a:lnTo>
                      <a:pt x="68" y="186"/>
                    </a:lnTo>
                    <a:lnTo>
                      <a:pt x="68" y="312"/>
                    </a:lnTo>
                    <a:lnTo>
                      <a:pt x="165" y="312"/>
                    </a:lnTo>
                    <a:lnTo>
                      <a:pt x="165" y="186"/>
                    </a:lnTo>
                    <a:lnTo>
                      <a:pt x="176" y="182"/>
                    </a:lnTo>
                    <a:lnTo>
                      <a:pt x="187" y="176"/>
                    </a:lnTo>
                    <a:lnTo>
                      <a:pt x="195" y="169"/>
                    </a:lnTo>
                    <a:lnTo>
                      <a:pt x="204" y="160"/>
                    </a:lnTo>
                    <a:lnTo>
                      <a:pt x="211" y="151"/>
                    </a:lnTo>
                    <a:lnTo>
                      <a:pt x="216" y="141"/>
                    </a:lnTo>
                    <a:lnTo>
                      <a:pt x="221" y="131"/>
                    </a:lnTo>
                    <a:lnTo>
                      <a:pt x="225" y="119"/>
                    </a:lnTo>
                    <a:lnTo>
                      <a:pt x="229" y="106"/>
                    </a:lnTo>
                    <a:lnTo>
                      <a:pt x="231" y="94"/>
                    </a:lnTo>
                    <a:lnTo>
                      <a:pt x="233" y="81"/>
                    </a:lnTo>
                    <a:lnTo>
                      <a:pt x="235" y="68"/>
                    </a:lnTo>
                    <a:lnTo>
                      <a:pt x="237" y="40"/>
                    </a:lnTo>
                    <a:lnTo>
                      <a:pt x="237" y="11"/>
                    </a:lnTo>
                    <a:lnTo>
                      <a:pt x="23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4" name="Freeform 3398"/>
              <p:cNvSpPr>
                <a:spLocks/>
              </p:cNvSpPr>
              <p:nvPr/>
            </p:nvSpPr>
            <p:spPr bwMode="auto">
              <a:xfrm>
                <a:off x="10571163" y="5349875"/>
                <a:ext cx="57150" cy="57150"/>
              </a:xfrm>
              <a:custGeom>
                <a:avLst/>
                <a:gdLst>
                  <a:gd name="T0" fmla="*/ 79 w 144"/>
                  <a:gd name="T1" fmla="*/ 144 h 144"/>
                  <a:gd name="T2" fmla="*/ 94 w 144"/>
                  <a:gd name="T3" fmla="*/ 140 h 144"/>
                  <a:gd name="T4" fmla="*/ 106 w 144"/>
                  <a:gd name="T5" fmla="*/ 135 h 144"/>
                  <a:gd name="T6" fmla="*/ 118 w 144"/>
                  <a:gd name="T7" fmla="*/ 128 h 144"/>
                  <a:gd name="T8" fmla="*/ 128 w 144"/>
                  <a:gd name="T9" fmla="*/ 119 h 144"/>
                  <a:gd name="T10" fmla="*/ 136 w 144"/>
                  <a:gd name="T11" fmla="*/ 107 h 144"/>
                  <a:gd name="T12" fmla="*/ 141 w 144"/>
                  <a:gd name="T13" fmla="*/ 94 h 144"/>
                  <a:gd name="T14" fmla="*/ 144 w 144"/>
                  <a:gd name="T15" fmla="*/ 80 h 144"/>
                  <a:gd name="T16" fmla="*/ 144 w 144"/>
                  <a:gd name="T17" fmla="*/ 65 h 144"/>
                  <a:gd name="T18" fmla="*/ 141 w 144"/>
                  <a:gd name="T19" fmla="*/ 51 h 144"/>
                  <a:gd name="T20" fmla="*/ 136 w 144"/>
                  <a:gd name="T21" fmla="*/ 38 h 144"/>
                  <a:gd name="T22" fmla="*/ 128 w 144"/>
                  <a:gd name="T23" fmla="*/ 26 h 144"/>
                  <a:gd name="T24" fmla="*/ 118 w 144"/>
                  <a:gd name="T25" fmla="*/ 17 h 144"/>
                  <a:gd name="T26" fmla="*/ 106 w 144"/>
                  <a:gd name="T27" fmla="*/ 8 h 144"/>
                  <a:gd name="T28" fmla="*/ 94 w 144"/>
                  <a:gd name="T29" fmla="*/ 3 h 144"/>
                  <a:gd name="T30" fmla="*/ 79 w 144"/>
                  <a:gd name="T31" fmla="*/ 0 h 144"/>
                  <a:gd name="T32" fmla="*/ 65 w 144"/>
                  <a:gd name="T33" fmla="*/ 0 h 144"/>
                  <a:gd name="T34" fmla="*/ 51 w 144"/>
                  <a:gd name="T35" fmla="*/ 3 h 144"/>
                  <a:gd name="T36" fmla="*/ 38 w 144"/>
                  <a:gd name="T37" fmla="*/ 8 h 144"/>
                  <a:gd name="T38" fmla="*/ 27 w 144"/>
                  <a:gd name="T39" fmla="*/ 17 h 144"/>
                  <a:gd name="T40" fmla="*/ 16 w 144"/>
                  <a:gd name="T41" fmla="*/ 26 h 144"/>
                  <a:gd name="T42" fmla="*/ 9 w 144"/>
                  <a:gd name="T43" fmla="*/ 38 h 144"/>
                  <a:gd name="T44" fmla="*/ 4 w 144"/>
                  <a:gd name="T45" fmla="*/ 51 h 144"/>
                  <a:gd name="T46" fmla="*/ 0 w 144"/>
                  <a:gd name="T47" fmla="*/ 65 h 144"/>
                  <a:gd name="T48" fmla="*/ 0 w 144"/>
                  <a:gd name="T49" fmla="*/ 80 h 144"/>
                  <a:gd name="T50" fmla="*/ 4 w 144"/>
                  <a:gd name="T51" fmla="*/ 94 h 144"/>
                  <a:gd name="T52" fmla="*/ 9 w 144"/>
                  <a:gd name="T53" fmla="*/ 107 h 144"/>
                  <a:gd name="T54" fmla="*/ 16 w 144"/>
                  <a:gd name="T55" fmla="*/ 119 h 144"/>
                  <a:gd name="T56" fmla="*/ 27 w 144"/>
                  <a:gd name="T57" fmla="*/ 128 h 144"/>
                  <a:gd name="T58" fmla="*/ 38 w 144"/>
                  <a:gd name="T59" fmla="*/ 135 h 144"/>
                  <a:gd name="T60" fmla="*/ 51 w 144"/>
                  <a:gd name="T61" fmla="*/ 140 h 144"/>
                  <a:gd name="T62" fmla="*/ 65 w 144"/>
                  <a:gd name="T63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4" h="144">
                    <a:moveTo>
                      <a:pt x="72" y="144"/>
                    </a:moveTo>
                    <a:lnTo>
                      <a:pt x="79" y="144"/>
                    </a:lnTo>
                    <a:lnTo>
                      <a:pt x="87" y="143"/>
                    </a:lnTo>
                    <a:lnTo>
                      <a:pt x="94" y="140"/>
                    </a:lnTo>
                    <a:lnTo>
                      <a:pt x="100" y="139"/>
                    </a:lnTo>
                    <a:lnTo>
                      <a:pt x="106" y="135"/>
                    </a:lnTo>
                    <a:lnTo>
                      <a:pt x="113" y="131"/>
                    </a:lnTo>
                    <a:lnTo>
                      <a:pt x="118" y="128"/>
                    </a:lnTo>
                    <a:lnTo>
                      <a:pt x="123" y="124"/>
                    </a:lnTo>
                    <a:lnTo>
                      <a:pt x="128" y="119"/>
                    </a:lnTo>
                    <a:lnTo>
                      <a:pt x="132" y="112"/>
                    </a:lnTo>
                    <a:lnTo>
                      <a:pt x="136" y="107"/>
                    </a:lnTo>
                    <a:lnTo>
                      <a:pt x="139" y="101"/>
                    </a:lnTo>
                    <a:lnTo>
                      <a:pt x="141" y="94"/>
                    </a:lnTo>
                    <a:lnTo>
                      <a:pt x="142" y="87"/>
                    </a:lnTo>
                    <a:lnTo>
                      <a:pt x="144" y="80"/>
                    </a:lnTo>
                    <a:lnTo>
                      <a:pt x="144" y="72"/>
                    </a:lnTo>
                    <a:lnTo>
                      <a:pt x="144" y="65"/>
                    </a:lnTo>
                    <a:lnTo>
                      <a:pt x="142" y="58"/>
                    </a:lnTo>
                    <a:lnTo>
                      <a:pt x="141" y="51"/>
                    </a:lnTo>
                    <a:lnTo>
                      <a:pt x="139" y="44"/>
                    </a:lnTo>
                    <a:lnTo>
                      <a:pt x="136" y="38"/>
                    </a:lnTo>
                    <a:lnTo>
                      <a:pt x="132" y="31"/>
                    </a:lnTo>
                    <a:lnTo>
                      <a:pt x="128" y="26"/>
                    </a:lnTo>
                    <a:lnTo>
                      <a:pt x="123" y="21"/>
                    </a:lnTo>
                    <a:lnTo>
                      <a:pt x="118" y="17"/>
                    </a:lnTo>
                    <a:lnTo>
                      <a:pt x="113" y="12"/>
                    </a:lnTo>
                    <a:lnTo>
                      <a:pt x="106" y="8"/>
                    </a:lnTo>
                    <a:lnTo>
                      <a:pt x="100" y="6"/>
                    </a:lnTo>
                    <a:lnTo>
                      <a:pt x="94" y="3"/>
                    </a:lnTo>
                    <a:lnTo>
                      <a:pt x="87" y="2"/>
                    </a:lnTo>
                    <a:lnTo>
                      <a:pt x="79" y="0"/>
                    </a:lnTo>
                    <a:lnTo>
                      <a:pt x="72" y="0"/>
                    </a:lnTo>
                    <a:lnTo>
                      <a:pt x="65" y="0"/>
                    </a:lnTo>
                    <a:lnTo>
                      <a:pt x="58" y="2"/>
                    </a:lnTo>
                    <a:lnTo>
                      <a:pt x="51" y="3"/>
                    </a:lnTo>
                    <a:lnTo>
                      <a:pt x="45" y="6"/>
                    </a:lnTo>
                    <a:lnTo>
                      <a:pt x="38" y="8"/>
                    </a:lnTo>
                    <a:lnTo>
                      <a:pt x="32" y="12"/>
                    </a:lnTo>
                    <a:lnTo>
                      <a:pt x="27" y="17"/>
                    </a:lnTo>
                    <a:lnTo>
                      <a:pt x="22" y="21"/>
                    </a:lnTo>
                    <a:lnTo>
                      <a:pt x="16" y="26"/>
                    </a:lnTo>
                    <a:lnTo>
                      <a:pt x="13" y="31"/>
                    </a:lnTo>
                    <a:lnTo>
                      <a:pt x="9" y="38"/>
                    </a:lnTo>
                    <a:lnTo>
                      <a:pt x="6" y="44"/>
                    </a:lnTo>
                    <a:lnTo>
                      <a:pt x="4" y="51"/>
                    </a:lnTo>
                    <a:lnTo>
                      <a:pt x="1" y="58"/>
                    </a:lnTo>
                    <a:lnTo>
                      <a:pt x="0" y="65"/>
                    </a:lnTo>
                    <a:lnTo>
                      <a:pt x="0" y="72"/>
                    </a:lnTo>
                    <a:lnTo>
                      <a:pt x="0" y="80"/>
                    </a:lnTo>
                    <a:lnTo>
                      <a:pt x="1" y="87"/>
                    </a:lnTo>
                    <a:lnTo>
                      <a:pt x="4" y="94"/>
                    </a:lnTo>
                    <a:lnTo>
                      <a:pt x="6" y="101"/>
                    </a:lnTo>
                    <a:lnTo>
                      <a:pt x="9" y="107"/>
                    </a:lnTo>
                    <a:lnTo>
                      <a:pt x="13" y="112"/>
                    </a:lnTo>
                    <a:lnTo>
                      <a:pt x="16" y="119"/>
                    </a:lnTo>
                    <a:lnTo>
                      <a:pt x="22" y="124"/>
                    </a:lnTo>
                    <a:lnTo>
                      <a:pt x="27" y="128"/>
                    </a:lnTo>
                    <a:lnTo>
                      <a:pt x="32" y="131"/>
                    </a:lnTo>
                    <a:lnTo>
                      <a:pt x="38" y="135"/>
                    </a:lnTo>
                    <a:lnTo>
                      <a:pt x="45" y="139"/>
                    </a:lnTo>
                    <a:lnTo>
                      <a:pt x="51" y="140"/>
                    </a:lnTo>
                    <a:lnTo>
                      <a:pt x="58" y="143"/>
                    </a:lnTo>
                    <a:lnTo>
                      <a:pt x="65" y="144"/>
                    </a:lnTo>
                    <a:lnTo>
                      <a:pt x="72" y="1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5" name="Freeform 3399"/>
              <p:cNvSpPr>
                <a:spLocks/>
              </p:cNvSpPr>
              <p:nvPr/>
            </p:nvSpPr>
            <p:spPr bwMode="auto">
              <a:xfrm>
                <a:off x="10553700" y="5416550"/>
                <a:ext cx="93662" cy="123825"/>
              </a:xfrm>
              <a:custGeom>
                <a:avLst/>
                <a:gdLst>
                  <a:gd name="T0" fmla="*/ 0 w 236"/>
                  <a:gd name="T1" fmla="*/ 11 h 312"/>
                  <a:gd name="T2" fmla="*/ 0 w 236"/>
                  <a:gd name="T3" fmla="*/ 40 h 312"/>
                  <a:gd name="T4" fmla="*/ 1 w 236"/>
                  <a:gd name="T5" fmla="*/ 68 h 312"/>
                  <a:gd name="T6" fmla="*/ 3 w 236"/>
                  <a:gd name="T7" fmla="*/ 82 h 312"/>
                  <a:gd name="T8" fmla="*/ 5 w 236"/>
                  <a:gd name="T9" fmla="*/ 95 h 312"/>
                  <a:gd name="T10" fmla="*/ 8 w 236"/>
                  <a:gd name="T11" fmla="*/ 108 h 312"/>
                  <a:gd name="T12" fmla="*/ 10 w 236"/>
                  <a:gd name="T13" fmla="*/ 120 h 312"/>
                  <a:gd name="T14" fmla="*/ 14 w 236"/>
                  <a:gd name="T15" fmla="*/ 132 h 312"/>
                  <a:gd name="T16" fmla="*/ 19 w 236"/>
                  <a:gd name="T17" fmla="*/ 144 h 312"/>
                  <a:gd name="T18" fmla="*/ 25 w 236"/>
                  <a:gd name="T19" fmla="*/ 154 h 312"/>
                  <a:gd name="T20" fmla="*/ 31 w 236"/>
                  <a:gd name="T21" fmla="*/ 163 h 312"/>
                  <a:gd name="T22" fmla="*/ 39 w 236"/>
                  <a:gd name="T23" fmla="*/ 171 h 312"/>
                  <a:gd name="T24" fmla="*/ 48 w 236"/>
                  <a:gd name="T25" fmla="*/ 178 h 312"/>
                  <a:gd name="T26" fmla="*/ 57 w 236"/>
                  <a:gd name="T27" fmla="*/ 183 h 312"/>
                  <a:gd name="T28" fmla="*/ 68 w 236"/>
                  <a:gd name="T29" fmla="*/ 188 h 312"/>
                  <a:gd name="T30" fmla="*/ 68 w 236"/>
                  <a:gd name="T31" fmla="*/ 312 h 312"/>
                  <a:gd name="T32" fmla="*/ 165 w 236"/>
                  <a:gd name="T33" fmla="*/ 312 h 312"/>
                  <a:gd name="T34" fmla="*/ 165 w 236"/>
                  <a:gd name="T35" fmla="*/ 188 h 312"/>
                  <a:gd name="T36" fmla="*/ 176 w 236"/>
                  <a:gd name="T37" fmla="*/ 185 h 312"/>
                  <a:gd name="T38" fmla="*/ 186 w 236"/>
                  <a:gd name="T39" fmla="*/ 178 h 312"/>
                  <a:gd name="T40" fmla="*/ 195 w 236"/>
                  <a:gd name="T41" fmla="*/ 172 h 312"/>
                  <a:gd name="T42" fmla="*/ 203 w 236"/>
                  <a:gd name="T43" fmla="*/ 163 h 312"/>
                  <a:gd name="T44" fmla="*/ 211 w 236"/>
                  <a:gd name="T45" fmla="*/ 154 h 312"/>
                  <a:gd name="T46" fmla="*/ 216 w 236"/>
                  <a:gd name="T47" fmla="*/ 144 h 312"/>
                  <a:gd name="T48" fmla="*/ 221 w 236"/>
                  <a:gd name="T49" fmla="*/ 132 h 312"/>
                  <a:gd name="T50" fmla="*/ 225 w 236"/>
                  <a:gd name="T51" fmla="*/ 120 h 312"/>
                  <a:gd name="T52" fmla="*/ 229 w 236"/>
                  <a:gd name="T53" fmla="*/ 108 h 312"/>
                  <a:gd name="T54" fmla="*/ 231 w 236"/>
                  <a:gd name="T55" fmla="*/ 95 h 312"/>
                  <a:gd name="T56" fmla="*/ 233 w 236"/>
                  <a:gd name="T57" fmla="*/ 82 h 312"/>
                  <a:gd name="T58" fmla="*/ 234 w 236"/>
                  <a:gd name="T59" fmla="*/ 68 h 312"/>
                  <a:gd name="T60" fmla="*/ 236 w 236"/>
                  <a:gd name="T61" fmla="*/ 40 h 312"/>
                  <a:gd name="T62" fmla="*/ 236 w 236"/>
                  <a:gd name="T63" fmla="*/ 11 h 312"/>
                  <a:gd name="T64" fmla="*/ 236 w 236"/>
                  <a:gd name="T65" fmla="*/ 0 h 312"/>
                  <a:gd name="T66" fmla="*/ 0 w 236"/>
                  <a:gd name="T67" fmla="*/ 0 h 312"/>
                  <a:gd name="T68" fmla="*/ 0 w 236"/>
                  <a:gd name="T69" fmla="*/ 1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6" h="312">
                    <a:moveTo>
                      <a:pt x="0" y="11"/>
                    </a:moveTo>
                    <a:lnTo>
                      <a:pt x="0" y="40"/>
                    </a:lnTo>
                    <a:lnTo>
                      <a:pt x="1" y="68"/>
                    </a:lnTo>
                    <a:lnTo>
                      <a:pt x="3" y="82"/>
                    </a:lnTo>
                    <a:lnTo>
                      <a:pt x="5" y="95"/>
                    </a:lnTo>
                    <a:lnTo>
                      <a:pt x="8" y="108"/>
                    </a:lnTo>
                    <a:lnTo>
                      <a:pt x="10" y="120"/>
                    </a:lnTo>
                    <a:lnTo>
                      <a:pt x="14" y="132"/>
                    </a:lnTo>
                    <a:lnTo>
                      <a:pt x="19" y="144"/>
                    </a:lnTo>
                    <a:lnTo>
                      <a:pt x="25" y="154"/>
                    </a:lnTo>
                    <a:lnTo>
                      <a:pt x="31" y="163"/>
                    </a:lnTo>
                    <a:lnTo>
                      <a:pt x="39" y="171"/>
                    </a:lnTo>
                    <a:lnTo>
                      <a:pt x="48" y="178"/>
                    </a:lnTo>
                    <a:lnTo>
                      <a:pt x="57" y="183"/>
                    </a:lnTo>
                    <a:lnTo>
                      <a:pt x="68" y="188"/>
                    </a:lnTo>
                    <a:lnTo>
                      <a:pt x="68" y="312"/>
                    </a:lnTo>
                    <a:lnTo>
                      <a:pt x="165" y="312"/>
                    </a:lnTo>
                    <a:lnTo>
                      <a:pt x="165" y="188"/>
                    </a:lnTo>
                    <a:lnTo>
                      <a:pt x="176" y="185"/>
                    </a:lnTo>
                    <a:lnTo>
                      <a:pt x="186" y="178"/>
                    </a:lnTo>
                    <a:lnTo>
                      <a:pt x="195" y="172"/>
                    </a:lnTo>
                    <a:lnTo>
                      <a:pt x="203" y="163"/>
                    </a:lnTo>
                    <a:lnTo>
                      <a:pt x="211" y="154"/>
                    </a:lnTo>
                    <a:lnTo>
                      <a:pt x="216" y="144"/>
                    </a:lnTo>
                    <a:lnTo>
                      <a:pt x="221" y="132"/>
                    </a:lnTo>
                    <a:lnTo>
                      <a:pt x="225" y="120"/>
                    </a:lnTo>
                    <a:lnTo>
                      <a:pt x="229" y="108"/>
                    </a:lnTo>
                    <a:lnTo>
                      <a:pt x="231" y="95"/>
                    </a:lnTo>
                    <a:lnTo>
                      <a:pt x="233" y="82"/>
                    </a:lnTo>
                    <a:lnTo>
                      <a:pt x="234" y="68"/>
                    </a:lnTo>
                    <a:lnTo>
                      <a:pt x="236" y="40"/>
                    </a:lnTo>
                    <a:lnTo>
                      <a:pt x="236" y="11"/>
                    </a:lnTo>
                    <a:lnTo>
                      <a:pt x="236" y="0"/>
                    </a:ln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6" name="Freeform 3400"/>
              <p:cNvSpPr>
                <a:spLocks/>
              </p:cNvSpPr>
              <p:nvPr/>
            </p:nvSpPr>
            <p:spPr bwMode="auto">
              <a:xfrm>
                <a:off x="10475913" y="5445125"/>
                <a:ext cx="57150" cy="57150"/>
              </a:xfrm>
              <a:custGeom>
                <a:avLst/>
                <a:gdLst>
                  <a:gd name="T0" fmla="*/ 79 w 143"/>
                  <a:gd name="T1" fmla="*/ 143 h 143"/>
                  <a:gd name="T2" fmla="*/ 93 w 143"/>
                  <a:gd name="T3" fmla="*/ 141 h 143"/>
                  <a:gd name="T4" fmla="*/ 106 w 143"/>
                  <a:gd name="T5" fmla="*/ 134 h 143"/>
                  <a:gd name="T6" fmla="*/ 118 w 143"/>
                  <a:gd name="T7" fmla="*/ 127 h 143"/>
                  <a:gd name="T8" fmla="*/ 128 w 143"/>
                  <a:gd name="T9" fmla="*/ 118 h 143"/>
                  <a:gd name="T10" fmla="*/ 136 w 143"/>
                  <a:gd name="T11" fmla="*/ 106 h 143"/>
                  <a:gd name="T12" fmla="*/ 141 w 143"/>
                  <a:gd name="T13" fmla="*/ 93 h 143"/>
                  <a:gd name="T14" fmla="*/ 143 w 143"/>
                  <a:gd name="T15" fmla="*/ 79 h 143"/>
                  <a:gd name="T16" fmla="*/ 143 w 143"/>
                  <a:gd name="T17" fmla="*/ 64 h 143"/>
                  <a:gd name="T18" fmla="*/ 141 w 143"/>
                  <a:gd name="T19" fmla="*/ 50 h 143"/>
                  <a:gd name="T20" fmla="*/ 136 w 143"/>
                  <a:gd name="T21" fmla="*/ 37 h 143"/>
                  <a:gd name="T22" fmla="*/ 128 w 143"/>
                  <a:gd name="T23" fmla="*/ 25 h 143"/>
                  <a:gd name="T24" fmla="*/ 118 w 143"/>
                  <a:gd name="T25" fmla="*/ 16 h 143"/>
                  <a:gd name="T26" fmla="*/ 106 w 143"/>
                  <a:gd name="T27" fmla="*/ 9 h 143"/>
                  <a:gd name="T28" fmla="*/ 93 w 143"/>
                  <a:gd name="T29" fmla="*/ 2 h 143"/>
                  <a:gd name="T30" fmla="*/ 79 w 143"/>
                  <a:gd name="T31" fmla="*/ 0 h 143"/>
                  <a:gd name="T32" fmla="*/ 64 w 143"/>
                  <a:gd name="T33" fmla="*/ 0 h 143"/>
                  <a:gd name="T34" fmla="*/ 51 w 143"/>
                  <a:gd name="T35" fmla="*/ 2 h 143"/>
                  <a:gd name="T36" fmla="*/ 37 w 143"/>
                  <a:gd name="T37" fmla="*/ 9 h 143"/>
                  <a:gd name="T38" fmla="*/ 27 w 143"/>
                  <a:gd name="T39" fmla="*/ 16 h 143"/>
                  <a:gd name="T40" fmla="*/ 16 w 143"/>
                  <a:gd name="T41" fmla="*/ 25 h 143"/>
                  <a:gd name="T42" fmla="*/ 9 w 143"/>
                  <a:gd name="T43" fmla="*/ 37 h 143"/>
                  <a:gd name="T44" fmla="*/ 4 w 143"/>
                  <a:gd name="T45" fmla="*/ 50 h 143"/>
                  <a:gd name="T46" fmla="*/ 0 w 143"/>
                  <a:gd name="T47" fmla="*/ 64 h 143"/>
                  <a:gd name="T48" fmla="*/ 0 w 143"/>
                  <a:gd name="T49" fmla="*/ 79 h 143"/>
                  <a:gd name="T50" fmla="*/ 4 w 143"/>
                  <a:gd name="T51" fmla="*/ 93 h 143"/>
                  <a:gd name="T52" fmla="*/ 9 w 143"/>
                  <a:gd name="T53" fmla="*/ 106 h 143"/>
                  <a:gd name="T54" fmla="*/ 16 w 143"/>
                  <a:gd name="T55" fmla="*/ 118 h 143"/>
                  <a:gd name="T56" fmla="*/ 27 w 143"/>
                  <a:gd name="T57" fmla="*/ 127 h 143"/>
                  <a:gd name="T58" fmla="*/ 37 w 143"/>
                  <a:gd name="T59" fmla="*/ 134 h 143"/>
                  <a:gd name="T60" fmla="*/ 51 w 143"/>
                  <a:gd name="T61" fmla="*/ 141 h 143"/>
                  <a:gd name="T62" fmla="*/ 64 w 143"/>
                  <a:gd name="T63" fmla="*/ 143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3" h="143">
                    <a:moveTo>
                      <a:pt x="72" y="143"/>
                    </a:moveTo>
                    <a:lnTo>
                      <a:pt x="79" y="143"/>
                    </a:lnTo>
                    <a:lnTo>
                      <a:pt x="87" y="142"/>
                    </a:lnTo>
                    <a:lnTo>
                      <a:pt x="93" y="141"/>
                    </a:lnTo>
                    <a:lnTo>
                      <a:pt x="100" y="138"/>
                    </a:lnTo>
                    <a:lnTo>
                      <a:pt x="106" y="134"/>
                    </a:lnTo>
                    <a:lnTo>
                      <a:pt x="113" y="132"/>
                    </a:lnTo>
                    <a:lnTo>
                      <a:pt x="118" y="127"/>
                    </a:lnTo>
                    <a:lnTo>
                      <a:pt x="123" y="123"/>
                    </a:lnTo>
                    <a:lnTo>
                      <a:pt x="128" y="118"/>
                    </a:lnTo>
                    <a:lnTo>
                      <a:pt x="132" y="111"/>
                    </a:lnTo>
                    <a:lnTo>
                      <a:pt x="136" y="106"/>
                    </a:lnTo>
                    <a:lnTo>
                      <a:pt x="138" y="100"/>
                    </a:lnTo>
                    <a:lnTo>
                      <a:pt x="141" y="93"/>
                    </a:lnTo>
                    <a:lnTo>
                      <a:pt x="142" y="86"/>
                    </a:lnTo>
                    <a:lnTo>
                      <a:pt x="143" y="79"/>
                    </a:lnTo>
                    <a:lnTo>
                      <a:pt x="143" y="72"/>
                    </a:lnTo>
                    <a:lnTo>
                      <a:pt x="143" y="64"/>
                    </a:lnTo>
                    <a:lnTo>
                      <a:pt x="142" y="57"/>
                    </a:lnTo>
                    <a:lnTo>
                      <a:pt x="141" y="50"/>
                    </a:lnTo>
                    <a:lnTo>
                      <a:pt x="138" y="43"/>
                    </a:lnTo>
                    <a:lnTo>
                      <a:pt x="136" y="37"/>
                    </a:lnTo>
                    <a:lnTo>
                      <a:pt x="132" y="32"/>
                    </a:lnTo>
                    <a:lnTo>
                      <a:pt x="128" y="25"/>
                    </a:lnTo>
                    <a:lnTo>
                      <a:pt x="123" y="20"/>
                    </a:lnTo>
                    <a:lnTo>
                      <a:pt x="118" y="16"/>
                    </a:lnTo>
                    <a:lnTo>
                      <a:pt x="113" y="11"/>
                    </a:lnTo>
                    <a:lnTo>
                      <a:pt x="106" y="9"/>
                    </a:lnTo>
                    <a:lnTo>
                      <a:pt x="100" y="5"/>
                    </a:lnTo>
                    <a:lnTo>
                      <a:pt x="93" y="2"/>
                    </a:lnTo>
                    <a:lnTo>
                      <a:pt x="86" y="1"/>
                    </a:lnTo>
                    <a:lnTo>
                      <a:pt x="79" y="0"/>
                    </a:lnTo>
                    <a:lnTo>
                      <a:pt x="72" y="0"/>
                    </a:lnTo>
                    <a:lnTo>
                      <a:pt x="64" y="0"/>
                    </a:lnTo>
                    <a:lnTo>
                      <a:pt x="57" y="1"/>
                    </a:lnTo>
                    <a:lnTo>
                      <a:pt x="51" y="2"/>
                    </a:lnTo>
                    <a:lnTo>
                      <a:pt x="43" y="5"/>
                    </a:lnTo>
                    <a:lnTo>
                      <a:pt x="37" y="9"/>
                    </a:lnTo>
                    <a:lnTo>
                      <a:pt x="32" y="11"/>
                    </a:lnTo>
                    <a:lnTo>
                      <a:pt x="27" y="16"/>
                    </a:lnTo>
                    <a:lnTo>
                      <a:pt x="21" y="20"/>
                    </a:lnTo>
                    <a:lnTo>
                      <a:pt x="16" y="25"/>
                    </a:lnTo>
                    <a:lnTo>
                      <a:pt x="12" y="32"/>
                    </a:lnTo>
                    <a:lnTo>
                      <a:pt x="9" y="37"/>
                    </a:lnTo>
                    <a:lnTo>
                      <a:pt x="5" y="43"/>
                    </a:lnTo>
                    <a:lnTo>
                      <a:pt x="4" y="50"/>
                    </a:lnTo>
                    <a:lnTo>
                      <a:pt x="1" y="57"/>
                    </a:lnTo>
                    <a:lnTo>
                      <a:pt x="0" y="64"/>
                    </a:lnTo>
                    <a:lnTo>
                      <a:pt x="0" y="72"/>
                    </a:lnTo>
                    <a:lnTo>
                      <a:pt x="0" y="79"/>
                    </a:lnTo>
                    <a:lnTo>
                      <a:pt x="1" y="86"/>
                    </a:lnTo>
                    <a:lnTo>
                      <a:pt x="4" y="93"/>
                    </a:lnTo>
                    <a:lnTo>
                      <a:pt x="5" y="100"/>
                    </a:lnTo>
                    <a:lnTo>
                      <a:pt x="9" y="106"/>
                    </a:lnTo>
                    <a:lnTo>
                      <a:pt x="12" y="111"/>
                    </a:lnTo>
                    <a:lnTo>
                      <a:pt x="16" y="118"/>
                    </a:lnTo>
                    <a:lnTo>
                      <a:pt x="21" y="123"/>
                    </a:lnTo>
                    <a:lnTo>
                      <a:pt x="27" y="127"/>
                    </a:lnTo>
                    <a:lnTo>
                      <a:pt x="32" y="132"/>
                    </a:lnTo>
                    <a:lnTo>
                      <a:pt x="37" y="134"/>
                    </a:lnTo>
                    <a:lnTo>
                      <a:pt x="43" y="138"/>
                    </a:lnTo>
                    <a:lnTo>
                      <a:pt x="51" y="141"/>
                    </a:lnTo>
                    <a:lnTo>
                      <a:pt x="57" y="142"/>
                    </a:lnTo>
                    <a:lnTo>
                      <a:pt x="64" y="143"/>
                    </a:lnTo>
                    <a:lnTo>
                      <a:pt x="72" y="1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7" name="Freeform 3401"/>
              <p:cNvSpPr>
                <a:spLocks/>
              </p:cNvSpPr>
              <p:nvPr/>
            </p:nvSpPr>
            <p:spPr bwMode="auto">
              <a:xfrm>
                <a:off x="10456863" y="5511800"/>
                <a:ext cx="93662" cy="123825"/>
              </a:xfrm>
              <a:custGeom>
                <a:avLst/>
                <a:gdLst>
                  <a:gd name="T0" fmla="*/ 0 w 236"/>
                  <a:gd name="T1" fmla="*/ 11 h 312"/>
                  <a:gd name="T2" fmla="*/ 0 w 236"/>
                  <a:gd name="T3" fmla="*/ 40 h 312"/>
                  <a:gd name="T4" fmla="*/ 1 w 236"/>
                  <a:gd name="T5" fmla="*/ 67 h 312"/>
                  <a:gd name="T6" fmla="*/ 4 w 236"/>
                  <a:gd name="T7" fmla="*/ 81 h 312"/>
                  <a:gd name="T8" fmla="*/ 5 w 236"/>
                  <a:gd name="T9" fmla="*/ 94 h 312"/>
                  <a:gd name="T10" fmla="*/ 8 w 236"/>
                  <a:gd name="T11" fmla="*/ 106 h 312"/>
                  <a:gd name="T12" fmla="*/ 12 w 236"/>
                  <a:gd name="T13" fmla="*/ 119 h 312"/>
                  <a:gd name="T14" fmla="*/ 16 w 236"/>
                  <a:gd name="T15" fmla="*/ 131 h 312"/>
                  <a:gd name="T16" fmla="*/ 21 w 236"/>
                  <a:gd name="T17" fmla="*/ 142 h 312"/>
                  <a:gd name="T18" fmla="*/ 27 w 236"/>
                  <a:gd name="T19" fmla="*/ 153 h 312"/>
                  <a:gd name="T20" fmla="*/ 34 w 236"/>
                  <a:gd name="T21" fmla="*/ 163 h 312"/>
                  <a:gd name="T22" fmla="*/ 41 w 236"/>
                  <a:gd name="T23" fmla="*/ 171 h 312"/>
                  <a:gd name="T24" fmla="*/ 50 w 236"/>
                  <a:gd name="T25" fmla="*/ 178 h 312"/>
                  <a:gd name="T26" fmla="*/ 60 w 236"/>
                  <a:gd name="T27" fmla="*/ 185 h 312"/>
                  <a:gd name="T28" fmla="*/ 72 w 236"/>
                  <a:gd name="T29" fmla="*/ 189 h 312"/>
                  <a:gd name="T30" fmla="*/ 72 w 236"/>
                  <a:gd name="T31" fmla="*/ 312 h 312"/>
                  <a:gd name="T32" fmla="*/ 168 w 236"/>
                  <a:gd name="T33" fmla="*/ 312 h 312"/>
                  <a:gd name="T34" fmla="*/ 168 w 236"/>
                  <a:gd name="T35" fmla="*/ 189 h 312"/>
                  <a:gd name="T36" fmla="*/ 180 w 236"/>
                  <a:gd name="T37" fmla="*/ 185 h 312"/>
                  <a:gd name="T38" fmla="*/ 190 w 236"/>
                  <a:gd name="T39" fmla="*/ 178 h 312"/>
                  <a:gd name="T40" fmla="*/ 199 w 236"/>
                  <a:gd name="T41" fmla="*/ 171 h 312"/>
                  <a:gd name="T42" fmla="*/ 207 w 236"/>
                  <a:gd name="T43" fmla="*/ 162 h 312"/>
                  <a:gd name="T44" fmla="*/ 213 w 236"/>
                  <a:gd name="T45" fmla="*/ 153 h 312"/>
                  <a:gd name="T46" fmla="*/ 220 w 236"/>
                  <a:gd name="T47" fmla="*/ 142 h 312"/>
                  <a:gd name="T48" fmla="*/ 224 w 236"/>
                  <a:gd name="T49" fmla="*/ 131 h 312"/>
                  <a:gd name="T50" fmla="*/ 227 w 236"/>
                  <a:gd name="T51" fmla="*/ 118 h 312"/>
                  <a:gd name="T52" fmla="*/ 233 w 236"/>
                  <a:gd name="T53" fmla="*/ 92 h 312"/>
                  <a:gd name="T54" fmla="*/ 235 w 236"/>
                  <a:gd name="T55" fmla="*/ 65 h 312"/>
                  <a:gd name="T56" fmla="*/ 235 w 236"/>
                  <a:gd name="T57" fmla="*/ 38 h 312"/>
                  <a:gd name="T58" fmla="*/ 236 w 236"/>
                  <a:gd name="T59" fmla="*/ 11 h 312"/>
                  <a:gd name="T60" fmla="*/ 236 w 236"/>
                  <a:gd name="T61" fmla="*/ 0 h 312"/>
                  <a:gd name="T62" fmla="*/ 0 w 236"/>
                  <a:gd name="T63" fmla="*/ 0 h 312"/>
                  <a:gd name="T64" fmla="*/ 0 w 236"/>
                  <a:gd name="T65" fmla="*/ 11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6" h="312">
                    <a:moveTo>
                      <a:pt x="0" y="11"/>
                    </a:moveTo>
                    <a:lnTo>
                      <a:pt x="0" y="40"/>
                    </a:lnTo>
                    <a:lnTo>
                      <a:pt x="1" y="67"/>
                    </a:lnTo>
                    <a:lnTo>
                      <a:pt x="4" y="81"/>
                    </a:lnTo>
                    <a:lnTo>
                      <a:pt x="5" y="94"/>
                    </a:lnTo>
                    <a:lnTo>
                      <a:pt x="8" y="106"/>
                    </a:lnTo>
                    <a:lnTo>
                      <a:pt x="12" y="119"/>
                    </a:lnTo>
                    <a:lnTo>
                      <a:pt x="16" y="131"/>
                    </a:lnTo>
                    <a:lnTo>
                      <a:pt x="21" y="142"/>
                    </a:lnTo>
                    <a:lnTo>
                      <a:pt x="27" y="153"/>
                    </a:lnTo>
                    <a:lnTo>
                      <a:pt x="34" y="163"/>
                    </a:lnTo>
                    <a:lnTo>
                      <a:pt x="41" y="171"/>
                    </a:lnTo>
                    <a:lnTo>
                      <a:pt x="50" y="178"/>
                    </a:lnTo>
                    <a:lnTo>
                      <a:pt x="60" y="185"/>
                    </a:lnTo>
                    <a:lnTo>
                      <a:pt x="72" y="189"/>
                    </a:lnTo>
                    <a:lnTo>
                      <a:pt x="72" y="312"/>
                    </a:lnTo>
                    <a:lnTo>
                      <a:pt x="168" y="312"/>
                    </a:lnTo>
                    <a:lnTo>
                      <a:pt x="168" y="189"/>
                    </a:lnTo>
                    <a:lnTo>
                      <a:pt x="180" y="185"/>
                    </a:lnTo>
                    <a:lnTo>
                      <a:pt x="190" y="178"/>
                    </a:lnTo>
                    <a:lnTo>
                      <a:pt x="199" y="171"/>
                    </a:lnTo>
                    <a:lnTo>
                      <a:pt x="207" y="162"/>
                    </a:lnTo>
                    <a:lnTo>
                      <a:pt x="213" y="153"/>
                    </a:lnTo>
                    <a:lnTo>
                      <a:pt x="220" y="142"/>
                    </a:lnTo>
                    <a:lnTo>
                      <a:pt x="224" y="131"/>
                    </a:lnTo>
                    <a:lnTo>
                      <a:pt x="227" y="118"/>
                    </a:lnTo>
                    <a:lnTo>
                      <a:pt x="233" y="92"/>
                    </a:lnTo>
                    <a:lnTo>
                      <a:pt x="235" y="65"/>
                    </a:lnTo>
                    <a:lnTo>
                      <a:pt x="235" y="38"/>
                    </a:lnTo>
                    <a:lnTo>
                      <a:pt x="236" y="11"/>
                    </a:lnTo>
                    <a:lnTo>
                      <a:pt x="236" y="0"/>
                    </a:lnTo>
                    <a:lnTo>
                      <a:pt x="0" y="0"/>
                    </a:ln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88" name="Group 87"/>
            <p:cNvGrpSpPr/>
            <p:nvPr/>
          </p:nvGrpSpPr>
          <p:grpSpPr>
            <a:xfrm>
              <a:off x="5877604" y="4857057"/>
              <a:ext cx="294590" cy="294591"/>
              <a:chOff x="11606213" y="5354638"/>
              <a:chExt cx="280987" cy="280988"/>
            </a:xfrm>
            <a:solidFill>
              <a:schemeClr val="bg1"/>
            </a:solidFill>
          </p:grpSpPr>
          <p:sp>
            <p:nvSpPr>
              <p:cNvPr id="89" name="Freeform 3448"/>
              <p:cNvSpPr>
                <a:spLocks/>
              </p:cNvSpPr>
              <p:nvPr/>
            </p:nvSpPr>
            <p:spPr bwMode="auto">
              <a:xfrm>
                <a:off x="11606213" y="5392738"/>
                <a:ext cx="128587" cy="90488"/>
              </a:xfrm>
              <a:custGeom>
                <a:avLst/>
                <a:gdLst>
                  <a:gd name="T0" fmla="*/ 325 w 325"/>
                  <a:gd name="T1" fmla="*/ 206 h 230"/>
                  <a:gd name="T2" fmla="*/ 324 w 325"/>
                  <a:gd name="T3" fmla="*/ 197 h 230"/>
                  <a:gd name="T4" fmla="*/ 321 w 325"/>
                  <a:gd name="T5" fmla="*/ 189 h 230"/>
                  <a:gd name="T6" fmla="*/ 319 w 325"/>
                  <a:gd name="T7" fmla="*/ 181 h 230"/>
                  <a:gd name="T8" fmla="*/ 315 w 325"/>
                  <a:gd name="T9" fmla="*/ 173 h 230"/>
                  <a:gd name="T10" fmla="*/ 310 w 325"/>
                  <a:gd name="T11" fmla="*/ 167 h 230"/>
                  <a:gd name="T12" fmla="*/ 303 w 325"/>
                  <a:gd name="T13" fmla="*/ 162 h 230"/>
                  <a:gd name="T14" fmla="*/ 297 w 325"/>
                  <a:gd name="T15" fmla="*/ 158 h 230"/>
                  <a:gd name="T16" fmla="*/ 289 w 325"/>
                  <a:gd name="T17" fmla="*/ 154 h 230"/>
                  <a:gd name="T18" fmla="*/ 216 w 325"/>
                  <a:gd name="T19" fmla="*/ 136 h 230"/>
                  <a:gd name="T20" fmla="*/ 216 w 325"/>
                  <a:gd name="T21" fmla="*/ 112 h 230"/>
                  <a:gd name="T22" fmla="*/ 226 w 325"/>
                  <a:gd name="T23" fmla="*/ 104 h 230"/>
                  <a:gd name="T24" fmla="*/ 236 w 325"/>
                  <a:gd name="T25" fmla="*/ 95 h 230"/>
                  <a:gd name="T26" fmla="*/ 244 w 325"/>
                  <a:gd name="T27" fmla="*/ 85 h 230"/>
                  <a:gd name="T28" fmla="*/ 252 w 325"/>
                  <a:gd name="T29" fmla="*/ 73 h 230"/>
                  <a:gd name="T30" fmla="*/ 258 w 325"/>
                  <a:gd name="T31" fmla="*/ 60 h 230"/>
                  <a:gd name="T32" fmla="*/ 262 w 325"/>
                  <a:gd name="T33" fmla="*/ 48 h 230"/>
                  <a:gd name="T34" fmla="*/ 265 w 325"/>
                  <a:gd name="T35" fmla="*/ 33 h 230"/>
                  <a:gd name="T36" fmla="*/ 266 w 325"/>
                  <a:gd name="T37" fmla="*/ 19 h 230"/>
                  <a:gd name="T38" fmla="*/ 254 w 325"/>
                  <a:gd name="T39" fmla="*/ 22 h 230"/>
                  <a:gd name="T40" fmla="*/ 243 w 325"/>
                  <a:gd name="T41" fmla="*/ 22 h 230"/>
                  <a:gd name="T42" fmla="*/ 234 w 325"/>
                  <a:gd name="T43" fmla="*/ 22 h 230"/>
                  <a:gd name="T44" fmla="*/ 225 w 325"/>
                  <a:gd name="T45" fmla="*/ 21 h 230"/>
                  <a:gd name="T46" fmla="*/ 209 w 325"/>
                  <a:gd name="T47" fmla="*/ 18 h 230"/>
                  <a:gd name="T48" fmla="*/ 197 w 325"/>
                  <a:gd name="T49" fmla="*/ 13 h 230"/>
                  <a:gd name="T50" fmla="*/ 186 w 325"/>
                  <a:gd name="T51" fmla="*/ 8 h 230"/>
                  <a:gd name="T52" fmla="*/ 177 w 325"/>
                  <a:gd name="T53" fmla="*/ 0 h 230"/>
                  <a:gd name="T54" fmla="*/ 171 w 325"/>
                  <a:gd name="T55" fmla="*/ 4 h 230"/>
                  <a:gd name="T56" fmla="*/ 163 w 325"/>
                  <a:gd name="T57" fmla="*/ 6 h 230"/>
                  <a:gd name="T58" fmla="*/ 157 w 325"/>
                  <a:gd name="T59" fmla="*/ 10 h 230"/>
                  <a:gd name="T60" fmla="*/ 149 w 325"/>
                  <a:gd name="T61" fmla="*/ 12 h 230"/>
                  <a:gd name="T62" fmla="*/ 134 w 325"/>
                  <a:gd name="T63" fmla="*/ 14 h 230"/>
                  <a:gd name="T64" fmla="*/ 117 w 325"/>
                  <a:gd name="T65" fmla="*/ 15 h 230"/>
                  <a:gd name="T66" fmla="*/ 102 w 325"/>
                  <a:gd name="T67" fmla="*/ 15 h 230"/>
                  <a:gd name="T68" fmla="*/ 87 w 325"/>
                  <a:gd name="T69" fmla="*/ 13 h 230"/>
                  <a:gd name="T70" fmla="*/ 73 w 325"/>
                  <a:gd name="T71" fmla="*/ 9 h 230"/>
                  <a:gd name="T72" fmla="*/ 62 w 325"/>
                  <a:gd name="T73" fmla="*/ 4 h 230"/>
                  <a:gd name="T74" fmla="*/ 60 w 325"/>
                  <a:gd name="T75" fmla="*/ 10 h 230"/>
                  <a:gd name="T76" fmla="*/ 60 w 325"/>
                  <a:gd name="T77" fmla="*/ 17 h 230"/>
                  <a:gd name="T78" fmla="*/ 62 w 325"/>
                  <a:gd name="T79" fmla="*/ 31 h 230"/>
                  <a:gd name="T80" fmla="*/ 64 w 325"/>
                  <a:gd name="T81" fmla="*/ 45 h 230"/>
                  <a:gd name="T82" fmla="*/ 68 w 325"/>
                  <a:gd name="T83" fmla="*/ 58 h 230"/>
                  <a:gd name="T84" fmla="*/ 73 w 325"/>
                  <a:gd name="T85" fmla="*/ 71 h 230"/>
                  <a:gd name="T86" fmla="*/ 81 w 325"/>
                  <a:gd name="T87" fmla="*/ 82 h 230"/>
                  <a:gd name="T88" fmla="*/ 89 w 325"/>
                  <a:gd name="T89" fmla="*/ 93 h 230"/>
                  <a:gd name="T90" fmla="*/ 98 w 325"/>
                  <a:gd name="T91" fmla="*/ 102 h 230"/>
                  <a:gd name="T92" fmla="*/ 108 w 325"/>
                  <a:gd name="T93" fmla="*/ 109 h 230"/>
                  <a:gd name="T94" fmla="*/ 108 w 325"/>
                  <a:gd name="T95" fmla="*/ 136 h 230"/>
                  <a:gd name="T96" fmla="*/ 37 w 325"/>
                  <a:gd name="T97" fmla="*/ 155 h 230"/>
                  <a:gd name="T98" fmla="*/ 30 w 325"/>
                  <a:gd name="T99" fmla="*/ 158 h 230"/>
                  <a:gd name="T100" fmla="*/ 23 w 325"/>
                  <a:gd name="T101" fmla="*/ 162 h 230"/>
                  <a:gd name="T102" fmla="*/ 17 w 325"/>
                  <a:gd name="T103" fmla="*/ 167 h 230"/>
                  <a:gd name="T104" fmla="*/ 10 w 325"/>
                  <a:gd name="T105" fmla="*/ 173 h 230"/>
                  <a:gd name="T106" fmla="*/ 7 w 325"/>
                  <a:gd name="T107" fmla="*/ 181 h 230"/>
                  <a:gd name="T108" fmla="*/ 3 w 325"/>
                  <a:gd name="T109" fmla="*/ 189 h 230"/>
                  <a:gd name="T110" fmla="*/ 0 w 325"/>
                  <a:gd name="T111" fmla="*/ 197 h 230"/>
                  <a:gd name="T112" fmla="*/ 0 w 325"/>
                  <a:gd name="T113" fmla="*/ 206 h 230"/>
                  <a:gd name="T114" fmla="*/ 0 w 325"/>
                  <a:gd name="T115" fmla="*/ 230 h 230"/>
                  <a:gd name="T116" fmla="*/ 325 w 325"/>
                  <a:gd name="T117" fmla="*/ 230 h 230"/>
                  <a:gd name="T118" fmla="*/ 325 w 325"/>
                  <a:gd name="T119" fmla="*/ 20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325" y="206"/>
                    </a:moveTo>
                    <a:lnTo>
                      <a:pt x="324" y="197"/>
                    </a:lnTo>
                    <a:lnTo>
                      <a:pt x="321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lnTo>
                      <a:pt x="216" y="136"/>
                    </a:lnTo>
                    <a:lnTo>
                      <a:pt x="216" y="112"/>
                    </a:lnTo>
                    <a:lnTo>
                      <a:pt x="226" y="104"/>
                    </a:lnTo>
                    <a:lnTo>
                      <a:pt x="236" y="95"/>
                    </a:lnTo>
                    <a:lnTo>
                      <a:pt x="244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2" y="48"/>
                    </a:lnTo>
                    <a:lnTo>
                      <a:pt x="265" y="33"/>
                    </a:lnTo>
                    <a:lnTo>
                      <a:pt x="266" y="19"/>
                    </a:lnTo>
                    <a:lnTo>
                      <a:pt x="254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09" y="18"/>
                    </a:lnTo>
                    <a:lnTo>
                      <a:pt x="197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3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7" y="15"/>
                    </a:lnTo>
                    <a:lnTo>
                      <a:pt x="102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0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3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8" y="102"/>
                    </a:lnTo>
                    <a:lnTo>
                      <a:pt x="108" y="109"/>
                    </a:lnTo>
                    <a:lnTo>
                      <a:pt x="108" y="136"/>
                    </a:lnTo>
                    <a:lnTo>
                      <a:pt x="37" y="155"/>
                    </a:lnTo>
                    <a:lnTo>
                      <a:pt x="30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0" y="173"/>
                    </a:lnTo>
                    <a:lnTo>
                      <a:pt x="7" y="181"/>
                    </a:lnTo>
                    <a:lnTo>
                      <a:pt x="3" y="189"/>
                    </a:lnTo>
                    <a:lnTo>
                      <a:pt x="0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0" name="Freeform 3449"/>
              <p:cNvSpPr>
                <a:spLocks/>
              </p:cNvSpPr>
              <p:nvPr/>
            </p:nvSpPr>
            <p:spPr bwMode="auto">
              <a:xfrm>
                <a:off x="11631613" y="5354638"/>
                <a:ext cx="79375" cy="36513"/>
              </a:xfrm>
              <a:custGeom>
                <a:avLst/>
                <a:gdLst>
                  <a:gd name="T0" fmla="*/ 104 w 199"/>
                  <a:gd name="T1" fmla="*/ 69 h 92"/>
                  <a:gd name="T2" fmla="*/ 109 w 199"/>
                  <a:gd name="T3" fmla="*/ 67 h 92"/>
                  <a:gd name="T4" fmla="*/ 114 w 199"/>
                  <a:gd name="T5" fmla="*/ 66 h 92"/>
                  <a:gd name="T6" fmla="*/ 116 w 199"/>
                  <a:gd name="T7" fmla="*/ 67 h 92"/>
                  <a:gd name="T8" fmla="*/ 119 w 199"/>
                  <a:gd name="T9" fmla="*/ 68 h 92"/>
                  <a:gd name="T10" fmla="*/ 122 w 199"/>
                  <a:gd name="T11" fmla="*/ 69 h 92"/>
                  <a:gd name="T12" fmla="*/ 123 w 199"/>
                  <a:gd name="T13" fmla="*/ 72 h 92"/>
                  <a:gd name="T14" fmla="*/ 125 w 199"/>
                  <a:gd name="T15" fmla="*/ 76 h 92"/>
                  <a:gd name="T16" fmla="*/ 129 w 199"/>
                  <a:gd name="T17" fmla="*/ 78 h 92"/>
                  <a:gd name="T18" fmla="*/ 133 w 199"/>
                  <a:gd name="T19" fmla="*/ 82 h 92"/>
                  <a:gd name="T20" fmla="*/ 137 w 199"/>
                  <a:gd name="T21" fmla="*/ 85 h 92"/>
                  <a:gd name="T22" fmla="*/ 149 w 199"/>
                  <a:gd name="T23" fmla="*/ 89 h 92"/>
                  <a:gd name="T24" fmla="*/ 161 w 199"/>
                  <a:gd name="T25" fmla="*/ 92 h 92"/>
                  <a:gd name="T26" fmla="*/ 173 w 199"/>
                  <a:gd name="T27" fmla="*/ 92 h 92"/>
                  <a:gd name="T28" fmla="*/ 183 w 199"/>
                  <a:gd name="T29" fmla="*/ 92 h 92"/>
                  <a:gd name="T30" fmla="*/ 192 w 199"/>
                  <a:gd name="T31" fmla="*/ 91 h 92"/>
                  <a:gd name="T32" fmla="*/ 199 w 199"/>
                  <a:gd name="T33" fmla="*/ 90 h 92"/>
                  <a:gd name="T34" fmla="*/ 196 w 199"/>
                  <a:gd name="T35" fmla="*/ 80 h 92"/>
                  <a:gd name="T36" fmla="*/ 194 w 199"/>
                  <a:gd name="T37" fmla="*/ 71 h 92"/>
                  <a:gd name="T38" fmla="*/ 190 w 199"/>
                  <a:gd name="T39" fmla="*/ 63 h 92"/>
                  <a:gd name="T40" fmla="*/ 186 w 199"/>
                  <a:gd name="T41" fmla="*/ 54 h 92"/>
                  <a:gd name="T42" fmla="*/ 181 w 199"/>
                  <a:gd name="T43" fmla="*/ 46 h 92"/>
                  <a:gd name="T44" fmla="*/ 176 w 199"/>
                  <a:gd name="T45" fmla="*/ 39 h 92"/>
                  <a:gd name="T46" fmla="*/ 169 w 199"/>
                  <a:gd name="T47" fmla="*/ 32 h 92"/>
                  <a:gd name="T48" fmla="*/ 163 w 199"/>
                  <a:gd name="T49" fmla="*/ 26 h 92"/>
                  <a:gd name="T50" fmla="*/ 156 w 199"/>
                  <a:gd name="T51" fmla="*/ 21 h 92"/>
                  <a:gd name="T52" fmla="*/ 149 w 199"/>
                  <a:gd name="T53" fmla="*/ 15 h 92"/>
                  <a:gd name="T54" fmla="*/ 141 w 199"/>
                  <a:gd name="T55" fmla="*/ 10 h 92"/>
                  <a:gd name="T56" fmla="*/ 133 w 199"/>
                  <a:gd name="T57" fmla="*/ 6 h 92"/>
                  <a:gd name="T58" fmla="*/ 124 w 199"/>
                  <a:gd name="T59" fmla="*/ 4 h 92"/>
                  <a:gd name="T60" fmla="*/ 115 w 199"/>
                  <a:gd name="T61" fmla="*/ 1 h 92"/>
                  <a:gd name="T62" fmla="*/ 106 w 199"/>
                  <a:gd name="T63" fmla="*/ 0 h 92"/>
                  <a:gd name="T64" fmla="*/ 97 w 199"/>
                  <a:gd name="T65" fmla="*/ 0 h 92"/>
                  <a:gd name="T66" fmla="*/ 89 w 199"/>
                  <a:gd name="T67" fmla="*/ 0 h 92"/>
                  <a:gd name="T68" fmla="*/ 81 w 199"/>
                  <a:gd name="T69" fmla="*/ 1 h 92"/>
                  <a:gd name="T70" fmla="*/ 73 w 199"/>
                  <a:gd name="T71" fmla="*/ 4 h 92"/>
                  <a:gd name="T72" fmla="*/ 65 w 199"/>
                  <a:gd name="T73" fmla="*/ 5 h 92"/>
                  <a:gd name="T74" fmla="*/ 57 w 199"/>
                  <a:gd name="T75" fmla="*/ 9 h 92"/>
                  <a:gd name="T76" fmla="*/ 51 w 199"/>
                  <a:gd name="T77" fmla="*/ 13 h 92"/>
                  <a:gd name="T78" fmla="*/ 43 w 199"/>
                  <a:gd name="T79" fmla="*/ 17 h 92"/>
                  <a:gd name="T80" fmla="*/ 37 w 199"/>
                  <a:gd name="T81" fmla="*/ 22 h 92"/>
                  <a:gd name="T82" fmla="*/ 25 w 199"/>
                  <a:gd name="T83" fmla="*/ 32 h 92"/>
                  <a:gd name="T84" fmla="*/ 15 w 199"/>
                  <a:gd name="T85" fmla="*/ 45 h 92"/>
                  <a:gd name="T86" fmla="*/ 6 w 199"/>
                  <a:gd name="T87" fmla="*/ 60 h 92"/>
                  <a:gd name="T88" fmla="*/ 0 w 199"/>
                  <a:gd name="T89" fmla="*/ 76 h 92"/>
                  <a:gd name="T90" fmla="*/ 1 w 199"/>
                  <a:gd name="T91" fmla="*/ 75 h 92"/>
                  <a:gd name="T92" fmla="*/ 10 w 199"/>
                  <a:gd name="T93" fmla="*/ 80 h 92"/>
                  <a:gd name="T94" fmla="*/ 21 w 199"/>
                  <a:gd name="T95" fmla="*/ 84 h 92"/>
                  <a:gd name="T96" fmla="*/ 36 w 199"/>
                  <a:gd name="T97" fmla="*/ 86 h 92"/>
                  <a:gd name="T98" fmla="*/ 50 w 199"/>
                  <a:gd name="T99" fmla="*/ 87 h 92"/>
                  <a:gd name="T100" fmla="*/ 65 w 199"/>
                  <a:gd name="T101" fmla="*/ 86 h 92"/>
                  <a:gd name="T102" fmla="*/ 79 w 199"/>
                  <a:gd name="T103" fmla="*/ 84 h 92"/>
                  <a:gd name="T104" fmla="*/ 87 w 199"/>
                  <a:gd name="T105" fmla="*/ 81 h 92"/>
                  <a:gd name="T106" fmla="*/ 93 w 199"/>
                  <a:gd name="T107" fmla="*/ 77 h 92"/>
                  <a:gd name="T108" fmla="*/ 98 w 199"/>
                  <a:gd name="T109" fmla="*/ 75 h 92"/>
                  <a:gd name="T110" fmla="*/ 104 w 199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9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6" y="67"/>
                    </a:lnTo>
                    <a:lnTo>
                      <a:pt x="119" y="68"/>
                    </a:lnTo>
                    <a:lnTo>
                      <a:pt x="122" y="69"/>
                    </a:lnTo>
                    <a:lnTo>
                      <a:pt x="123" y="72"/>
                    </a:lnTo>
                    <a:lnTo>
                      <a:pt x="125" y="76"/>
                    </a:lnTo>
                    <a:lnTo>
                      <a:pt x="129" y="78"/>
                    </a:lnTo>
                    <a:lnTo>
                      <a:pt x="133" y="82"/>
                    </a:lnTo>
                    <a:lnTo>
                      <a:pt x="137" y="85"/>
                    </a:lnTo>
                    <a:lnTo>
                      <a:pt x="149" y="89"/>
                    </a:lnTo>
                    <a:lnTo>
                      <a:pt x="161" y="92"/>
                    </a:lnTo>
                    <a:lnTo>
                      <a:pt x="173" y="92"/>
                    </a:lnTo>
                    <a:lnTo>
                      <a:pt x="183" y="92"/>
                    </a:lnTo>
                    <a:lnTo>
                      <a:pt x="192" y="91"/>
                    </a:lnTo>
                    <a:lnTo>
                      <a:pt x="199" y="90"/>
                    </a:lnTo>
                    <a:lnTo>
                      <a:pt x="196" y="80"/>
                    </a:lnTo>
                    <a:lnTo>
                      <a:pt x="194" y="71"/>
                    </a:lnTo>
                    <a:lnTo>
                      <a:pt x="190" y="63"/>
                    </a:lnTo>
                    <a:lnTo>
                      <a:pt x="186" y="54"/>
                    </a:lnTo>
                    <a:lnTo>
                      <a:pt x="181" y="46"/>
                    </a:lnTo>
                    <a:lnTo>
                      <a:pt x="176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6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3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9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5" y="5"/>
                    </a:lnTo>
                    <a:lnTo>
                      <a:pt x="57" y="9"/>
                    </a:lnTo>
                    <a:lnTo>
                      <a:pt x="51" y="13"/>
                    </a:lnTo>
                    <a:lnTo>
                      <a:pt x="43" y="17"/>
                    </a:lnTo>
                    <a:lnTo>
                      <a:pt x="37" y="22"/>
                    </a:lnTo>
                    <a:lnTo>
                      <a:pt x="25" y="32"/>
                    </a:lnTo>
                    <a:lnTo>
                      <a:pt x="15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1" y="84"/>
                    </a:lnTo>
                    <a:lnTo>
                      <a:pt x="36" y="86"/>
                    </a:lnTo>
                    <a:lnTo>
                      <a:pt x="50" y="87"/>
                    </a:lnTo>
                    <a:lnTo>
                      <a:pt x="65" y="86"/>
                    </a:lnTo>
                    <a:lnTo>
                      <a:pt x="79" y="84"/>
                    </a:lnTo>
                    <a:lnTo>
                      <a:pt x="87" y="81"/>
                    </a:lnTo>
                    <a:lnTo>
                      <a:pt x="93" y="77"/>
                    </a:lnTo>
                    <a:lnTo>
                      <a:pt x="98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1" name="Freeform 3450"/>
              <p:cNvSpPr>
                <a:spLocks/>
              </p:cNvSpPr>
              <p:nvPr/>
            </p:nvSpPr>
            <p:spPr bwMode="auto">
              <a:xfrm>
                <a:off x="11758613" y="5392738"/>
                <a:ext cx="128587" cy="90488"/>
              </a:xfrm>
              <a:custGeom>
                <a:avLst/>
                <a:gdLst>
                  <a:gd name="T0" fmla="*/ 289 w 325"/>
                  <a:gd name="T1" fmla="*/ 154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0 h 230"/>
                  <a:gd name="T16" fmla="*/ 263 w 325"/>
                  <a:gd name="T17" fmla="*/ 48 h 230"/>
                  <a:gd name="T18" fmla="*/ 266 w 325"/>
                  <a:gd name="T19" fmla="*/ 33 h 230"/>
                  <a:gd name="T20" fmla="*/ 267 w 325"/>
                  <a:gd name="T21" fmla="*/ 19 h 230"/>
                  <a:gd name="T22" fmla="*/ 256 w 325"/>
                  <a:gd name="T23" fmla="*/ 22 h 230"/>
                  <a:gd name="T24" fmla="*/ 243 w 325"/>
                  <a:gd name="T25" fmla="*/ 22 h 230"/>
                  <a:gd name="T26" fmla="*/ 234 w 325"/>
                  <a:gd name="T27" fmla="*/ 22 h 230"/>
                  <a:gd name="T28" fmla="*/ 225 w 325"/>
                  <a:gd name="T29" fmla="*/ 21 h 230"/>
                  <a:gd name="T30" fmla="*/ 211 w 325"/>
                  <a:gd name="T31" fmla="*/ 18 h 230"/>
                  <a:gd name="T32" fmla="*/ 198 w 325"/>
                  <a:gd name="T33" fmla="*/ 13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6 h 230"/>
                  <a:gd name="T42" fmla="*/ 157 w 325"/>
                  <a:gd name="T43" fmla="*/ 10 h 230"/>
                  <a:gd name="T44" fmla="*/ 149 w 325"/>
                  <a:gd name="T45" fmla="*/ 12 h 230"/>
                  <a:gd name="T46" fmla="*/ 134 w 325"/>
                  <a:gd name="T47" fmla="*/ 14 h 230"/>
                  <a:gd name="T48" fmla="*/ 118 w 325"/>
                  <a:gd name="T49" fmla="*/ 15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5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9 w 325"/>
                  <a:gd name="T75" fmla="*/ 102 h 230"/>
                  <a:gd name="T76" fmla="*/ 109 w 325"/>
                  <a:gd name="T77" fmla="*/ 109 h 230"/>
                  <a:gd name="T78" fmla="*/ 109 w 325"/>
                  <a:gd name="T79" fmla="*/ 136 h 230"/>
                  <a:gd name="T80" fmla="*/ 39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2 h 230"/>
                  <a:gd name="T86" fmla="*/ 17 w 325"/>
                  <a:gd name="T87" fmla="*/ 167 h 230"/>
                  <a:gd name="T88" fmla="*/ 12 w 325"/>
                  <a:gd name="T89" fmla="*/ 173 h 230"/>
                  <a:gd name="T90" fmla="*/ 7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7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7 h 230"/>
                  <a:gd name="T106" fmla="*/ 322 w 325"/>
                  <a:gd name="T107" fmla="*/ 189 h 230"/>
                  <a:gd name="T108" fmla="*/ 319 w 325"/>
                  <a:gd name="T109" fmla="*/ 181 h 230"/>
                  <a:gd name="T110" fmla="*/ 315 w 325"/>
                  <a:gd name="T111" fmla="*/ 173 h 230"/>
                  <a:gd name="T112" fmla="*/ 310 w 325"/>
                  <a:gd name="T113" fmla="*/ 167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4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4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3" y="48"/>
                    </a:lnTo>
                    <a:lnTo>
                      <a:pt x="266" y="33"/>
                    </a:lnTo>
                    <a:lnTo>
                      <a:pt x="267" y="19"/>
                    </a:lnTo>
                    <a:lnTo>
                      <a:pt x="256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11" y="18"/>
                    </a:lnTo>
                    <a:lnTo>
                      <a:pt x="198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8" y="15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5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9" y="102"/>
                    </a:lnTo>
                    <a:lnTo>
                      <a:pt x="109" y="109"/>
                    </a:lnTo>
                    <a:lnTo>
                      <a:pt x="109" y="136"/>
                    </a:lnTo>
                    <a:lnTo>
                      <a:pt x="39" y="155"/>
                    </a:lnTo>
                    <a:lnTo>
                      <a:pt x="31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2" y="173"/>
                    </a:lnTo>
                    <a:lnTo>
                      <a:pt x="7" y="181"/>
                    </a:lnTo>
                    <a:lnTo>
                      <a:pt x="4" y="189"/>
                    </a:lnTo>
                    <a:lnTo>
                      <a:pt x="1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7"/>
                    </a:lnTo>
                    <a:lnTo>
                      <a:pt x="322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2" name="Freeform 3451"/>
              <p:cNvSpPr>
                <a:spLocks/>
              </p:cNvSpPr>
              <p:nvPr/>
            </p:nvSpPr>
            <p:spPr bwMode="auto">
              <a:xfrm>
                <a:off x="11784013" y="5354638"/>
                <a:ext cx="79375" cy="36513"/>
              </a:xfrm>
              <a:custGeom>
                <a:avLst/>
                <a:gdLst>
                  <a:gd name="T0" fmla="*/ 104 w 198"/>
                  <a:gd name="T1" fmla="*/ 69 h 92"/>
                  <a:gd name="T2" fmla="*/ 109 w 198"/>
                  <a:gd name="T3" fmla="*/ 67 h 92"/>
                  <a:gd name="T4" fmla="*/ 114 w 198"/>
                  <a:gd name="T5" fmla="*/ 66 h 92"/>
                  <a:gd name="T6" fmla="*/ 117 w 198"/>
                  <a:gd name="T7" fmla="*/ 67 h 92"/>
                  <a:gd name="T8" fmla="*/ 119 w 198"/>
                  <a:gd name="T9" fmla="*/ 68 h 92"/>
                  <a:gd name="T10" fmla="*/ 121 w 198"/>
                  <a:gd name="T11" fmla="*/ 69 h 92"/>
                  <a:gd name="T12" fmla="*/ 123 w 198"/>
                  <a:gd name="T13" fmla="*/ 72 h 92"/>
                  <a:gd name="T14" fmla="*/ 126 w 198"/>
                  <a:gd name="T15" fmla="*/ 76 h 92"/>
                  <a:gd name="T16" fmla="*/ 128 w 198"/>
                  <a:gd name="T17" fmla="*/ 78 h 92"/>
                  <a:gd name="T18" fmla="*/ 132 w 198"/>
                  <a:gd name="T19" fmla="*/ 82 h 92"/>
                  <a:gd name="T20" fmla="*/ 137 w 198"/>
                  <a:gd name="T21" fmla="*/ 85 h 92"/>
                  <a:gd name="T22" fmla="*/ 148 w 198"/>
                  <a:gd name="T23" fmla="*/ 89 h 92"/>
                  <a:gd name="T24" fmla="*/ 162 w 198"/>
                  <a:gd name="T25" fmla="*/ 92 h 92"/>
                  <a:gd name="T26" fmla="*/ 173 w 198"/>
                  <a:gd name="T27" fmla="*/ 92 h 92"/>
                  <a:gd name="T28" fmla="*/ 184 w 198"/>
                  <a:gd name="T29" fmla="*/ 92 h 92"/>
                  <a:gd name="T30" fmla="*/ 191 w 198"/>
                  <a:gd name="T31" fmla="*/ 91 h 92"/>
                  <a:gd name="T32" fmla="*/ 198 w 198"/>
                  <a:gd name="T33" fmla="*/ 90 h 92"/>
                  <a:gd name="T34" fmla="*/ 196 w 198"/>
                  <a:gd name="T35" fmla="*/ 80 h 92"/>
                  <a:gd name="T36" fmla="*/ 193 w 198"/>
                  <a:gd name="T37" fmla="*/ 71 h 92"/>
                  <a:gd name="T38" fmla="*/ 190 w 198"/>
                  <a:gd name="T39" fmla="*/ 63 h 92"/>
                  <a:gd name="T40" fmla="*/ 185 w 198"/>
                  <a:gd name="T41" fmla="*/ 54 h 92"/>
                  <a:gd name="T42" fmla="*/ 181 w 198"/>
                  <a:gd name="T43" fmla="*/ 46 h 92"/>
                  <a:gd name="T44" fmla="*/ 175 w 198"/>
                  <a:gd name="T45" fmla="*/ 39 h 92"/>
                  <a:gd name="T46" fmla="*/ 169 w 198"/>
                  <a:gd name="T47" fmla="*/ 32 h 92"/>
                  <a:gd name="T48" fmla="*/ 163 w 198"/>
                  <a:gd name="T49" fmla="*/ 26 h 92"/>
                  <a:gd name="T50" fmla="*/ 155 w 198"/>
                  <a:gd name="T51" fmla="*/ 21 h 92"/>
                  <a:gd name="T52" fmla="*/ 149 w 198"/>
                  <a:gd name="T53" fmla="*/ 15 h 92"/>
                  <a:gd name="T54" fmla="*/ 141 w 198"/>
                  <a:gd name="T55" fmla="*/ 10 h 92"/>
                  <a:gd name="T56" fmla="*/ 132 w 198"/>
                  <a:gd name="T57" fmla="*/ 6 h 92"/>
                  <a:gd name="T58" fmla="*/ 124 w 198"/>
                  <a:gd name="T59" fmla="*/ 4 h 92"/>
                  <a:gd name="T60" fmla="*/ 115 w 198"/>
                  <a:gd name="T61" fmla="*/ 1 h 92"/>
                  <a:gd name="T62" fmla="*/ 106 w 198"/>
                  <a:gd name="T63" fmla="*/ 0 h 92"/>
                  <a:gd name="T64" fmla="*/ 97 w 198"/>
                  <a:gd name="T65" fmla="*/ 0 h 92"/>
                  <a:gd name="T66" fmla="*/ 88 w 198"/>
                  <a:gd name="T67" fmla="*/ 0 h 92"/>
                  <a:gd name="T68" fmla="*/ 81 w 198"/>
                  <a:gd name="T69" fmla="*/ 1 h 92"/>
                  <a:gd name="T70" fmla="*/ 73 w 198"/>
                  <a:gd name="T71" fmla="*/ 4 h 92"/>
                  <a:gd name="T72" fmla="*/ 64 w 198"/>
                  <a:gd name="T73" fmla="*/ 5 h 92"/>
                  <a:gd name="T74" fmla="*/ 58 w 198"/>
                  <a:gd name="T75" fmla="*/ 9 h 92"/>
                  <a:gd name="T76" fmla="*/ 50 w 198"/>
                  <a:gd name="T77" fmla="*/ 13 h 92"/>
                  <a:gd name="T78" fmla="*/ 44 w 198"/>
                  <a:gd name="T79" fmla="*/ 17 h 92"/>
                  <a:gd name="T80" fmla="*/ 37 w 198"/>
                  <a:gd name="T81" fmla="*/ 22 h 92"/>
                  <a:gd name="T82" fmla="*/ 24 w 198"/>
                  <a:gd name="T83" fmla="*/ 32 h 92"/>
                  <a:gd name="T84" fmla="*/ 14 w 198"/>
                  <a:gd name="T85" fmla="*/ 45 h 92"/>
                  <a:gd name="T86" fmla="*/ 6 w 198"/>
                  <a:gd name="T87" fmla="*/ 60 h 92"/>
                  <a:gd name="T88" fmla="*/ 0 w 198"/>
                  <a:gd name="T89" fmla="*/ 76 h 92"/>
                  <a:gd name="T90" fmla="*/ 1 w 198"/>
                  <a:gd name="T91" fmla="*/ 75 h 92"/>
                  <a:gd name="T92" fmla="*/ 10 w 198"/>
                  <a:gd name="T93" fmla="*/ 80 h 92"/>
                  <a:gd name="T94" fmla="*/ 22 w 198"/>
                  <a:gd name="T95" fmla="*/ 84 h 92"/>
                  <a:gd name="T96" fmla="*/ 35 w 198"/>
                  <a:gd name="T97" fmla="*/ 86 h 92"/>
                  <a:gd name="T98" fmla="*/ 50 w 198"/>
                  <a:gd name="T99" fmla="*/ 87 h 92"/>
                  <a:gd name="T100" fmla="*/ 64 w 198"/>
                  <a:gd name="T101" fmla="*/ 86 h 92"/>
                  <a:gd name="T102" fmla="*/ 79 w 198"/>
                  <a:gd name="T103" fmla="*/ 84 h 92"/>
                  <a:gd name="T104" fmla="*/ 86 w 198"/>
                  <a:gd name="T105" fmla="*/ 81 h 92"/>
                  <a:gd name="T106" fmla="*/ 92 w 198"/>
                  <a:gd name="T107" fmla="*/ 77 h 92"/>
                  <a:gd name="T108" fmla="*/ 99 w 198"/>
                  <a:gd name="T109" fmla="*/ 75 h 92"/>
                  <a:gd name="T110" fmla="*/ 104 w 198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8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7" y="67"/>
                    </a:lnTo>
                    <a:lnTo>
                      <a:pt x="119" y="68"/>
                    </a:lnTo>
                    <a:lnTo>
                      <a:pt x="121" y="69"/>
                    </a:lnTo>
                    <a:lnTo>
                      <a:pt x="123" y="72"/>
                    </a:lnTo>
                    <a:lnTo>
                      <a:pt x="126" y="76"/>
                    </a:lnTo>
                    <a:lnTo>
                      <a:pt x="128" y="78"/>
                    </a:lnTo>
                    <a:lnTo>
                      <a:pt x="132" y="82"/>
                    </a:lnTo>
                    <a:lnTo>
                      <a:pt x="137" y="85"/>
                    </a:lnTo>
                    <a:lnTo>
                      <a:pt x="148" y="89"/>
                    </a:lnTo>
                    <a:lnTo>
                      <a:pt x="162" y="92"/>
                    </a:lnTo>
                    <a:lnTo>
                      <a:pt x="173" y="92"/>
                    </a:lnTo>
                    <a:lnTo>
                      <a:pt x="184" y="92"/>
                    </a:lnTo>
                    <a:lnTo>
                      <a:pt x="191" y="91"/>
                    </a:lnTo>
                    <a:lnTo>
                      <a:pt x="198" y="90"/>
                    </a:lnTo>
                    <a:lnTo>
                      <a:pt x="196" y="80"/>
                    </a:lnTo>
                    <a:lnTo>
                      <a:pt x="193" y="71"/>
                    </a:lnTo>
                    <a:lnTo>
                      <a:pt x="190" y="63"/>
                    </a:lnTo>
                    <a:lnTo>
                      <a:pt x="185" y="54"/>
                    </a:lnTo>
                    <a:lnTo>
                      <a:pt x="181" y="46"/>
                    </a:lnTo>
                    <a:lnTo>
                      <a:pt x="175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5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2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4" y="5"/>
                    </a:lnTo>
                    <a:lnTo>
                      <a:pt x="58" y="9"/>
                    </a:lnTo>
                    <a:lnTo>
                      <a:pt x="50" y="13"/>
                    </a:lnTo>
                    <a:lnTo>
                      <a:pt x="44" y="17"/>
                    </a:lnTo>
                    <a:lnTo>
                      <a:pt x="37" y="22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2" y="84"/>
                    </a:lnTo>
                    <a:lnTo>
                      <a:pt x="35" y="86"/>
                    </a:lnTo>
                    <a:lnTo>
                      <a:pt x="50" y="87"/>
                    </a:lnTo>
                    <a:lnTo>
                      <a:pt x="64" y="86"/>
                    </a:lnTo>
                    <a:lnTo>
                      <a:pt x="79" y="84"/>
                    </a:lnTo>
                    <a:lnTo>
                      <a:pt x="86" y="81"/>
                    </a:lnTo>
                    <a:lnTo>
                      <a:pt x="92" y="77"/>
                    </a:lnTo>
                    <a:lnTo>
                      <a:pt x="99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3" name="Freeform 3452"/>
              <p:cNvSpPr>
                <a:spLocks/>
              </p:cNvSpPr>
              <p:nvPr/>
            </p:nvSpPr>
            <p:spPr bwMode="auto">
              <a:xfrm>
                <a:off x="11703050" y="5507038"/>
                <a:ext cx="79375" cy="36513"/>
              </a:xfrm>
              <a:custGeom>
                <a:avLst/>
                <a:gdLst>
                  <a:gd name="T0" fmla="*/ 0 w 197"/>
                  <a:gd name="T1" fmla="*/ 75 h 93"/>
                  <a:gd name="T2" fmla="*/ 0 w 197"/>
                  <a:gd name="T3" fmla="*/ 74 h 93"/>
                  <a:gd name="T4" fmla="*/ 9 w 197"/>
                  <a:gd name="T5" fmla="*/ 79 h 93"/>
                  <a:gd name="T6" fmla="*/ 22 w 197"/>
                  <a:gd name="T7" fmla="*/ 82 h 93"/>
                  <a:gd name="T8" fmla="*/ 34 w 197"/>
                  <a:gd name="T9" fmla="*/ 85 h 93"/>
                  <a:gd name="T10" fmla="*/ 50 w 197"/>
                  <a:gd name="T11" fmla="*/ 86 h 93"/>
                  <a:gd name="T12" fmla="*/ 64 w 197"/>
                  <a:gd name="T13" fmla="*/ 86 h 93"/>
                  <a:gd name="T14" fmla="*/ 79 w 197"/>
                  <a:gd name="T15" fmla="*/ 82 h 93"/>
                  <a:gd name="T16" fmla="*/ 86 w 197"/>
                  <a:gd name="T17" fmla="*/ 80 h 93"/>
                  <a:gd name="T18" fmla="*/ 92 w 197"/>
                  <a:gd name="T19" fmla="*/ 77 h 93"/>
                  <a:gd name="T20" fmla="*/ 99 w 197"/>
                  <a:gd name="T21" fmla="*/ 74 h 93"/>
                  <a:gd name="T22" fmla="*/ 104 w 197"/>
                  <a:gd name="T23" fmla="*/ 68 h 93"/>
                  <a:gd name="T24" fmla="*/ 108 w 197"/>
                  <a:gd name="T25" fmla="*/ 66 h 93"/>
                  <a:gd name="T26" fmla="*/ 114 w 197"/>
                  <a:gd name="T27" fmla="*/ 66 h 93"/>
                  <a:gd name="T28" fmla="*/ 117 w 197"/>
                  <a:gd name="T29" fmla="*/ 66 h 93"/>
                  <a:gd name="T30" fmla="*/ 119 w 197"/>
                  <a:gd name="T31" fmla="*/ 67 h 93"/>
                  <a:gd name="T32" fmla="*/ 120 w 197"/>
                  <a:gd name="T33" fmla="*/ 70 h 93"/>
                  <a:gd name="T34" fmla="*/ 123 w 197"/>
                  <a:gd name="T35" fmla="*/ 72 h 93"/>
                  <a:gd name="T36" fmla="*/ 124 w 197"/>
                  <a:gd name="T37" fmla="*/ 75 h 93"/>
                  <a:gd name="T38" fmla="*/ 128 w 197"/>
                  <a:gd name="T39" fmla="*/ 79 h 93"/>
                  <a:gd name="T40" fmla="*/ 132 w 197"/>
                  <a:gd name="T41" fmla="*/ 81 h 93"/>
                  <a:gd name="T42" fmla="*/ 137 w 197"/>
                  <a:gd name="T43" fmla="*/ 84 h 93"/>
                  <a:gd name="T44" fmla="*/ 147 w 197"/>
                  <a:gd name="T45" fmla="*/ 89 h 93"/>
                  <a:gd name="T46" fmla="*/ 161 w 197"/>
                  <a:gd name="T47" fmla="*/ 91 h 93"/>
                  <a:gd name="T48" fmla="*/ 173 w 197"/>
                  <a:gd name="T49" fmla="*/ 93 h 93"/>
                  <a:gd name="T50" fmla="*/ 183 w 197"/>
                  <a:gd name="T51" fmla="*/ 93 h 93"/>
                  <a:gd name="T52" fmla="*/ 191 w 197"/>
                  <a:gd name="T53" fmla="*/ 91 h 93"/>
                  <a:gd name="T54" fmla="*/ 197 w 197"/>
                  <a:gd name="T55" fmla="*/ 89 h 93"/>
                  <a:gd name="T56" fmla="*/ 196 w 197"/>
                  <a:gd name="T57" fmla="*/ 80 h 93"/>
                  <a:gd name="T58" fmla="*/ 192 w 197"/>
                  <a:gd name="T59" fmla="*/ 71 h 93"/>
                  <a:gd name="T60" fmla="*/ 190 w 197"/>
                  <a:gd name="T61" fmla="*/ 62 h 93"/>
                  <a:gd name="T62" fmla="*/ 185 w 197"/>
                  <a:gd name="T63" fmla="*/ 54 h 93"/>
                  <a:gd name="T64" fmla="*/ 181 w 197"/>
                  <a:gd name="T65" fmla="*/ 45 h 93"/>
                  <a:gd name="T66" fmla="*/ 174 w 197"/>
                  <a:gd name="T67" fmla="*/ 39 h 93"/>
                  <a:gd name="T68" fmla="*/ 169 w 197"/>
                  <a:gd name="T69" fmla="*/ 31 h 93"/>
                  <a:gd name="T70" fmla="*/ 163 w 197"/>
                  <a:gd name="T71" fmla="*/ 26 h 93"/>
                  <a:gd name="T72" fmla="*/ 155 w 197"/>
                  <a:gd name="T73" fmla="*/ 20 h 93"/>
                  <a:gd name="T74" fmla="*/ 149 w 197"/>
                  <a:gd name="T75" fmla="*/ 14 h 93"/>
                  <a:gd name="T76" fmla="*/ 141 w 197"/>
                  <a:gd name="T77" fmla="*/ 11 h 93"/>
                  <a:gd name="T78" fmla="*/ 132 w 197"/>
                  <a:gd name="T79" fmla="*/ 7 h 93"/>
                  <a:gd name="T80" fmla="*/ 124 w 197"/>
                  <a:gd name="T81" fmla="*/ 4 h 93"/>
                  <a:gd name="T82" fmla="*/ 115 w 197"/>
                  <a:gd name="T83" fmla="*/ 2 h 93"/>
                  <a:gd name="T84" fmla="*/ 106 w 197"/>
                  <a:gd name="T85" fmla="*/ 0 h 93"/>
                  <a:gd name="T86" fmla="*/ 97 w 197"/>
                  <a:gd name="T87" fmla="*/ 0 h 93"/>
                  <a:gd name="T88" fmla="*/ 88 w 197"/>
                  <a:gd name="T89" fmla="*/ 0 h 93"/>
                  <a:gd name="T90" fmla="*/ 81 w 197"/>
                  <a:gd name="T91" fmla="*/ 2 h 93"/>
                  <a:gd name="T92" fmla="*/ 72 w 197"/>
                  <a:gd name="T93" fmla="*/ 3 h 93"/>
                  <a:gd name="T94" fmla="*/ 64 w 197"/>
                  <a:gd name="T95" fmla="*/ 5 h 93"/>
                  <a:gd name="T96" fmla="*/ 57 w 197"/>
                  <a:gd name="T97" fmla="*/ 8 h 93"/>
                  <a:gd name="T98" fmla="*/ 50 w 197"/>
                  <a:gd name="T99" fmla="*/ 12 h 93"/>
                  <a:gd name="T100" fmla="*/ 43 w 197"/>
                  <a:gd name="T101" fmla="*/ 16 h 93"/>
                  <a:gd name="T102" fmla="*/ 36 w 197"/>
                  <a:gd name="T103" fmla="*/ 21 h 93"/>
                  <a:gd name="T104" fmla="*/ 24 w 197"/>
                  <a:gd name="T105" fmla="*/ 32 h 93"/>
                  <a:gd name="T106" fmla="*/ 14 w 197"/>
                  <a:gd name="T107" fmla="*/ 45 h 93"/>
                  <a:gd name="T108" fmla="*/ 6 w 197"/>
                  <a:gd name="T109" fmla="*/ 59 h 93"/>
                  <a:gd name="T110" fmla="*/ 0 w 197"/>
                  <a:gd name="T111" fmla="*/ 7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7" h="93">
                    <a:moveTo>
                      <a:pt x="0" y="75"/>
                    </a:moveTo>
                    <a:lnTo>
                      <a:pt x="0" y="74"/>
                    </a:lnTo>
                    <a:lnTo>
                      <a:pt x="9" y="79"/>
                    </a:lnTo>
                    <a:lnTo>
                      <a:pt x="22" y="82"/>
                    </a:lnTo>
                    <a:lnTo>
                      <a:pt x="34" y="85"/>
                    </a:lnTo>
                    <a:lnTo>
                      <a:pt x="50" y="86"/>
                    </a:lnTo>
                    <a:lnTo>
                      <a:pt x="64" y="86"/>
                    </a:lnTo>
                    <a:lnTo>
                      <a:pt x="79" y="82"/>
                    </a:lnTo>
                    <a:lnTo>
                      <a:pt x="86" y="80"/>
                    </a:lnTo>
                    <a:lnTo>
                      <a:pt x="92" y="77"/>
                    </a:lnTo>
                    <a:lnTo>
                      <a:pt x="99" y="74"/>
                    </a:lnTo>
                    <a:lnTo>
                      <a:pt x="104" y="68"/>
                    </a:lnTo>
                    <a:lnTo>
                      <a:pt x="108" y="66"/>
                    </a:lnTo>
                    <a:lnTo>
                      <a:pt x="114" y="66"/>
                    </a:lnTo>
                    <a:lnTo>
                      <a:pt x="117" y="66"/>
                    </a:lnTo>
                    <a:lnTo>
                      <a:pt x="119" y="67"/>
                    </a:lnTo>
                    <a:lnTo>
                      <a:pt x="120" y="70"/>
                    </a:lnTo>
                    <a:lnTo>
                      <a:pt x="123" y="72"/>
                    </a:lnTo>
                    <a:lnTo>
                      <a:pt x="124" y="75"/>
                    </a:lnTo>
                    <a:lnTo>
                      <a:pt x="128" y="79"/>
                    </a:lnTo>
                    <a:lnTo>
                      <a:pt x="132" y="81"/>
                    </a:lnTo>
                    <a:lnTo>
                      <a:pt x="137" y="84"/>
                    </a:lnTo>
                    <a:lnTo>
                      <a:pt x="147" y="89"/>
                    </a:lnTo>
                    <a:lnTo>
                      <a:pt x="161" y="91"/>
                    </a:lnTo>
                    <a:lnTo>
                      <a:pt x="173" y="93"/>
                    </a:lnTo>
                    <a:lnTo>
                      <a:pt x="183" y="93"/>
                    </a:lnTo>
                    <a:lnTo>
                      <a:pt x="191" y="91"/>
                    </a:lnTo>
                    <a:lnTo>
                      <a:pt x="197" y="89"/>
                    </a:lnTo>
                    <a:lnTo>
                      <a:pt x="196" y="80"/>
                    </a:lnTo>
                    <a:lnTo>
                      <a:pt x="192" y="71"/>
                    </a:lnTo>
                    <a:lnTo>
                      <a:pt x="190" y="62"/>
                    </a:lnTo>
                    <a:lnTo>
                      <a:pt x="185" y="54"/>
                    </a:lnTo>
                    <a:lnTo>
                      <a:pt x="181" y="45"/>
                    </a:lnTo>
                    <a:lnTo>
                      <a:pt x="174" y="39"/>
                    </a:lnTo>
                    <a:lnTo>
                      <a:pt x="169" y="31"/>
                    </a:lnTo>
                    <a:lnTo>
                      <a:pt x="163" y="26"/>
                    </a:lnTo>
                    <a:lnTo>
                      <a:pt x="155" y="20"/>
                    </a:lnTo>
                    <a:lnTo>
                      <a:pt x="149" y="14"/>
                    </a:lnTo>
                    <a:lnTo>
                      <a:pt x="141" y="11"/>
                    </a:lnTo>
                    <a:lnTo>
                      <a:pt x="132" y="7"/>
                    </a:lnTo>
                    <a:lnTo>
                      <a:pt x="124" y="4"/>
                    </a:lnTo>
                    <a:lnTo>
                      <a:pt x="115" y="2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2"/>
                    </a:lnTo>
                    <a:lnTo>
                      <a:pt x="72" y="3"/>
                    </a:lnTo>
                    <a:lnTo>
                      <a:pt x="64" y="5"/>
                    </a:lnTo>
                    <a:lnTo>
                      <a:pt x="57" y="8"/>
                    </a:lnTo>
                    <a:lnTo>
                      <a:pt x="50" y="12"/>
                    </a:lnTo>
                    <a:lnTo>
                      <a:pt x="43" y="16"/>
                    </a:lnTo>
                    <a:lnTo>
                      <a:pt x="36" y="21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59"/>
                    </a:lnTo>
                    <a:lnTo>
                      <a:pt x="0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4" name="Freeform 3453"/>
              <p:cNvSpPr>
                <a:spLocks/>
              </p:cNvSpPr>
              <p:nvPr/>
            </p:nvSpPr>
            <p:spPr bwMode="auto">
              <a:xfrm>
                <a:off x="11677650" y="5545138"/>
                <a:ext cx="128587" cy="90488"/>
              </a:xfrm>
              <a:custGeom>
                <a:avLst/>
                <a:gdLst>
                  <a:gd name="T0" fmla="*/ 289 w 325"/>
                  <a:gd name="T1" fmla="*/ 155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2 h 230"/>
                  <a:gd name="T16" fmla="*/ 262 w 325"/>
                  <a:gd name="T17" fmla="*/ 48 h 230"/>
                  <a:gd name="T18" fmla="*/ 266 w 325"/>
                  <a:gd name="T19" fmla="*/ 35 h 230"/>
                  <a:gd name="T20" fmla="*/ 267 w 325"/>
                  <a:gd name="T21" fmla="*/ 21 h 230"/>
                  <a:gd name="T22" fmla="*/ 255 w 325"/>
                  <a:gd name="T23" fmla="*/ 22 h 230"/>
                  <a:gd name="T24" fmla="*/ 243 w 325"/>
                  <a:gd name="T25" fmla="*/ 23 h 230"/>
                  <a:gd name="T26" fmla="*/ 234 w 325"/>
                  <a:gd name="T27" fmla="*/ 22 h 230"/>
                  <a:gd name="T28" fmla="*/ 225 w 325"/>
                  <a:gd name="T29" fmla="*/ 22 h 230"/>
                  <a:gd name="T30" fmla="*/ 211 w 325"/>
                  <a:gd name="T31" fmla="*/ 18 h 230"/>
                  <a:gd name="T32" fmla="*/ 198 w 325"/>
                  <a:gd name="T33" fmla="*/ 14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8 h 230"/>
                  <a:gd name="T42" fmla="*/ 157 w 325"/>
                  <a:gd name="T43" fmla="*/ 10 h 230"/>
                  <a:gd name="T44" fmla="*/ 149 w 325"/>
                  <a:gd name="T45" fmla="*/ 13 h 230"/>
                  <a:gd name="T46" fmla="*/ 133 w 325"/>
                  <a:gd name="T47" fmla="*/ 15 h 230"/>
                  <a:gd name="T48" fmla="*/ 118 w 325"/>
                  <a:gd name="T49" fmla="*/ 17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4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7 w 325"/>
                  <a:gd name="T75" fmla="*/ 103 h 230"/>
                  <a:gd name="T76" fmla="*/ 108 w 325"/>
                  <a:gd name="T77" fmla="*/ 111 h 230"/>
                  <a:gd name="T78" fmla="*/ 108 w 325"/>
                  <a:gd name="T79" fmla="*/ 136 h 230"/>
                  <a:gd name="T80" fmla="*/ 38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3 h 230"/>
                  <a:gd name="T86" fmla="*/ 17 w 325"/>
                  <a:gd name="T87" fmla="*/ 168 h 230"/>
                  <a:gd name="T88" fmla="*/ 11 w 325"/>
                  <a:gd name="T89" fmla="*/ 175 h 230"/>
                  <a:gd name="T90" fmla="*/ 6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8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8 h 230"/>
                  <a:gd name="T106" fmla="*/ 322 w 325"/>
                  <a:gd name="T107" fmla="*/ 189 h 230"/>
                  <a:gd name="T108" fmla="*/ 318 w 325"/>
                  <a:gd name="T109" fmla="*/ 181 h 230"/>
                  <a:gd name="T110" fmla="*/ 315 w 325"/>
                  <a:gd name="T111" fmla="*/ 175 h 230"/>
                  <a:gd name="T112" fmla="*/ 309 w 325"/>
                  <a:gd name="T113" fmla="*/ 168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5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5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2"/>
                    </a:lnTo>
                    <a:lnTo>
                      <a:pt x="262" y="48"/>
                    </a:lnTo>
                    <a:lnTo>
                      <a:pt x="266" y="35"/>
                    </a:lnTo>
                    <a:lnTo>
                      <a:pt x="267" y="21"/>
                    </a:lnTo>
                    <a:lnTo>
                      <a:pt x="255" y="22"/>
                    </a:lnTo>
                    <a:lnTo>
                      <a:pt x="243" y="23"/>
                    </a:lnTo>
                    <a:lnTo>
                      <a:pt x="234" y="22"/>
                    </a:lnTo>
                    <a:lnTo>
                      <a:pt x="225" y="22"/>
                    </a:lnTo>
                    <a:lnTo>
                      <a:pt x="211" y="18"/>
                    </a:lnTo>
                    <a:lnTo>
                      <a:pt x="198" y="14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8"/>
                    </a:lnTo>
                    <a:lnTo>
                      <a:pt x="157" y="10"/>
                    </a:lnTo>
                    <a:lnTo>
                      <a:pt x="149" y="13"/>
                    </a:lnTo>
                    <a:lnTo>
                      <a:pt x="133" y="15"/>
                    </a:lnTo>
                    <a:lnTo>
                      <a:pt x="118" y="17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4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7" y="103"/>
                    </a:lnTo>
                    <a:lnTo>
                      <a:pt x="108" y="111"/>
                    </a:lnTo>
                    <a:lnTo>
                      <a:pt x="108" y="136"/>
                    </a:lnTo>
                    <a:lnTo>
                      <a:pt x="38" y="155"/>
                    </a:lnTo>
                    <a:lnTo>
                      <a:pt x="31" y="158"/>
                    </a:lnTo>
                    <a:lnTo>
                      <a:pt x="23" y="163"/>
                    </a:lnTo>
                    <a:lnTo>
                      <a:pt x="17" y="168"/>
                    </a:lnTo>
                    <a:lnTo>
                      <a:pt x="11" y="175"/>
                    </a:lnTo>
                    <a:lnTo>
                      <a:pt x="6" y="181"/>
                    </a:lnTo>
                    <a:lnTo>
                      <a:pt x="4" y="189"/>
                    </a:lnTo>
                    <a:lnTo>
                      <a:pt x="1" y="198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8"/>
                    </a:lnTo>
                    <a:lnTo>
                      <a:pt x="322" y="189"/>
                    </a:lnTo>
                    <a:lnTo>
                      <a:pt x="318" y="181"/>
                    </a:lnTo>
                    <a:lnTo>
                      <a:pt x="315" y="175"/>
                    </a:lnTo>
                    <a:lnTo>
                      <a:pt x="309" y="168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5" name="Freeform 3454"/>
              <p:cNvSpPr>
                <a:spLocks/>
              </p:cNvSpPr>
              <p:nvPr/>
            </p:nvSpPr>
            <p:spPr bwMode="auto">
              <a:xfrm>
                <a:off x="11642725" y="5494338"/>
                <a:ext cx="39687" cy="39688"/>
              </a:xfrm>
              <a:custGeom>
                <a:avLst/>
                <a:gdLst>
                  <a:gd name="T0" fmla="*/ 96 w 100"/>
                  <a:gd name="T1" fmla="*/ 96 h 100"/>
                  <a:gd name="T2" fmla="*/ 99 w 100"/>
                  <a:gd name="T3" fmla="*/ 92 h 100"/>
                  <a:gd name="T4" fmla="*/ 100 w 100"/>
                  <a:gd name="T5" fmla="*/ 87 h 100"/>
                  <a:gd name="T6" fmla="*/ 99 w 100"/>
                  <a:gd name="T7" fmla="*/ 83 h 100"/>
                  <a:gd name="T8" fmla="*/ 96 w 100"/>
                  <a:gd name="T9" fmla="*/ 80 h 100"/>
                  <a:gd name="T10" fmla="*/ 20 w 100"/>
                  <a:gd name="T11" fmla="*/ 4 h 100"/>
                  <a:gd name="T12" fmla="*/ 17 w 100"/>
                  <a:gd name="T13" fmla="*/ 1 h 100"/>
                  <a:gd name="T14" fmla="*/ 11 w 100"/>
                  <a:gd name="T15" fmla="*/ 0 h 100"/>
                  <a:gd name="T16" fmla="*/ 8 w 100"/>
                  <a:gd name="T17" fmla="*/ 1 h 100"/>
                  <a:gd name="T18" fmla="*/ 4 w 100"/>
                  <a:gd name="T19" fmla="*/ 4 h 100"/>
                  <a:gd name="T20" fmla="*/ 1 w 100"/>
                  <a:gd name="T21" fmla="*/ 8 h 100"/>
                  <a:gd name="T22" fmla="*/ 0 w 100"/>
                  <a:gd name="T23" fmla="*/ 11 h 100"/>
                  <a:gd name="T24" fmla="*/ 1 w 100"/>
                  <a:gd name="T25" fmla="*/ 17 h 100"/>
                  <a:gd name="T26" fmla="*/ 4 w 100"/>
                  <a:gd name="T27" fmla="*/ 20 h 100"/>
                  <a:gd name="T28" fmla="*/ 79 w 100"/>
                  <a:gd name="T29" fmla="*/ 96 h 100"/>
                  <a:gd name="T30" fmla="*/ 83 w 100"/>
                  <a:gd name="T31" fmla="*/ 99 h 100"/>
                  <a:gd name="T32" fmla="*/ 87 w 100"/>
                  <a:gd name="T33" fmla="*/ 100 h 100"/>
                  <a:gd name="T34" fmla="*/ 92 w 100"/>
                  <a:gd name="T35" fmla="*/ 99 h 100"/>
                  <a:gd name="T36" fmla="*/ 96 w 100"/>
                  <a:gd name="T37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00">
                    <a:moveTo>
                      <a:pt x="96" y="96"/>
                    </a:moveTo>
                    <a:lnTo>
                      <a:pt x="99" y="92"/>
                    </a:lnTo>
                    <a:lnTo>
                      <a:pt x="100" y="87"/>
                    </a:lnTo>
                    <a:lnTo>
                      <a:pt x="99" y="83"/>
                    </a:lnTo>
                    <a:lnTo>
                      <a:pt x="96" y="80"/>
                    </a:lnTo>
                    <a:lnTo>
                      <a:pt x="20" y="4"/>
                    </a:lnTo>
                    <a:lnTo>
                      <a:pt x="17" y="1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4" y="4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7"/>
                    </a:lnTo>
                    <a:lnTo>
                      <a:pt x="4" y="20"/>
                    </a:lnTo>
                    <a:lnTo>
                      <a:pt x="79" y="96"/>
                    </a:lnTo>
                    <a:lnTo>
                      <a:pt x="83" y="99"/>
                    </a:lnTo>
                    <a:lnTo>
                      <a:pt x="87" y="100"/>
                    </a:lnTo>
                    <a:lnTo>
                      <a:pt x="92" y="99"/>
                    </a:lnTo>
                    <a:lnTo>
                      <a:pt x="96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6" name="Freeform 3455"/>
              <p:cNvSpPr>
                <a:spLocks/>
              </p:cNvSpPr>
              <p:nvPr/>
            </p:nvSpPr>
            <p:spPr bwMode="auto">
              <a:xfrm>
                <a:off x="11806238" y="5494338"/>
                <a:ext cx="38100" cy="39688"/>
              </a:xfrm>
              <a:custGeom>
                <a:avLst/>
                <a:gdLst>
                  <a:gd name="T0" fmla="*/ 78 w 98"/>
                  <a:gd name="T1" fmla="*/ 4 h 100"/>
                  <a:gd name="T2" fmla="*/ 2 w 98"/>
                  <a:gd name="T3" fmla="*/ 80 h 100"/>
                  <a:gd name="T4" fmla="*/ 0 w 98"/>
                  <a:gd name="T5" fmla="*/ 83 h 100"/>
                  <a:gd name="T6" fmla="*/ 0 w 98"/>
                  <a:gd name="T7" fmla="*/ 87 h 100"/>
                  <a:gd name="T8" fmla="*/ 0 w 98"/>
                  <a:gd name="T9" fmla="*/ 92 h 100"/>
                  <a:gd name="T10" fmla="*/ 2 w 98"/>
                  <a:gd name="T11" fmla="*/ 96 h 100"/>
                  <a:gd name="T12" fmla="*/ 7 w 98"/>
                  <a:gd name="T13" fmla="*/ 99 h 100"/>
                  <a:gd name="T14" fmla="*/ 11 w 98"/>
                  <a:gd name="T15" fmla="*/ 100 h 100"/>
                  <a:gd name="T16" fmla="*/ 16 w 98"/>
                  <a:gd name="T17" fmla="*/ 99 h 100"/>
                  <a:gd name="T18" fmla="*/ 20 w 98"/>
                  <a:gd name="T19" fmla="*/ 96 h 100"/>
                  <a:gd name="T20" fmla="*/ 96 w 98"/>
                  <a:gd name="T21" fmla="*/ 20 h 100"/>
                  <a:gd name="T22" fmla="*/ 98 w 98"/>
                  <a:gd name="T23" fmla="*/ 17 h 100"/>
                  <a:gd name="T24" fmla="*/ 98 w 98"/>
                  <a:gd name="T25" fmla="*/ 11 h 100"/>
                  <a:gd name="T26" fmla="*/ 98 w 98"/>
                  <a:gd name="T27" fmla="*/ 8 h 100"/>
                  <a:gd name="T28" fmla="*/ 96 w 98"/>
                  <a:gd name="T29" fmla="*/ 4 h 100"/>
                  <a:gd name="T30" fmla="*/ 92 w 98"/>
                  <a:gd name="T31" fmla="*/ 1 h 100"/>
                  <a:gd name="T32" fmla="*/ 87 w 98"/>
                  <a:gd name="T33" fmla="*/ 0 h 100"/>
                  <a:gd name="T34" fmla="*/ 83 w 98"/>
                  <a:gd name="T35" fmla="*/ 1 h 100"/>
                  <a:gd name="T36" fmla="*/ 78 w 98"/>
                  <a:gd name="T37" fmla="*/ 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8" h="100">
                    <a:moveTo>
                      <a:pt x="78" y="4"/>
                    </a:moveTo>
                    <a:lnTo>
                      <a:pt x="2" y="80"/>
                    </a:lnTo>
                    <a:lnTo>
                      <a:pt x="0" y="83"/>
                    </a:lnTo>
                    <a:lnTo>
                      <a:pt x="0" y="87"/>
                    </a:lnTo>
                    <a:lnTo>
                      <a:pt x="0" y="92"/>
                    </a:lnTo>
                    <a:lnTo>
                      <a:pt x="2" y="96"/>
                    </a:lnTo>
                    <a:lnTo>
                      <a:pt x="7" y="99"/>
                    </a:lnTo>
                    <a:lnTo>
                      <a:pt x="11" y="100"/>
                    </a:lnTo>
                    <a:lnTo>
                      <a:pt x="16" y="99"/>
                    </a:lnTo>
                    <a:lnTo>
                      <a:pt x="20" y="96"/>
                    </a:lnTo>
                    <a:lnTo>
                      <a:pt x="96" y="20"/>
                    </a:lnTo>
                    <a:lnTo>
                      <a:pt x="98" y="17"/>
                    </a:lnTo>
                    <a:lnTo>
                      <a:pt x="98" y="11"/>
                    </a:lnTo>
                    <a:lnTo>
                      <a:pt x="98" y="8"/>
                    </a:lnTo>
                    <a:lnTo>
                      <a:pt x="96" y="4"/>
                    </a:lnTo>
                    <a:lnTo>
                      <a:pt x="92" y="1"/>
                    </a:lnTo>
                    <a:lnTo>
                      <a:pt x="87" y="0"/>
                    </a:lnTo>
                    <a:lnTo>
                      <a:pt x="83" y="1"/>
                    </a:lnTo>
                    <a:lnTo>
                      <a:pt x="7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97" name="Freeform 776"/>
            <p:cNvSpPr>
              <a:spLocks/>
            </p:cNvSpPr>
            <p:nvPr/>
          </p:nvSpPr>
          <p:spPr bwMode="auto">
            <a:xfrm>
              <a:off x="5870946" y="2739606"/>
              <a:ext cx="301248" cy="301248"/>
            </a:xfrm>
            <a:custGeom>
              <a:avLst/>
              <a:gdLst>
                <a:gd name="T0" fmla="*/ 748 w 903"/>
                <a:gd name="T1" fmla="*/ 5 h 903"/>
                <a:gd name="T2" fmla="*/ 707 w 903"/>
                <a:gd name="T3" fmla="*/ 28 h 903"/>
                <a:gd name="T4" fmla="*/ 677 w 903"/>
                <a:gd name="T5" fmla="*/ 63 h 903"/>
                <a:gd name="T6" fmla="*/ 663 w 903"/>
                <a:gd name="T7" fmla="*/ 108 h 903"/>
                <a:gd name="T8" fmla="*/ 665 w 903"/>
                <a:gd name="T9" fmla="*/ 146 h 903"/>
                <a:gd name="T10" fmla="*/ 678 w 903"/>
                <a:gd name="T11" fmla="*/ 178 h 903"/>
                <a:gd name="T12" fmla="*/ 697 w 903"/>
                <a:gd name="T13" fmla="*/ 205 h 903"/>
                <a:gd name="T14" fmla="*/ 724 w 903"/>
                <a:gd name="T15" fmla="*/ 225 h 903"/>
                <a:gd name="T16" fmla="*/ 633 w 903"/>
                <a:gd name="T17" fmla="*/ 451 h 903"/>
                <a:gd name="T18" fmla="*/ 584 w 903"/>
                <a:gd name="T19" fmla="*/ 462 h 903"/>
                <a:gd name="T20" fmla="*/ 544 w 903"/>
                <a:gd name="T21" fmla="*/ 491 h 903"/>
                <a:gd name="T22" fmla="*/ 451 w 903"/>
                <a:gd name="T23" fmla="*/ 376 h 903"/>
                <a:gd name="T24" fmla="*/ 446 w 903"/>
                <a:gd name="T25" fmla="*/ 325 h 903"/>
                <a:gd name="T26" fmla="*/ 425 w 903"/>
                <a:gd name="T27" fmla="*/ 284 h 903"/>
                <a:gd name="T28" fmla="*/ 388 w 903"/>
                <a:gd name="T29" fmla="*/ 255 h 903"/>
                <a:gd name="T30" fmla="*/ 343 w 903"/>
                <a:gd name="T31" fmla="*/ 241 h 903"/>
                <a:gd name="T32" fmla="*/ 296 w 903"/>
                <a:gd name="T33" fmla="*/ 247 h 903"/>
                <a:gd name="T34" fmla="*/ 255 w 903"/>
                <a:gd name="T35" fmla="*/ 268 h 903"/>
                <a:gd name="T36" fmla="*/ 225 w 903"/>
                <a:gd name="T37" fmla="*/ 303 h 903"/>
                <a:gd name="T38" fmla="*/ 211 w 903"/>
                <a:gd name="T39" fmla="*/ 348 h 903"/>
                <a:gd name="T40" fmla="*/ 220 w 903"/>
                <a:gd name="T41" fmla="*/ 405 h 903"/>
                <a:gd name="T42" fmla="*/ 253 w 903"/>
                <a:gd name="T43" fmla="*/ 453 h 903"/>
                <a:gd name="T44" fmla="*/ 142 w 903"/>
                <a:gd name="T45" fmla="*/ 664 h 903"/>
                <a:gd name="T46" fmla="*/ 97 w 903"/>
                <a:gd name="T47" fmla="*/ 665 h 903"/>
                <a:gd name="T48" fmla="*/ 54 w 903"/>
                <a:gd name="T49" fmla="*/ 683 h 903"/>
                <a:gd name="T50" fmla="*/ 20 w 903"/>
                <a:gd name="T51" fmla="*/ 715 h 903"/>
                <a:gd name="T52" fmla="*/ 2 w 903"/>
                <a:gd name="T53" fmla="*/ 758 h 903"/>
                <a:gd name="T54" fmla="*/ 2 w 903"/>
                <a:gd name="T55" fmla="*/ 806 h 903"/>
                <a:gd name="T56" fmla="*/ 20 w 903"/>
                <a:gd name="T57" fmla="*/ 849 h 903"/>
                <a:gd name="T58" fmla="*/ 54 w 903"/>
                <a:gd name="T59" fmla="*/ 883 h 903"/>
                <a:gd name="T60" fmla="*/ 97 w 903"/>
                <a:gd name="T61" fmla="*/ 901 h 903"/>
                <a:gd name="T62" fmla="*/ 145 w 903"/>
                <a:gd name="T63" fmla="*/ 901 h 903"/>
                <a:gd name="T64" fmla="*/ 188 w 903"/>
                <a:gd name="T65" fmla="*/ 883 h 903"/>
                <a:gd name="T66" fmla="*/ 221 w 903"/>
                <a:gd name="T67" fmla="*/ 849 h 903"/>
                <a:gd name="T68" fmla="*/ 238 w 903"/>
                <a:gd name="T69" fmla="*/ 806 h 903"/>
                <a:gd name="T70" fmla="*/ 237 w 903"/>
                <a:gd name="T71" fmla="*/ 753 h 903"/>
                <a:gd name="T72" fmla="*/ 209 w 903"/>
                <a:gd name="T73" fmla="*/ 701 h 903"/>
                <a:gd name="T74" fmla="*/ 301 w 903"/>
                <a:gd name="T75" fmla="*/ 477 h 903"/>
                <a:gd name="T76" fmla="*/ 344 w 903"/>
                <a:gd name="T77" fmla="*/ 480 h 903"/>
                <a:gd name="T78" fmla="*/ 392 w 903"/>
                <a:gd name="T79" fmla="*/ 465 h 903"/>
                <a:gd name="T80" fmla="*/ 526 w 903"/>
                <a:gd name="T81" fmla="*/ 516 h 903"/>
                <a:gd name="T82" fmla="*/ 512 w 903"/>
                <a:gd name="T83" fmla="*/ 572 h 903"/>
                <a:gd name="T84" fmla="*/ 521 w 903"/>
                <a:gd name="T85" fmla="*/ 619 h 903"/>
                <a:gd name="T86" fmla="*/ 547 w 903"/>
                <a:gd name="T87" fmla="*/ 657 h 903"/>
                <a:gd name="T88" fmla="*/ 586 w 903"/>
                <a:gd name="T89" fmla="*/ 683 h 903"/>
                <a:gd name="T90" fmla="*/ 633 w 903"/>
                <a:gd name="T91" fmla="*/ 693 h 903"/>
                <a:gd name="T92" fmla="*/ 679 w 903"/>
                <a:gd name="T93" fmla="*/ 683 h 903"/>
                <a:gd name="T94" fmla="*/ 718 w 903"/>
                <a:gd name="T95" fmla="*/ 657 h 903"/>
                <a:gd name="T96" fmla="*/ 743 w 903"/>
                <a:gd name="T97" fmla="*/ 619 h 903"/>
                <a:gd name="T98" fmla="*/ 753 w 903"/>
                <a:gd name="T99" fmla="*/ 572 h 903"/>
                <a:gd name="T100" fmla="*/ 748 w 903"/>
                <a:gd name="T101" fmla="*/ 537 h 903"/>
                <a:gd name="T102" fmla="*/ 734 w 903"/>
                <a:gd name="T103" fmla="*/ 507 h 903"/>
                <a:gd name="T104" fmla="*/ 712 w 903"/>
                <a:gd name="T105" fmla="*/ 481 h 903"/>
                <a:gd name="T106" fmla="*/ 684 w 903"/>
                <a:gd name="T107" fmla="*/ 463 h 903"/>
                <a:gd name="T108" fmla="*/ 795 w 903"/>
                <a:gd name="T109" fmla="*/ 240 h 903"/>
                <a:gd name="T110" fmla="*/ 841 w 903"/>
                <a:gd name="T111" fmla="*/ 226 h 903"/>
                <a:gd name="T112" fmla="*/ 876 w 903"/>
                <a:gd name="T113" fmla="*/ 197 h 903"/>
                <a:gd name="T114" fmla="*/ 898 w 903"/>
                <a:gd name="T115" fmla="*/ 156 h 903"/>
                <a:gd name="T116" fmla="*/ 903 w 903"/>
                <a:gd name="T117" fmla="*/ 108 h 903"/>
                <a:gd name="T118" fmla="*/ 889 w 903"/>
                <a:gd name="T119" fmla="*/ 63 h 903"/>
                <a:gd name="T120" fmla="*/ 859 w 903"/>
                <a:gd name="T121" fmla="*/ 28 h 903"/>
                <a:gd name="T122" fmla="*/ 818 w 903"/>
                <a:gd name="T123" fmla="*/ 5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03" h="903">
                  <a:moveTo>
                    <a:pt x="783" y="0"/>
                  </a:moveTo>
                  <a:lnTo>
                    <a:pt x="771" y="0"/>
                  </a:lnTo>
                  <a:lnTo>
                    <a:pt x="758" y="2"/>
                  </a:lnTo>
                  <a:lnTo>
                    <a:pt x="748" y="5"/>
                  </a:lnTo>
                  <a:lnTo>
                    <a:pt x="736" y="10"/>
                  </a:lnTo>
                  <a:lnTo>
                    <a:pt x="726" y="14"/>
                  </a:lnTo>
                  <a:lnTo>
                    <a:pt x="715" y="20"/>
                  </a:lnTo>
                  <a:lnTo>
                    <a:pt x="707" y="28"/>
                  </a:lnTo>
                  <a:lnTo>
                    <a:pt x="698" y="35"/>
                  </a:lnTo>
                  <a:lnTo>
                    <a:pt x="690" y="44"/>
                  </a:lnTo>
                  <a:lnTo>
                    <a:pt x="683" y="52"/>
                  </a:lnTo>
                  <a:lnTo>
                    <a:pt x="677" y="63"/>
                  </a:lnTo>
                  <a:lnTo>
                    <a:pt x="673" y="74"/>
                  </a:lnTo>
                  <a:lnTo>
                    <a:pt x="668" y="85"/>
                  </a:lnTo>
                  <a:lnTo>
                    <a:pt x="665" y="96"/>
                  </a:lnTo>
                  <a:lnTo>
                    <a:pt x="663" y="108"/>
                  </a:lnTo>
                  <a:lnTo>
                    <a:pt x="663" y="120"/>
                  </a:lnTo>
                  <a:lnTo>
                    <a:pt x="663" y="129"/>
                  </a:lnTo>
                  <a:lnTo>
                    <a:pt x="664" y="138"/>
                  </a:lnTo>
                  <a:lnTo>
                    <a:pt x="665" y="146"/>
                  </a:lnTo>
                  <a:lnTo>
                    <a:pt x="667" y="154"/>
                  </a:lnTo>
                  <a:lnTo>
                    <a:pt x="670" y="163"/>
                  </a:lnTo>
                  <a:lnTo>
                    <a:pt x="674" y="170"/>
                  </a:lnTo>
                  <a:lnTo>
                    <a:pt x="678" y="178"/>
                  </a:lnTo>
                  <a:lnTo>
                    <a:pt x="682" y="185"/>
                  </a:lnTo>
                  <a:lnTo>
                    <a:pt x="686" y="192"/>
                  </a:lnTo>
                  <a:lnTo>
                    <a:pt x="692" y="198"/>
                  </a:lnTo>
                  <a:lnTo>
                    <a:pt x="697" y="205"/>
                  </a:lnTo>
                  <a:lnTo>
                    <a:pt x="704" y="210"/>
                  </a:lnTo>
                  <a:lnTo>
                    <a:pt x="710" y="215"/>
                  </a:lnTo>
                  <a:lnTo>
                    <a:pt x="717" y="221"/>
                  </a:lnTo>
                  <a:lnTo>
                    <a:pt x="724" y="225"/>
                  </a:lnTo>
                  <a:lnTo>
                    <a:pt x="730" y="228"/>
                  </a:lnTo>
                  <a:lnTo>
                    <a:pt x="656" y="454"/>
                  </a:lnTo>
                  <a:lnTo>
                    <a:pt x="645" y="451"/>
                  </a:lnTo>
                  <a:lnTo>
                    <a:pt x="633" y="451"/>
                  </a:lnTo>
                  <a:lnTo>
                    <a:pt x="619" y="453"/>
                  </a:lnTo>
                  <a:lnTo>
                    <a:pt x="607" y="455"/>
                  </a:lnTo>
                  <a:lnTo>
                    <a:pt x="594" y="458"/>
                  </a:lnTo>
                  <a:lnTo>
                    <a:pt x="584" y="462"/>
                  </a:lnTo>
                  <a:lnTo>
                    <a:pt x="572" y="468"/>
                  </a:lnTo>
                  <a:lnTo>
                    <a:pt x="562" y="475"/>
                  </a:lnTo>
                  <a:lnTo>
                    <a:pt x="552" y="483"/>
                  </a:lnTo>
                  <a:lnTo>
                    <a:pt x="544" y="491"/>
                  </a:lnTo>
                  <a:lnTo>
                    <a:pt x="438" y="417"/>
                  </a:lnTo>
                  <a:lnTo>
                    <a:pt x="444" y="404"/>
                  </a:lnTo>
                  <a:lnTo>
                    <a:pt x="448" y="390"/>
                  </a:lnTo>
                  <a:lnTo>
                    <a:pt x="451" y="376"/>
                  </a:lnTo>
                  <a:lnTo>
                    <a:pt x="452" y="361"/>
                  </a:lnTo>
                  <a:lnTo>
                    <a:pt x="452" y="348"/>
                  </a:lnTo>
                  <a:lnTo>
                    <a:pt x="449" y="337"/>
                  </a:lnTo>
                  <a:lnTo>
                    <a:pt x="446" y="325"/>
                  </a:lnTo>
                  <a:lnTo>
                    <a:pt x="442" y="314"/>
                  </a:lnTo>
                  <a:lnTo>
                    <a:pt x="438" y="303"/>
                  </a:lnTo>
                  <a:lnTo>
                    <a:pt x="431" y="294"/>
                  </a:lnTo>
                  <a:lnTo>
                    <a:pt x="425" y="284"/>
                  </a:lnTo>
                  <a:lnTo>
                    <a:pt x="416" y="276"/>
                  </a:lnTo>
                  <a:lnTo>
                    <a:pt x="408" y="268"/>
                  </a:lnTo>
                  <a:lnTo>
                    <a:pt x="399" y="262"/>
                  </a:lnTo>
                  <a:lnTo>
                    <a:pt x="388" y="255"/>
                  </a:lnTo>
                  <a:lnTo>
                    <a:pt x="379" y="250"/>
                  </a:lnTo>
                  <a:lnTo>
                    <a:pt x="367" y="247"/>
                  </a:lnTo>
                  <a:lnTo>
                    <a:pt x="356" y="243"/>
                  </a:lnTo>
                  <a:lnTo>
                    <a:pt x="343" y="241"/>
                  </a:lnTo>
                  <a:lnTo>
                    <a:pt x="331" y="240"/>
                  </a:lnTo>
                  <a:lnTo>
                    <a:pt x="320" y="241"/>
                  </a:lnTo>
                  <a:lnTo>
                    <a:pt x="307" y="243"/>
                  </a:lnTo>
                  <a:lnTo>
                    <a:pt x="296" y="247"/>
                  </a:lnTo>
                  <a:lnTo>
                    <a:pt x="284" y="250"/>
                  </a:lnTo>
                  <a:lnTo>
                    <a:pt x="275" y="255"/>
                  </a:lnTo>
                  <a:lnTo>
                    <a:pt x="264" y="262"/>
                  </a:lnTo>
                  <a:lnTo>
                    <a:pt x="255" y="268"/>
                  </a:lnTo>
                  <a:lnTo>
                    <a:pt x="247" y="276"/>
                  </a:lnTo>
                  <a:lnTo>
                    <a:pt x="238" y="284"/>
                  </a:lnTo>
                  <a:lnTo>
                    <a:pt x="232" y="294"/>
                  </a:lnTo>
                  <a:lnTo>
                    <a:pt x="225" y="303"/>
                  </a:lnTo>
                  <a:lnTo>
                    <a:pt x="221" y="314"/>
                  </a:lnTo>
                  <a:lnTo>
                    <a:pt x="217" y="325"/>
                  </a:lnTo>
                  <a:lnTo>
                    <a:pt x="214" y="337"/>
                  </a:lnTo>
                  <a:lnTo>
                    <a:pt x="211" y="348"/>
                  </a:lnTo>
                  <a:lnTo>
                    <a:pt x="211" y="361"/>
                  </a:lnTo>
                  <a:lnTo>
                    <a:pt x="212" y="376"/>
                  </a:lnTo>
                  <a:lnTo>
                    <a:pt x="215" y="391"/>
                  </a:lnTo>
                  <a:lnTo>
                    <a:pt x="220" y="405"/>
                  </a:lnTo>
                  <a:lnTo>
                    <a:pt x="225" y="418"/>
                  </a:lnTo>
                  <a:lnTo>
                    <a:pt x="234" y="431"/>
                  </a:lnTo>
                  <a:lnTo>
                    <a:pt x="242" y="442"/>
                  </a:lnTo>
                  <a:lnTo>
                    <a:pt x="253" y="453"/>
                  </a:lnTo>
                  <a:lnTo>
                    <a:pt x="265" y="461"/>
                  </a:lnTo>
                  <a:lnTo>
                    <a:pt x="161" y="669"/>
                  </a:lnTo>
                  <a:lnTo>
                    <a:pt x="151" y="666"/>
                  </a:lnTo>
                  <a:lnTo>
                    <a:pt x="142" y="664"/>
                  </a:lnTo>
                  <a:lnTo>
                    <a:pt x="131" y="663"/>
                  </a:lnTo>
                  <a:lnTo>
                    <a:pt x="120" y="662"/>
                  </a:lnTo>
                  <a:lnTo>
                    <a:pt x="108" y="663"/>
                  </a:lnTo>
                  <a:lnTo>
                    <a:pt x="97" y="665"/>
                  </a:lnTo>
                  <a:lnTo>
                    <a:pt x="85" y="667"/>
                  </a:lnTo>
                  <a:lnTo>
                    <a:pt x="74" y="671"/>
                  </a:lnTo>
                  <a:lnTo>
                    <a:pt x="63" y="677"/>
                  </a:lnTo>
                  <a:lnTo>
                    <a:pt x="54" y="683"/>
                  </a:lnTo>
                  <a:lnTo>
                    <a:pt x="44" y="690"/>
                  </a:lnTo>
                  <a:lnTo>
                    <a:pt x="35" y="697"/>
                  </a:lnTo>
                  <a:lnTo>
                    <a:pt x="28" y="706"/>
                  </a:lnTo>
                  <a:lnTo>
                    <a:pt x="20" y="715"/>
                  </a:lnTo>
                  <a:lnTo>
                    <a:pt x="15" y="725"/>
                  </a:lnTo>
                  <a:lnTo>
                    <a:pt x="10" y="736"/>
                  </a:lnTo>
                  <a:lnTo>
                    <a:pt x="5" y="746"/>
                  </a:lnTo>
                  <a:lnTo>
                    <a:pt x="2" y="758"/>
                  </a:lnTo>
                  <a:lnTo>
                    <a:pt x="1" y="770"/>
                  </a:lnTo>
                  <a:lnTo>
                    <a:pt x="0" y="783"/>
                  </a:lnTo>
                  <a:lnTo>
                    <a:pt x="1" y="795"/>
                  </a:lnTo>
                  <a:lnTo>
                    <a:pt x="2" y="806"/>
                  </a:lnTo>
                  <a:lnTo>
                    <a:pt x="5" y="818"/>
                  </a:lnTo>
                  <a:lnTo>
                    <a:pt x="10" y="829"/>
                  </a:lnTo>
                  <a:lnTo>
                    <a:pt x="15" y="840"/>
                  </a:lnTo>
                  <a:lnTo>
                    <a:pt x="20" y="849"/>
                  </a:lnTo>
                  <a:lnTo>
                    <a:pt x="28" y="859"/>
                  </a:lnTo>
                  <a:lnTo>
                    <a:pt x="35" y="868"/>
                  </a:lnTo>
                  <a:lnTo>
                    <a:pt x="44" y="875"/>
                  </a:lnTo>
                  <a:lnTo>
                    <a:pt x="54" y="883"/>
                  </a:lnTo>
                  <a:lnTo>
                    <a:pt x="63" y="888"/>
                  </a:lnTo>
                  <a:lnTo>
                    <a:pt x="74" y="893"/>
                  </a:lnTo>
                  <a:lnTo>
                    <a:pt x="85" y="898"/>
                  </a:lnTo>
                  <a:lnTo>
                    <a:pt x="97" y="901"/>
                  </a:lnTo>
                  <a:lnTo>
                    <a:pt x="108" y="902"/>
                  </a:lnTo>
                  <a:lnTo>
                    <a:pt x="120" y="903"/>
                  </a:lnTo>
                  <a:lnTo>
                    <a:pt x="133" y="902"/>
                  </a:lnTo>
                  <a:lnTo>
                    <a:pt x="145" y="901"/>
                  </a:lnTo>
                  <a:lnTo>
                    <a:pt x="157" y="898"/>
                  </a:lnTo>
                  <a:lnTo>
                    <a:pt x="167" y="893"/>
                  </a:lnTo>
                  <a:lnTo>
                    <a:pt x="178" y="888"/>
                  </a:lnTo>
                  <a:lnTo>
                    <a:pt x="188" y="883"/>
                  </a:lnTo>
                  <a:lnTo>
                    <a:pt x="197" y="875"/>
                  </a:lnTo>
                  <a:lnTo>
                    <a:pt x="206" y="868"/>
                  </a:lnTo>
                  <a:lnTo>
                    <a:pt x="214" y="859"/>
                  </a:lnTo>
                  <a:lnTo>
                    <a:pt x="221" y="849"/>
                  </a:lnTo>
                  <a:lnTo>
                    <a:pt x="226" y="840"/>
                  </a:lnTo>
                  <a:lnTo>
                    <a:pt x="232" y="829"/>
                  </a:lnTo>
                  <a:lnTo>
                    <a:pt x="236" y="818"/>
                  </a:lnTo>
                  <a:lnTo>
                    <a:pt x="238" y="806"/>
                  </a:lnTo>
                  <a:lnTo>
                    <a:pt x="240" y="795"/>
                  </a:lnTo>
                  <a:lnTo>
                    <a:pt x="241" y="783"/>
                  </a:lnTo>
                  <a:lnTo>
                    <a:pt x="240" y="767"/>
                  </a:lnTo>
                  <a:lnTo>
                    <a:pt x="237" y="753"/>
                  </a:lnTo>
                  <a:lnTo>
                    <a:pt x="233" y="738"/>
                  </a:lnTo>
                  <a:lnTo>
                    <a:pt x="226" y="725"/>
                  </a:lnTo>
                  <a:lnTo>
                    <a:pt x="219" y="713"/>
                  </a:lnTo>
                  <a:lnTo>
                    <a:pt x="209" y="701"/>
                  </a:lnTo>
                  <a:lnTo>
                    <a:pt x="200" y="692"/>
                  </a:lnTo>
                  <a:lnTo>
                    <a:pt x="188" y="682"/>
                  </a:lnTo>
                  <a:lnTo>
                    <a:pt x="292" y="475"/>
                  </a:lnTo>
                  <a:lnTo>
                    <a:pt x="301" y="477"/>
                  </a:lnTo>
                  <a:lnTo>
                    <a:pt x="311" y="479"/>
                  </a:lnTo>
                  <a:lnTo>
                    <a:pt x="321" y="481"/>
                  </a:lnTo>
                  <a:lnTo>
                    <a:pt x="331" y="481"/>
                  </a:lnTo>
                  <a:lnTo>
                    <a:pt x="344" y="480"/>
                  </a:lnTo>
                  <a:lnTo>
                    <a:pt x="357" y="478"/>
                  </a:lnTo>
                  <a:lnTo>
                    <a:pt x="369" y="475"/>
                  </a:lnTo>
                  <a:lnTo>
                    <a:pt x="381" y="471"/>
                  </a:lnTo>
                  <a:lnTo>
                    <a:pt x="392" y="465"/>
                  </a:lnTo>
                  <a:lnTo>
                    <a:pt x="402" y="458"/>
                  </a:lnTo>
                  <a:lnTo>
                    <a:pt x="412" y="450"/>
                  </a:lnTo>
                  <a:lnTo>
                    <a:pt x="421" y="442"/>
                  </a:lnTo>
                  <a:lnTo>
                    <a:pt x="526" y="516"/>
                  </a:lnTo>
                  <a:lnTo>
                    <a:pt x="520" y="529"/>
                  </a:lnTo>
                  <a:lnTo>
                    <a:pt x="516" y="543"/>
                  </a:lnTo>
                  <a:lnTo>
                    <a:pt x="513" y="557"/>
                  </a:lnTo>
                  <a:lnTo>
                    <a:pt x="512" y="572"/>
                  </a:lnTo>
                  <a:lnTo>
                    <a:pt x="513" y="584"/>
                  </a:lnTo>
                  <a:lnTo>
                    <a:pt x="515" y="596"/>
                  </a:lnTo>
                  <a:lnTo>
                    <a:pt x="517" y="608"/>
                  </a:lnTo>
                  <a:lnTo>
                    <a:pt x="521" y="619"/>
                  </a:lnTo>
                  <a:lnTo>
                    <a:pt x="527" y="629"/>
                  </a:lnTo>
                  <a:lnTo>
                    <a:pt x="533" y="639"/>
                  </a:lnTo>
                  <a:lnTo>
                    <a:pt x="540" y="649"/>
                  </a:lnTo>
                  <a:lnTo>
                    <a:pt x="547" y="657"/>
                  </a:lnTo>
                  <a:lnTo>
                    <a:pt x="556" y="665"/>
                  </a:lnTo>
                  <a:lnTo>
                    <a:pt x="565" y="671"/>
                  </a:lnTo>
                  <a:lnTo>
                    <a:pt x="575" y="678"/>
                  </a:lnTo>
                  <a:lnTo>
                    <a:pt x="586" y="683"/>
                  </a:lnTo>
                  <a:lnTo>
                    <a:pt x="596" y="686"/>
                  </a:lnTo>
                  <a:lnTo>
                    <a:pt x="608" y="690"/>
                  </a:lnTo>
                  <a:lnTo>
                    <a:pt x="620" y="692"/>
                  </a:lnTo>
                  <a:lnTo>
                    <a:pt x="633" y="693"/>
                  </a:lnTo>
                  <a:lnTo>
                    <a:pt x="645" y="692"/>
                  </a:lnTo>
                  <a:lnTo>
                    <a:pt x="656" y="690"/>
                  </a:lnTo>
                  <a:lnTo>
                    <a:pt x="668" y="686"/>
                  </a:lnTo>
                  <a:lnTo>
                    <a:pt x="679" y="683"/>
                  </a:lnTo>
                  <a:lnTo>
                    <a:pt x="690" y="678"/>
                  </a:lnTo>
                  <a:lnTo>
                    <a:pt x="699" y="671"/>
                  </a:lnTo>
                  <a:lnTo>
                    <a:pt x="709" y="665"/>
                  </a:lnTo>
                  <a:lnTo>
                    <a:pt x="718" y="657"/>
                  </a:lnTo>
                  <a:lnTo>
                    <a:pt x="725" y="649"/>
                  </a:lnTo>
                  <a:lnTo>
                    <a:pt x="733" y="639"/>
                  </a:lnTo>
                  <a:lnTo>
                    <a:pt x="738" y="629"/>
                  </a:lnTo>
                  <a:lnTo>
                    <a:pt x="743" y="619"/>
                  </a:lnTo>
                  <a:lnTo>
                    <a:pt x="748" y="608"/>
                  </a:lnTo>
                  <a:lnTo>
                    <a:pt x="751" y="596"/>
                  </a:lnTo>
                  <a:lnTo>
                    <a:pt x="752" y="584"/>
                  </a:lnTo>
                  <a:lnTo>
                    <a:pt x="753" y="572"/>
                  </a:lnTo>
                  <a:lnTo>
                    <a:pt x="753" y="563"/>
                  </a:lnTo>
                  <a:lnTo>
                    <a:pt x="752" y="554"/>
                  </a:lnTo>
                  <a:lnTo>
                    <a:pt x="750" y="546"/>
                  </a:lnTo>
                  <a:lnTo>
                    <a:pt x="748" y="537"/>
                  </a:lnTo>
                  <a:lnTo>
                    <a:pt x="745" y="530"/>
                  </a:lnTo>
                  <a:lnTo>
                    <a:pt x="742" y="521"/>
                  </a:lnTo>
                  <a:lnTo>
                    <a:pt x="738" y="514"/>
                  </a:lnTo>
                  <a:lnTo>
                    <a:pt x="734" y="507"/>
                  </a:lnTo>
                  <a:lnTo>
                    <a:pt x="729" y="500"/>
                  </a:lnTo>
                  <a:lnTo>
                    <a:pt x="724" y="493"/>
                  </a:lnTo>
                  <a:lnTo>
                    <a:pt x="719" y="488"/>
                  </a:lnTo>
                  <a:lnTo>
                    <a:pt x="712" y="481"/>
                  </a:lnTo>
                  <a:lnTo>
                    <a:pt x="706" y="476"/>
                  </a:lnTo>
                  <a:lnTo>
                    <a:pt x="699" y="472"/>
                  </a:lnTo>
                  <a:lnTo>
                    <a:pt x="692" y="468"/>
                  </a:lnTo>
                  <a:lnTo>
                    <a:pt x="684" y="463"/>
                  </a:lnTo>
                  <a:lnTo>
                    <a:pt x="759" y="238"/>
                  </a:lnTo>
                  <a:lnTo>
                    <a:pt x="771" y="240"/>
                  </a:lnTo>
                  <a:lnTo>
                    <a:pt x="783" y="240"/>
                  </a:lnTo>
                  <a:lnTo>
                    <a:pt x="795" y="240"/>
                  </a:lnTo>
                  <a:lnTo>
                    <a:pt x="808" y="238"/>
                  </a:lnTo>
                  <a:lnTo>
                    <a:pt x="818" y="235"/>
                  </a:lnTo>
                  <a:lnTo>
                    <a:pt x="830" y="232"/>
                  </a:lnTo>
                  <a:lnTo>
                    <a:pt x="841" y="226"/>
                  </a:lnTo>
                  <a:lnTo>
                    <a:pt x="851" y="220"/>
                  </a:lnTo>
                  <a:lnTo>
                    <a:pt x="859" y="213"/>
                  </a:lnTo>
                  <a:lnTo>
                    <a:pt x="868" y="206"/>
                  </a:lnTo>
                  <a:lnTo>
                    <a:pt x="876" y="197"/>
                  </a:lnTo>
                  <a:lnTo>
                    <a:pt x="883" y="188"/>
                  </a:lnTo>
                  <a:lnTo>
                    <a:pt x="889" y="178"/>
                  </a:lnTo>
                  <a:lnTo>
                    <a:pt x="893" y="167"/>
                  </a:lnTo>
                  <a:lnTo>
                    <a:pt x="898" y="156"/>
                  </a:lnTo>
                  <a:lnTo>
                    <a:pt x="901" y="145"/>
                  </a:lnTo>
                  <a:lnTo>
                    <a:pt x="903" y="133"/>
                  </a:lnTo>
                  <a:lnTo>
                    <a:pt x="903" y="120"/>
                  </a:lnTo>
                  <a:lnTo>
                    <a:pt x="903" y="108"/>
                  </a:lnTo>
                  <a:lnTo>
                    <a:pt x="901" y="96"/>
                  </a:lnTo>
                  <a:lnTo>
                    <a:pt x="898" y="85"/>
                  </a:lnTo>
                  <a:lnTo>
                    <a:pt x="893" y="74"/>
                  </a:lnTo>
                  <a:lnTo>
                    <a:pt x="889" y="63"/>
                  </a:lnTo>
                  <a:lnTo>
                    <a:pt x="883" y="52"/>
                  </a:lnTo>
                  <a:lnTo>
                    <a:pt x="876" y="44"/>
                  </a:lnTo>
                  <a:lnTo>
                    <a:pt x="868" y="35"/>
                  </a:lnTo>
                  <a:lnTo>
                    <a:pt x="859" y="28"/>
                  </a:lnTo>
                  <a:lnTo>
                    <a:pt x="851" y="20"/>
                  </a:lnTo>
                  <a:lnTo>
                    <a:pt x="841" y="14"/>
                  </a:lnTo>
                  <a:lnTo>
                    <a:pt x="830" y="10"/>
                  </a:lnTo>
                  <a:lnTo>
                    <a:pt x="818" y="5"/>
                  </a:lnTo>
                  <a:lnTo>
                    <a:pt x="808" y="2"/>
                  </a:lnTo>
                  <a:lnTo>
                    <a:pt x="795" y="0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226" name="Group 225"/>
            <p:cNvGrpSpPr/>
            <p:nvPr/>
          </p:nvGrpSpPr>
          <p:grpSpPr>
            <a:xfrm>
              <a:off x="3671034" y="4823225"/>
              <a:ext cx="285750" cy="280988"/>
              <a:chOff x="319051" y="2495550"/>
              <a:chExt cx="285750" cy="280988"/>
            </a:xfrm>
            <a:solidFill>
              <a:schemeClr val="bg1"/>
            </a:solidFill>
          </p:grpSpPr>
          <p:sp>
            <p:nvSpPr>
              <p:cNvPr id="227" name="Freeform 2985"/>
              <p:cNvSpPr>
                <a:spLocks/>
              </p:cNvSpPr>
              <p:nvPr/>
            </p:nvSpPr>
            <p:spPr bwMode="auto">
              <a:xfrm>
                <a:off x="319051" y="2495550"/>
                <a:ext cx="214313" cy="195263"/>
              </a:xfrm>
              <a:custGeom>
                <a:avLst/>
                <a:gdLst>
                  <a:gd name="T0" fmla="*/ 505 w 537"/>
                  <a:gd name="T1" fmla="*/ 263 h 492"/>
                  <a:gd name="T2" fmla="*/ 525 w 537"/>
                  <a:gd name="T3" fmla="*/ 266 h 492"/>
                  <a:gd name="T4" fmla="*/ 537 w 537"/>
                  <a:gd name="T5" fmla="*/ 250 h 492"/>
                  <a:gd name="T6" fmla="*/ 537 w 537"/>
                  <a:gd name="T7" fmla="*/ 227 h 492"/>
                  <a:gd name="T8" fmla="*/ 536 w 537"/>
                  <a:gd name="T9" fmla="*/ 210 h 492"/>
                  <a:gd name="T10" fmla="*/ 534 w 537"/>
                  <a:gd name="T11" fmla="*/ 187 h 492"/>
                  <a:gd name="T12" fmla="*/ 528 w 537"/>
                  <a:gd name="T13" fmla="*/ 166 h 492"/>
                  <a:gd name="T14" fmla="*/ 521 w 537"/>
                  <a:gd name="T15" fmla="*/ 146 h 492"/>
                  <a:gd name="T16" fmla="*/ 510 w 537"/>
                  <a:gd name="T17" fmla="*/ 125 h 492"/>
                  <a:gd name="T18" fmla="*/ 498 w 537"/>
                  <a:gd name="T19" fmla="*/ 106 h 492"/>
                  <a:gd name="T20" fmla="*/ 475 w 537"/>
                  <a:gd name="T21" fmla="*/ 81 h 492"/>
                  <a:gd name="T22" fmla="*/ 438 w 537"/>
                  <a:gd name="T23" fmla="*/ 50 h 492"/>
                  <a:gd name="T24" fmla="*/ 396 w 537"/>
                  <a:gd name="T25" fmla="*/ 27 h 492"/>
                  <a:gd name="T26" fmla="*/ 348 w 537"/>
                  <a:gd name="T27" fmla="*/ 10 h 492"/>
                  <a:gd name="T28" fmla="*/ 296 w 537"/>
                  <a:gd name="T29" fmla="*/ 2 h 492"/>
                  <a:gd name="T30" fmla="*/ 241 w 537"/>
                  <a:gd name="T31" fmla="*/ 2 h 492"/>
                  <a:gd name="T32" fmla="*/ 189 w 537"/>
                  <a:gd name="T33" fmla="*/ 10 h 492"/>
                  <a:gd name="T34" fmla="*/ 140 w 537"/>
                  <a:gd name="T35" fmla="*/ 27 h 492"/>
                  <a:gd name="T36" fmla="*/ 97 w 537"/>
                  <a:gd name="T37" fmla="*/ 52 h 492"/>
                  <a:gd name="T38" fmla="*/ 61 w 537"/>
                  <a:gd name="T39" fmla="*/ 81 h 492"/>
                  <a:gd name="T40" fmla="*/ 39 w 537"/>
                  <a:gd name="T41" fmla="*/ 108 h 492"/>
                  <a:gd name="T42" fmla="*/ 26 w 537"/>
                  <a:gd name="T43" fmla="*/ 127 h 492"/>
                  <a:gd name="T44" fmla="*/ 16 w 537"/>
                  <a:gd name="T45" fmla="*/ 146 h 492"/>
                  <a:gd name="T46" fmla="*/ 8 w 537"/>
                  <a:gd name="T47" fmla="*/ 167 h 492"/>
                  <a:gd name="T48" fmla="*/ 3 w 537"/>
                  <a:gd name="T49" fmla="*/ 188 h 492"/>
                  <a:gd name="T50" fmla="*/ 0 w 537"/>
                  <a:gd name="T51" fmla="*/ 211 h 492"/>
                  <a:gd name="T52" fmla="*/ 1 w 537"/>
                  <a:gd name="T53" fmla="*/ 244 h 492"/>
                  <a:gd name="T54" fmla="*/ 9 w 537"/>
                  <a:gd name="T55" fmla="*/ 286 h 492"/>
                  <a:gd name="T56" fmla="*/ 27 w 537"/>
                  <a:gd name="T57" fmla="*/ 325 h 492"/>
                  <a:gd name="T58" fmla="*/ 52 w 537"/>
                  <a:gd name="T59" fmla="*/ 360 h 492"/>
                  <a:gd name="T60" fmla="*/ 13 w 537"/>
                  <a:gd name="T61" fmla="*/ 474 h 492"/>
                  <a:gd name="T62" fmla="*/ 11 w 537"/>
                  <a:gd name="T63" fmla="*/ 481 h 492"/>
                  <a:gd name="T64" fmla="*/ 14 w 537"/>
                  <a:gd name="T65" fmla="*/ 487 h 492"/>
                  <a:gd name="T66" fmla="*/ 23 w 537"/>
                  <a:gd name="T67" fmla="*/ 492 h 492"/>
                  <a:gd name="T68" fmla="*/ 28 w 537"/>
                  <a:gd name="T69" fmla="*/ 491 h 492"/>
                  <a:gd name="T70" fmla="*/ 191 w 537"/>
                  <a:gd name="T71" fmla="*/ 436 h 492"/>
                  <a:gd name="T72" fmla="*/ 215 w 537"/>
                  <a:gd name="T73" fmla="*/ 442 h 492"/>
                  <a:gd name="T74" fmla="*/ 239 w 537"/>
                  <a:gd name="T75" fmla="*/ 445 h 492"/>
                  <a:gd name="T76" fmla="*/ 255 w 537"/>
                  <a:gd name="T77" fmla="*/ 428 h 492"/>
                  <a:gd name="T78" fmla="*/ 271 w 537"/>
                  <a:gd name="T79" fmla="*/ 391 h 492"/>
                  <a:gd name="T80" fmla="*/ 292 w 537"/>
                  <a:gd name="T81" fmla="*/ 359 h 492"/>
                  <a:gd name="T82" fmla="*/ 320 w 537"/>
                  <a:gd name="T83" fmla="*/ 329 h 492"/>
                  <a:gd name="T84" fmla="*/ 352 w 537"/>
                  <a:gd name="T85" fmla="*/ 305 h 492"/>
                  <a:gd name="T86" fmla="*/ 389 w 537"/>
                  <a:gd name="T87" fmla="*/ 285 h 492"/>
                  <a:gd name="T88" fmla="*/ 429 w 537"/>
                  <a:gd name="T89" fmla="*/ 272 h 492"/>
                  <a:gd name="T90" fmla="*/ 472 w 537"/>
                  <a:gd name="T91" fmla="*/ 265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37" h="492">
                    <a:moveTo>
                      <a:pt x="494" y="263"/>
                    </a:moveTo>
                    <a:lnTo>
                      <a:pt x="505" y="263"/>
                    </a:lnTo>
                    <a:lnTo>
                      <a:pt x="515" y="265"/>
                    </a:lnTo>
                    <a:lnTo>
                      <a:pt x="525" y="266"/>
                    </a:lnTo>
                    <a:lnTo>
                      <a:pt x="535" y="267"/>
                    </a:lnTo>
                    <a:lnTo>
                      <a:pt x="537" y="250"/>
                    </a:lnTo>
                    <a:lnTo>
                      <a:pt x="537" y="236"/>
                    </a:lnTo>
                    <a:lnTo>
                      <a:pt x="537" y="227"/>
                    </a:lnTo>
                    <a:lnTo>
                      <a:pt x="537" y="222"/>
                    </a:lnTo>
                    <a:lnTo>
                      <a:pt x="536" y="210"/>
                    </a:lnTo>
                    <a:lnTo>
                      <a:pt x="535" y="199"/>
                    </a:lnTo>
                    <a:lnTo>
                      <a:pt x="534" y="187"/>
                    </a:lnTo>
                    <a:lnTo>
                      <a:pt x="531" y="177"/>
                    </a:lnTo>
                    <a:lnTo>
                      <a:pt x="528" y="166"/>
                    </a:lnTo>
                    <a:lnTo>
                      <a:pt x="524" y="156"/>
                    </a:lnTo>
                    <a:lnTo>
                      <a:pt x="521" y="146"/>
                    </a:lnTo>
                    <a:lnTo>
                      <a:pt x="516" y="135"/>
                    </a:lnTo>
                    <a:lnTo>
                      <a:pt x="510" y="125"/>
                    </a:lnTo>
                    <a:lnTo>
                      <a:pt x="504" y="116"/>
                    </a:lnTo>
                    <a:lnTo>
                      <a:pt x="498" y="106"/>
                    </a:lnTo>
                    <a:lnTo>
                      <a:pt x="491" y="98"/>
                    </a:lnTo>
                    <a:lnTo>
                      <a:pt x="475" y="81"/>
                    </a:lnTo>
                    <a:lnTo>
                      <a:pt x="457" y="65"/>
                    </a:lnTo>
                    <a:lnTo>
                      <a:pt x="438" y="50"/>
                    </a:lnTo>
                    <a:lnTo>
                      <a:pt x="418" y="39"/>
                    </a:lnTo>
                    <a:lnTo>
                      <a:pt x="396" y="27"/>
                    </a:lnTo>
                    <a:lnTo>
                      <a:pt x="373" y="18"/>
                    </a:lnTo>
                    <a:lnTo>
                      <a:pt x="348" y="10"/>
                    </a:lnTo>
                    <a:lnTo>
                      <a:pt x="322" y="5"/>
                    </a:lnTo>
                    <a:lnTo>
                      <a:pt x="296" y="2"/>
                    </a:lnTo>
                    <a:lnTo>
                      <a:pt x="268" y="0"/>
                    </a:lnTo>
                    <a:lnTo>
                      <a:pt x="241" y="2"/>
                    </a:lnTo>
                    <a:lnTo>
                      <a:pt x="214" y="5"/>
                    </a:lnTo>
                    <a:lnTo>
                      <a:pt x="189" y="10"/>
                    </a:lnTo>
                    <a:lnTo>
                      <a:pt x="164" y="18"/>
                    </a:lnTo>
                    <a:lnTo>
                      <a:pt x="140" y="27"/>
                    </a:lnTo>
                    <a:lnTo>
                      <a:pt x="118" y="39"/>
                    </a:lnTo>
                    <a:lnTo>
                      <a:pt x="97" y="52"/>
                    </a:lnTo>
                    <a:lnTo>
                      <a:pt x="78" y="66"/>
                    </a:lnTo>
                    <a:lnTo>
                      <a:pt x="61" y="81"/>
                    </a:lnTo>
                    <a:lnTo>
                      <a:pt x="46" y="98"/>
                    </a:lnTo>
                    <a:lnTo>
                      <a:pt x="39" y="108"/>
                    </a:lnTo>
                    <a:lnTo>
                      <a:pt x="32" y="116"/>
                    </a:lnTo>
                    <a:lnTo>
                      <a:pt x="26" y="127"/>
                    </a:lnTo>
                    <a:lnTo>
                      <a:pt x="21" y="136"/>
                    </a:lnTo>
                    <a:lnTo>
                      <a:pt x="16" y="146"/>
                    </a:lnTo>
                    <a:lnTo>
                      <a:pt x="11" y="156"/>
                    </a:lnTo>
                    <a:lnTo>
                      <a:pt x="8" y="167"/>
                    </a:lnTo>
                    <a:lnTo>
                      <a:pt x="5" y="178"/>
                    </a:lnTo>
                    <a:lnTo>
                      <a:pt x="3" y="188"/>
                    </a:lnTo>
                    <a:lnTo>
                      <a:pt x="1" y="199"/>
                    </a:lnTo>
                    <a:lnTo>
                      <a:pt x="0" y="211"/>
                    </a:lnTo>
                    <a:lnTo>
                      <a:pt x="0" y="222"/>
                    </a:lnTo>
                    <a:lnTo>
                      <a:pt x="1" y="244"/>
                    </a:lnTo>
                    <a:lnTo>
                      <a:pt x="4" y="266"/>
                    </a:lnTo>
                    <a:lnTo>
                      <a:pt x="9" y="286"/>
                    </a:lnTo>
                    <a:lnTo>
                      <a:pt x="17" y="306"/>
                    </a:lnTo>
                    <a:lnTo>
                      <a:pt x="27" y="325"/>
                    </a:lnTo>
                    <a:lnTo>
                      <a:pt x="39" y="343"/>
                    </a:lnTo>
                    <a:lnTo>
                      <a:pt x="52" y="360"/>
                    </a:lnTo>
                    <a:lnTo>
                      <a:pt x="69" y="374"/>
                    </a:lnTo>
                    <a:lnTo>
                      <a:pt x="13" y="474"/>
                    </a:lnTo>
                    <a:lnTo>
                      <a:pt x="11" y="477"/>
                    </a:lnTo>
                    <a:lnTo>
                      <a:pt x="11" y="481"/>
                    </a:lnTo>
                    <a:lnTo>
                      <a:pt x="13" y="485"/>
                    </a:lnTo>
                    <a:lnTo>
                      <a:pt x="14" y="487"/>
                    </a:lnTo>
                    <a:lnTo>
                      <a:pt x="19" y="491"/>
                    </a:lnTo>
                    <a:lnTo>
                      <a:pt x="23" y="492"/>
                    </a:lnTo>
                    <a:lnTo>
                      <a:pt x="26" y="492"/>
                    </a:lnTo>
                    <a:lnTo>
                      <a:pt x="28" y="491"/>
                    </a:lnTo>
                    <a:lnTo>
                      <a:pt x="179" y="432"/>
                    </a:lnTo>
                    <a:lnTo>
                      <a:pt x="191" y="436"/>
                    </a:lnTo>
                    <a:lnTo>
                      <a:pt x="203" y="439"/>
                    </a:lnTo>
                    <a:lnTo>
                      <a:pt x="215" y="442"/>
                    </a:lnTo>
                    <a:lnTo>
                      <a:pt x="226" y="443"/>
                    </a:lnTo>
                    <a:lnTo>
                      <a:pt x="239" y="445"/>
                    </a:lnTo>
                    <a:lnTo>
                      <a:pt x="251" y="445"/>
                    </a:lnTo>
                    <a:lnTo>
                      <a:pt x="255" y="428"/>
                    </a:lnTo>
                    <a:lnTo>
                      <a:pt x="262" y="408"/>
                    </a:lnTo>
                    <a:lnTo>
                      <a:pt x="271" y="391"/>
                    </a:lnTo>
                    <a:lnTo>
                      <a:pt x="280" y="374"/>
                    </a:lnTo>
                    <a:lnTo>
                      <a:pt x="292" y="359"/>
                    </a:lnTo>
                    <a:lnTo>
                      <a:pt x="305" y="343"/>
                    </a:lnTo>
                    <a:lnTo>
                      <a:pt x="320" y="329"/>
                    </a:lnTo>
                    <a:lnTo>
                      <a:pt x="335" y="317"/>
                    </a:lnTo>
                    <a:lnTo>
                      <a:pt x="352" y="305"/>
                    </a:lnTo>
                    <a:lnTo>
                      <a:pt x="369" y="294"/>
                    </a:lnTo>
                    <a:lnTo>
                      <a:pt x="389" y="285"/>
                    </a:lnTo>
                    <a:lnTo>
                      <a:pt x="409" y="278"/>
                    </a:lnTo>
                    <a:lnTo>
                      <a:pt x="429" y="272"/>
                    </a:lnTo>
                    <a:lnTo>
                      <a:pt x="450" y="267"/>
                    </a:lnTo>
                    <a:lnTo>
                      <a:pt x="472" y="265"/>
                    </a:lnTo>
                    <a:lnTo>
                      <a:pt x="494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28" name="Freeform 2986"/>
              <p:cNvSpPr>
                <a:spLocks/>
              </p:cNvSpPr>
              <p:nvPr/>
            </p:nvSpPr>
            <p:spPr bwMode="auto">
              <a:xfrm>
                <a:off x="427001" y="2609850"/>
                <a:ext cx="177800" cy="166688"/>
              </a:xfrm>
              <a:custGeom>
                <a:avLst/>
                <a:gdLst>
                  <a:gd name="T0" fmla="*/ 201 w 447"/>
                  <a:gd name="T1" fmla="*/ 1 h 420"/>
                  <a:gd name="T2" fmla="*/ 158 w 447"/>
                  <a:gd name="T3" fmla="*/ 10 h 420"/>
                  <a:gd name="T4" fmla="*/ 119 w 447"/>
                  <a:gd name="T5" fmla="*/ 24 h 420"/>
                  <a:gd name="T6" fmla="*/ 83 w 447"/>
                  <a:gd name="T7" fmla="*/ 45 h 420"/>
                  <a:gd name="T8" fmla="*/ 52 w 447"/>
                  <a:gd name="T9" fmla="*/ 72 h 420"/>
                  <a:gd name="T10" fmla="*/ 27 w 447"/>
                  <a:gd name="T11" fmla="*/ 102 h 420"/>
                  <a:gd name="T12" fmla="*/ 10 w 447"/>
                  <a:gd name="T13" fmla="*/ 137 h 420"/>
                  <a:gd name="T14" fmla="*/ 1 w 447"/>
                  <a:gd name="T15" fmla="*/ 174 h 420"/>
                  <a:gd name="T16" fmla="*/ 1 w 447"/>
                  <a:gd name="T17" fmla="*/ 204 h 420"/>
                  <a:gd name="T18" fmla="*/ 3 w 447"/>
                  <a:gd name="T19" fmla="*/ 223 h 420"/>
                  <a:gd name="T20" fmla="*/ 9 w 447"/>
                  <a:gd name="T21" fmla="*/ 249 h 420"/>
                  <a:gd name="T22" fmla="*/ 24 w 447"/>
                  <a:gd name="T23" fmla="*/ 280 h 420"/>
                  <a:gd name="T24" fmla="*/ 43 w 447"/>
                  <a:gd name="T25" fmla="*/ 308 h 420"/>
                  <a:gd name="T26" fmla="*/ 66 w 447"/>
                  <a:gd name="T27" fmla="*/ 333 h 420"/>
                  <a:gd name="T28" fmla="*/ 95 w 447"/>
                  <a:gd name="T29" fmla="*/ 355 h 420"/>
                  <a:gd name="T30" fmla="*/ 127 w 447"/>
                  <a:gd name="T31" fmla="*/ 371 h 420"/>
                  <a:gd name="T32" fmla="*/ 162 w 447"/>
                  <a:gd name="T33" fmla="*/ 383 h 420"/>
                  <a:gd name="T34" fmla="*/ 198 w 447"/>
                  <a:gd name="T35" fmla="*/ 390 h 420"/>
                  <a:gd name="T36" fmla="*/ 217 w 447"/>
                  <a:gd name="T37" fmla="*/ 390 h 420"/>
                  <a:gd name="T38" fmla="*/ 228 w 447"/>
                  <a:gd name="T39" fmla="*/ 390 h 420"/>
                  <a:gd name="T40" fmla="*/ 242 w 447"/>
                  <a:gd name="T41" fmla="*/ 389 h 420"/>
                  <a:gd name="T42" fmla="*/ 253 w 447"/>
                  <a:gd name="T43" fmla="*/ 388 h 420"/>
                  <a:gd name="T44" fmla="*/ 264 w 447"/>
                  <a:gd name="T45" fmla="*/ 386 h 420"/>
                  <a:gd name="T46" fmla="*/ 275 w 447"/>
                  <a:gd name="T47" fmla="*/ 383 h 420"/>
                  <a:gd name="T48" fmla="*/ 285 w 447"/>
                  <a:gd name="T49" fmla="*/ 380 h 420"/>
                  <a:gd name="T50" fmla="*/ 297 w 447"/>
                  <a:gd name="T51" fmla="*/ 376 h 420"/>
                  <a:gd name="T52" fmla="*/ 308 w 447"/>
                  <a:gd name="T53" fmla="*/ 375 h 420"/>
                  <a:gd name="T54" fmla="*/ 308 w 447"/>
                  <a:gd name="T55" fmla="*/ 375 h 420"/>
                  <a:gd name="T56" fmla="*/ 421 w 447"/>
                  <a:gd name="T57" fmla="*/ 420 h 420"/>
                  <a:gd name="T58" fmla="*/ 428 w 447"/>
                  <a:gd name="T59" fmla="*/ 419 h 420"/>
                  <a:gd name="T60" fmla="*/ 434 w 447"/>
                  <a:gd name="T61" fmla="*/ 413 h 420"/>
                  <a:gd name="T62" fmla="*/ 435 w 447"/>
                  <a:gd name="T63" fmla="*/ 406 h 420"/>
                  <a:gd name="T64" fmla="*/ 390 w 447"/>
                  <a:gd name="T65" fmla="*/ 318 h 420"/>
                  <a:gd name="T66" fmla="*/ 399 w 447"/>
                  <a:gd name="T67" fmla="*/ 307 h 420"/>
                  <a:gd name="T68" fmla="*/ 405 w 447"/>
                  <a:gd name="T69" fmla="*/ 302 h 420"/>
                  <a:gd name="T70" fmla="*/ 411 w 447"/>
                  <a:gd name="T71" fmla="*/ 294 h 420"/>
                  <a:gd name="T72" fmla="*/ 416 w 447"/>
                  <a:gd name="T73" fmla="*/ 288 h 420"/>
                  <a:gd name="T74" fmla="*/ 421 w 447"/>
                  <a:gd name="T75" fmla="*/ 281 h 420"/>
                  <a:gd name="T76" fmla="*/ 426 w 447"/>
                  <a:gd name="T77" fmla="*/ 274 h 420"/>
                  <a:gd name="T78" fmla="*/ 429 w 447"/>
                  <a:gd name="T79" fmla="*/ 267 h 420"/>
                  <a:gd name="T80" fmla="*/ 434 w 447"/>
                  <a:gd name="T81" fmla="*/ 258 h 420"/>
                  <a:gd name="T82" fmla="*/ 436 w 447"/>
                  <a:gd name="T83" fmla="*/ 252 h 420"/>
                  <a:gd name="T84" fmla="*/ 440 w 447"/>
                  <a:gd name="T85" fmla="*/ 243 h 420"/>
                  <a:gd name="T86" fmla="*/ 441 w 447"/>
                  <a:gd name="T87" fmla="*/ 236 h 420"/>
                  <a:gd name="T88" fmla="*/ 443 w 447"/>
                  <a:gd name="T89" fmla="*/ 227 h 420"/>
                  <a:gd name="T90" fmla="*/ 445 w 447"/>
                  <a:gd name="T91" fmla="*/ 218 h 420"/>
                  <a:gd name="T92" fmla="*/ 446 w 447"/>
                  <a:gd name="T93" fmla="*/ 211 h 420"/>
                  <a:gd name="T94" fmla="*/ 447 w 447"/>
                  <a:gd name="T95" fmla="*/ 194 h 420"/>
                  <a:gd name="T96" fmla="*/ 442 w 447"/>
                  <a:gd name="T97" fmla="*/ 155 h 420"/>
                  <a:gd name="T98" fmla="*/ 429 w 447"/>
                  <a:gd name="T99" fmla="*/ 119 h 420"/>
                  <a:gd name="T100" fmla="*/ 408 w 447"/>
                  <a:gd name="T101" fmla="*/ 87 h 420"/>
                  <a:gd name="T102" fmla="*/ 380 w 447"/>
                  <a:gd name="T103" fmla="*/ 57 h 420"/>
                  <a:gd name="T104" fmla="*/ 347 w 447"/>
                  <a:gd name="T105" fmla="*/ 33 h 420"/>
                  <a:gd name="T106" fmla="*/ 310 w 447"/>
                  <a:gd name="T107" fmla="*/ 16 h 420"/>
                  <a:gd name="T108" fmla="*/ 269 w 447"/>
                  <a:gd name="T109" fmla="*/ 5 h 420"/>
                  <a:gd name="T110" fmla="*/ 223 w 447"/>
                  <a:gd name="T111" fmla="*/ 0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47" h="420">
                    <a:moveTo>
                      <a:pt x="223" y="0"/>
                    </a:moveTo>
                    <a:lnTo>
                      <a:pt x="201" y="1"/>
                    </a:lnTo>
                    <a:lnTo>
                      <a:pt x="179" y="4"/>
                    </a:lnTo>
                    <a:lnTo>
                      <a:pt x="158" y="10"/>
                    </a:lnTo>
                    <a:lnTo>
                      <a:pt x="138" y="16"/>
                    </a:lnTo>
                    <a:lnTo>
                      <a:pt x="119" y="24"/>
                    </a:lnTo>
                    <a:lnTo>
                      <a:pt x="100" y="33"/>
                    </a:lnTo>
                    <a:lnTo>
                      <a:pt x="83" y="45"/>
                    </a:lnTo>
                    <a:lnTo>
                      <a:pt x="66" y="57"/>
                    </a:lnTo>
                    <a:lnTo>
                      <a:pt x="52" y="72"/>
                    </a:lnTo>
                    <a:lnTo>
                      <a:pt x="39" y="87"/>
                    </a:lnTo>
                    <a:lnTo>
                      <a:pt x="27" y="102"/>
                    </a:lnTo>
                    <a:lnTo>
                      <a:pt x="18" y="119"/>
                    </a:lnTo>
                    <a:lnTo>
                      <a:pt x="10" y="137"/>
                    </a:lnTo>
                    <a:lnTo>
                      <a:pt x="4" y="155"/>
                    </a:lnTo>
                    <a:lnTo>
                      <a:pt x="1" y="174"/>
                    </a:lnTo>
                    <a:lnTo>
                      <a:pt x="0" y="194"/>
                    </a:lnTo>
                    <a:lnTo>
                      <a:pt x="1" y="204"/>
                    </a:lnTo>
                    <a:lnTo>
                      <a:pt x="1" y="213"/>
                    </a:lnTo>
                    <a:lnTo>
                      <a:pt x="3" y="223"/>
                    </a:lnTo>
                    <a:lnTo>
                      <a:pt x="4" y="232"/>
                    </a:lnTo>
                    <a:lnTo>
                      <a:pt x="9" y="249"/>
                    </a:lnTo>
                    <a:lnTo>
                      <a:pt x="15" y="265"/>
                    </a:lnTo>
                    <a:lnTo>
                      <a:pt x="24" y="280"/>
                    </a:lnTo>
                    <a:lnTo>
                      <a:pt x="32" y="295"/>
                    </a:lnTo>
                    <a:lnTo>
                      <a:pt x="43" y="308"/>
                    </a:lnTo>
                    <a:lnTo>
                      <a:pt x="54" y="321"/>
                    </a:lnTo>
                    <a:lnTo>
                      <a:pt x="66" y="333"/>
                    </a:lnTo>
                    <a:lnTo>
                      <a:pt x="81" y="345"/>
                    </a:lnTo>
                    <a:lnTo>
                      <a:pt x="95" y="355"/>
                    </a:lnTo>
                    <a:lnTo>
                      <a:pt x="110" y="364"/>
                    </a:lnTo>
                    <a:lnTo>
                      <a:pt x="127" y="371"/>
                    </a:lnTo>
                    <a:lnTo>
                      <a:pt x="144" y="378"/>
                    </a:lnTo>
                    <a:lnTo>
                      <a:pt x="162" y="383"/>
                    </a:lnTo>
                    <a:lnTo>
                      <a:pt x="179" y="388"/>
                    </a:lnTo>
                    <a:lnTo>
                      <a:pt x="198" y="390"/>
                    </a:lnTo>
                    <a:lnTo>
                      <a:pt x="217" y="390"/>
                    </a:lnTo>
                    <a:lnTo>
                      <a:pt x="217" y="390"/>
                    </a:lnTo>
                    <a:lnTo>
                      <a:pt x="217" y="390"/>
                    </a:lnTo>
                    <a:lnTo>
                      <a:pt x="228" y="390"/>
                    </a:lnTo>
                    <a:lnTo>
                      <a:pt x="239" y="389"/>
                    </a:lnTo>
                    <a:lnTo>
                      <a:pt x="242" y="389"/>
                    </a:lnTo>
                    <a:lnTo>
                      <a:pt x="246" y="388"/>
                    </a:lnTo>
                    <a:lnTo>
                      <a:pt x="253" y="388"/>
                    </a:lnTo>
                    <a:lnTo>
                      <a:pt x="260" y="387"/>
                    </a:lnTo>
                    <a:lnTo>
                      <a:pt x="264" y="386"/>
                    </a:lnTo>
                    <a:lnTo>
                      <a:pt x="269" y="384"/>
                    </a:lnTo>
                    <a:lnTo>
                      <a:pt x="275" y="383"/>
                    </a:lnTo>
                    <a:lnTo>
                      <a:pt x="280" y="381"/>
                    </a:lnTo>
                    <a:lnTo>
                      <a:pt x="285" y="380"/>
                    </a:lnTo>
                    <a:lnTo>
                      <a:pt x="290" y="378"/>
                    </a:lnTo>
                    <a:lnTo>
                      <a:pt x="297" y="376"/>
                    </a:lnTo>
                    <a:lnTo>
                      <a:pt x="303" y="374"/>
                    </a:lnTo>
                    <a:lnTo>
                      <a:pt x="308" y="375"/>
                    </a:lnTo>
                    <a:lnTo>
                      <a:pt x="308" y="375"/>
                    </a:lnTo>
                    <a:lnTo>
                      <a:pt x="308" y="375"/>
                    </a:lnTo>
                    <a:lnTo>
                      <a:pt x="418" y="419"/>
                    </a:lnTo>
                    <a:lnTo>
                      <a:pt x="421" y="420"/>
                    </a:lnTo>
                    <a:lnTo>
                      <a:pt x="423" y="420"/>
                    </a:lnTo>
                    <a:lnTo>
                      <a:pt x="428" y="419"/>
                    </a:lnTo>
                    <a:lnTo>
                      <a:pt x="432" y="416"/>
                    </a:lnTo>
                    <a:lnTo>
                      <a:pt x="434" y="413"/>
                    </a:lnTo>
                    <a:lnTo>
                      <a:pt x="435" y="409"/>
                    </a:lnTo>
                    <a:lnTo>
                      <a:pt x="435" y="406"/>
                    </a:lnTo>
                    <a:lnTo>
                      <a:pt x="434" y="402"/>
                    </a:lnTo>
                    <a:lnTo>
                      <a:pt x="390" y="318"/>
                    </a:lnTo>
                    <a:lnTo>
                      <a:pt x="395" y="313"/>
                    </a:lnTo>
                    <a:lnTo>
                      <a:pt x="399" y="307"/>
                    </a:lnTo>
                    <a:lnTo>
                      <a:pt x="403" y="305"/>
                    </a:lnTo>
                    <a:lnTo>
                      <a:pt x="405" y="302"/>
                    </a:lnTo>
                    <a:lnTo>
                      <a:pt x="408" y="299"/>
                    </a:lnTo>
                    <a:lnTo>
                      <a:pt x="411" y="294"/>
                    </a:lnTo>
                    <a:lnTo>
                      <a:pt x="414" y="292"/>
                    </a:lnTo>
                    <a:lnTo>
                      <a:pt x="416" y="288"/>
                    </a:lnTo>
                    <a:lnTo>
                      <a:pt x="418" y="284"/>
                    </a:lnTo>
                    <a:lnTo>
                      <a:pt x="421" y="281"/>
                    </a:lnTo>
                    <a:lnTo>
                      <a:pt x="423" y="277"/>
                    </a:lnTo>
                    <a:lnTo>
                      <a:pt x="426" y="274"/>
                    </a:lnTo>
                    <a:lnTo>
                      <a:pt x="428" y="270"/>
                    </a:lnTo>
                    <a:lnTo>
                      <a:pt x="429" y="267"/>
                    </a:lnTo>
                    <a:lnTo>
                      <a:pt x="432" y="263"/>
                    </a:lnTo>
                    <a:lnTo>
                      <a:pt x="434" y="258"/>
                    </a:lnTo>
                    <a:lnTo>
                      <a:pt x="435" y="256"/>
                    </a:lnTo>
                    <a:lnTo>
                      <a:pt x="436" y="252"/>
                    </a:lnTo>
                    <a:lnTo>
                      <a:pt x="437" y="248"/>
                    </a:lnTo>
                    <a:lnTo>
                      <a:pt x="440" y="243"/>
                    </a:lnTo>
                    <a:lnTo>
                      <a:pt x="440" y="239"/>
                    </a:lnTo>
                    <a:lnTo>
                      <a:pt x="441" y="236"/>
                    </a:lnTo>
                    <a:lnTo>
                      <a:pt x="442" y="232"/>
                    </a:lnTo>
                    <a:lnTo>
                      <a:pt x="443" y="227"/>
                    </a:lnTo>
                    <a:lnTo>
                      <a:pt x="445" y="223"/>
                    </a:lnTo>
                    <a:lnTo>
                      <a:pt x="445" y="218"/>
                    </a:lnTo>
                    <a:lnTo>
                      <a:pt x="446" y="214"/>
                    </a:lnTo>
                    <a:lnTo>
                      <a:pt x="446" y="211"/>
                    </a:lnTo>
                    <a:lnTo>
                      <a:pt x="447" y="202"/>
                    </a:lnTo>
                    <a:lnTo>
                      <a:pt x="447" y="194"/>
                    </a:lnTo>
                    <a:lnTo>
                      <a:pt x="446" y="174"/>
                    </a:lnTo>
                    <a:lnTo>
                      <a:pt x="442" y="155"/>
                    </a:lnTo>
                    <a:lnTo>
                      <a:pt x="436" y="137"/>
                    </a:lnTo>
                    <a:lnTo>
                      <a:pt x="429" y="119"/>
                    </a:lnTo>
                    <a:lnTo>
                      <a:pt x="420" y="102"/>
                    </a:lnTo>
                    <a:lnTo>
                      <a:pt x="408" y="87"/>
                    </a:lnTo>
                    <a:lnTo>
                      <a:pt x="396" y="72"/>
                    </a:lnTo>
                    <a:lnTo>
                      <a:pt x="380" y="57"/>
                    </a:lnTo>
                    <a:lnTo>
                      <a:pt x="365" y="45"/>
                    </a:lnTo>
                    <a:lnTo>
                      <a:pt x="347" y="33"/>
                    </a:lnTo>
                    <a:lnTo>
                      <a:pt x="329" y="24"/>
                    </a:lnTo>
                    <a:lnTo>
                      <a:pt x="310" y="16"/>
                    </a:lnTo>
                    <a:lnTo>
                      <a:pt x="289" y="10"/>
                    </a:lnTo>
                    <a:lnTo>
                      <a:pt x="269" y="5"/>
                    </a:lnTo>
                    <a:lnTo>
                      <a:pt x="246" y="1"/>
                    </a:lnTo>
                    <a:lnTo>
                      <a:pt x="223" y="0"/>
                    </a:lnTo>
                    <a:lnTo>
                      <a:pt x="22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154" name="Group 2153"/>
          <p:cNvGrpSpPr/>
          <p:nvPr/>
        </p:nvGrpSpPr>
        <p:grpSpPr>
          <a:xfrm>
            <a:off x="8331199" y="1522172"/>
            <a:ext cx="3086101" cy="4583912"/>
            <a:chOff x="8331199" y="1522172"/>
            <a:chExt cx="3086101" cy="4583912"/>
          </a:xfrm>
        </p:grpSpPr>
        <p:grpSp>
          <p:nvGrpSpPr>
            <p:cNvPr id="2151" name="Group 2150"/>
            <p:cNvGrpSpPr/>
            <p:nvPr/>
          </p:nvGrpSpPr>
          <p:grpSpPr>
            <a:xfrm>
              <a:off x="8331199" y="1522172"/>
              <a:ext cx="2989945" cy="1008933"/>
              <a:chOff x="8331199" y="1522172"/>
              <a:chExt cx="2989945" cy="1008933"/>
            </a:xfrm>
          </p:grpSpPr>
          <p:sp>
            <p:nvSpPr>
              <p:cNvPr id="62" name="TextBox 61"/>
              <p:cNvSpPr txBox="1"/>
              <p:nvPr/>
            </p:nvSpPr>
            <p:spPr>
              <a:xfrm>
                <a:off x="8331200" y="1884774"/>
                <a:ext cx="2989944" cy="64633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Lorem ipsum dolor sit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amet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,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consectetur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adipiscing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elit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.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Praesent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aliquet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convallis pharetra. </a:t>
                </a: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8331199" y="1522172"/>
                <a:ext cx="298994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ECA4A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Lorem ipsum</a:t>
                </a:r>
              </a:p>
            </p:txBody>
          </p:sp>
        </p:grpSp>
        <p:grpSp>
          <p:nvGrpSpPr>
            <p:cNvPr id="2150" name="Group 2149"/>
            <p:cNvGrpSpPr/>
            <p:nvPr/>
          </p:nvGrpSpPr>
          <p:grpSpPr>
            <a:xfrm>
              <a:off x="8331199" y="2713833"/>
              <a:ext cx="2989945" cy="1008933"/>
              <a:chOff x="8331199" y="2713832"/>
              <a:chExt cx="2989945" cy="1008933"/>
            </a:xfrm>
          </p:grpSpPr>
          <p:sp>
            <p:nvSpPr>
              <p:cNvPr id="66" name="TextBox 65"/>
              <p:cNvSpPr txBox="1"/>
              <p:nvPr/>
            </p:nvSpPr>
            <p:spPr>
              <a:xfrm>
                <a:off x="8331200" y="3076434"/>
                <a:ext cx="2989944" cy="64633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Lorem ipsum dolor sit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amet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,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consectetur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adipiscing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elit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.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Praesent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aliquet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convallis pharetra. </a:t>
                </a: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8331199" y="2713832"/>
                <a:ext cx="298994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91121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Lorem ipsum</a:t>
                </a:r>
              </a:p>
            </p:txBody>
          </p:sp>
        </p:grpSp>
        <p:grpSp>
          <p:nvGrpSpPr>
            <p:cNvPr id="2149" name="Group 2148"/>
            <p:cNvGrpSpPr/>
            <p:nvPr/>
          </p:nvGrpSpPr>
          <p:grpSpPr>
            <a:xfrm>
              <a:off x="8331199" y="3905494"/>
              <a:ext cx="2989945" cy="1008933"/>
              <a:chOff x="8331199" y="3905492"/>
              <a:chExt cx="2989945" cy="1008933"/>
            </a:xfrm>
          </p:grpSpPr>
          <p:sp>
            <p:nvSpPr>
              <p:cNvPr id="57" name="TextBox 56"/>
              <p:cNvSpPr txBox="1"/>
              <p:nvPr/>
            </p:nvSpPr>
            <p:spPr>
              <a:xfrm>
                <a:off x="8331200" y="4268094"/>
                <a:ext cx="2989944" cy="64633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Lorem ipsum dolor sit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amet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,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consectetur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adipiscing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elit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.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Praesent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aliquet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convallis pharetra. </a:t>
                </a: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8331199" y="3905492"/>
                <a:ext cx="298994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20A6E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Lorem ipsum</a:t>
                </a:r>
              </a:p>
            </p:txBody>
          </p:sp>
        </p:grpSp>
        <p:grpSp>
          <p:nvGrpSpPr>
            <p:cNvPr id="2148" name="Group 2147"/>
            <p:cNvGrpSpPr/>
            <p:nvPr/>
          </p:nvGrpSpPr>
          <p:grpSpPr>
            <a:xfrm>
              <a:off x="8331199" y="5097153"/>
              <a:ext cx="2989945" cy="1008931"/>
              <a:chOff x="8331199" y="5097153"/>
              <a:chExt cx="2989945" cy="1008931"/>
            </a:xfrm>
          </p:grpSpPr>
          <p:sp>
            <p:nvSpPr>
              <p:cNvPr id="68" name="TextBox 67"/>
              <p:cNvSpPr txBox="1"/>
              <p:nvPr/>
            </p:nvSpPr>
            <p:spPr>
              <a:xfrm>
                <a:off x="8331200" y="5459753"/>
                <a:ext cx="2989944" cy="64633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Lorem ipsum dolor sit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amet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,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consectetur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adipiscing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elit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.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Praesent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</a:t>
                </a:r>
                <a:r>
                  <a:rPr kumimoji="0" lang="en-US" sz="14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aliquet</a:t>
                </a: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convallis pharetra. </a:t>
                </a: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8331199" y="5097153"/>
                <a:ext cx="298994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203E7A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Lorem ipsum</a:t>
                </a:r>
              </a:p>
            </p:txBody>
          </p:sp>
        </p:grpSp>
        <p:cxnSp>
          <p:nvCxnSpPr>
            <p:cNvPr id="2153" name="Straight Connector 2152"/>
            <p:cNvCxnSpPr/>
            <p:nvPr/>
          </p:nvCxnSpPr>
          <p:spPr>
            <a:xfrm>
              <a:off x="8331199" y="2622469"/>
              <a:ext cx="3086101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/>
          </p:nvCxnSpPr>
          <p:spPr>
            <a:xfrm>
              <a:off x="8331199" y="3814130"/>
              <a:ext cx="3086101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/>
          </p:nvCxnSpPr>
          <p:spPr>
            <a:xfrm>
              <a:off x="8331199" y="5005791"/>
              <a:ext cx="3086101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30B90C-FB27-42EE-827D-4DD2EE7B277B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294F9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294F9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8599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traight Connector 44"/>
          <p:cNvCxnSpPr/>
          <p:nvPr/>
        </p:nvCxnSpPr>
        <p:spPr>
          <a:xfrm>
            <a:off x="4099560" y="3622753"/>
            <a:ext cx="1996440" cy="0"/>
          </a:xfrm>
          <a:prstGeom prst="line">
            <a:avLst/>
          </a:prstGeom>
          <a:ln w="9525">
            <a:solidFill>
              <a:srgbClr val="F05A21"/>
            </a:solidFill>
            <a:headEnd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5135880" y="4351398"/>
            <a:ext cx="960120" cy="0"/>
          </a:xfrm>
          <a:prstGeom prst="line">
            <a:avLst/>
          </a:prstGeom>
          <a:ln w="9525">
            <a:solidFill>
              <a:srgbClr val="D6181F"/>
            </a:solidFill>
            <a:headEnd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 flipV="1">
            <a:off x="874713" y="3748628"/>
            <a:ext cx="4455690" cy="1937687"/>
            <a:chOff x="-13196888" y="-4316413"/>
            <a:chExt cx="9994900" cy="4346575"/>
          </a:xfrm>
          <a:effectLst/>
        </p:grpSpPr>
        <p:sp>
          <p:nvSpPr>
            <p:cNvPr id="3" name="Freeform 14"/>
            <p:cNvSpPr>
              <a:spLocks/>
            </p:cNvSpPr>
            <p:nvPr/>
          </p:nvSpPr>
          <p:spPr bwMode="auto">
            <a:xfrm>
              <a:off x="-13196888" y="-4316413"/>
              <a:ext cx="9994900" cy="2943225"/>
            </a:xfrm>
            <a:custGeom>
              <a:avLst/>
              <a:gdLst>
                <a:gd name="T0" fmla="*/ 1331 w 2662"/>
                <a:gd name="T1" fmla="*/ 0 h 784"/>
                <a:gd name="T2" fmla="*/ 0 w 2662"/>
                <a:gd name="T3" fmla="*/ 374 h 784"/>
                <a:gd name="T4" fmla="*/ 0 w 2662"/>
                <a:gd name="T5" fmla="*/ 784 h 784"/>
                <a:gd name="T6" fmla="*/ 2662 w 2662"/>
                <a:gd name="T7" fmla="*/ 784 h 784"/>
                <a:gd name="T8" fmla="*/ 2662 w 2662"/>
                <a:gd name="T9" fmla="*/ 374 h 784"/>
                <a:gd name="T10" fmla="*/ 1331 w 2662"/>
                <a:gd name="T11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62" h="784">
                  <a:moveTo>
                    <a:pt x="1331" y="0"/>
                  </a:moveTo>
                  <a:cubicBezTo>
                    <a:pt x="596" y="0"/>
                    <a:pt x="0" y="167"/>
                    <a:pt x="0" y="374"/>
                  </a:cubicBezTo>
                  <a:cubicBezTo>
                    <a:pt x="0" y="784"/>
                    <a:pt x="0" y="784"/>
                    <a:pt x="0" y="784"/>
                  </a:cubicBezTo>
                  <a:cubicBezTo>
                    <a:pt x="2662" y="784"/>
                    <a:pt x="2662" y="784"/>
                    <a:pt x="2662" y="784"/>
                  </a:cubicBezTo>
                  <a:cubicBezTo>
                    <a:pt x="2662" y="374"/>
                    <a:pt x="2662" y="374"/>
                    <a:pt x="2662" y="374"/>
                  </a:cubicBezTo>
                  <a:cubicBezTo>
                    <a:pt x="2662" y="167"/>
                    <a:pt x="2066" y="0"/>
                    <a:pt x="1331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" name="Oval 9"/>
            <p:cNvSpPr>
              <a:spLocks noChangeArrowheads="1"/>
            </p:cNvSpPr>
            <p:nvPr/>
          </p:nvSpPr>
          <p:spPr bwMode="auto">
            <a:xfrm>
              <a:off x="-13196888" y="-2776538"/>
              <a:ext cx="9994900" cy="2806700"/>
            </a:xfrm>
            <a:prstGeom prst="ellipse">
              <a:avLst/>
            </a:prstGeom>
            <a:solidFill>
              <a:srgbClr val="D6181F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 flipV="1">
            <a:off x="874713" y="3123021"/>
            <a:ext cx="3478212" cy="1681498"/>
            <a:chOff x="-13004800" y="-2338388"/>
            <a:chExt cx="8061325" cy="3771900"/>
          </a:xfrm>
          <a:effectLst/>
        </p:grpSpPr>
        <p:sp>
          <p:nvSpPr>
            <p:cNvPr id="6" name="Freeform 13"/>
            <p:cNvSpPr>
              <a:spLocks/>
            </p:cNvSpPr>
            <p:nvPr/>
          </p:nvSpPr>
          <p:spPr bwMode="auto">
            <a:xfrm>
              <a:off x="-13004800" y="-2338388"/>
              <a:ext cx="8061325" cy="2649538"/>
            </a:xfrm>
            <a:custGeom>
              <a:avLst/>
              <a:gdLst>
                <a:gd name="T0" fmla="*/ 1073 w 2147"/>
                <a:gd name="T1" fmla="*/ 0 h 706"/>
                <a:gd name="T2" fmla="*/ 0 w 2147"/>
                <a:gd name="T3" fmla="*/ 299 h 706"/>
                <a:gd name="T4" fmla="*/ 0 w 2147"/>
                <a:gd name="T5" fmla="*/ 706 h 706"/>
                <a:gd name="T6" fmla="*/ 2147 w 2147"/>
                <a:gd name="T7" fmla="*/ 706 h 706"/>
                <a:gd name="T8" fmla="*/ 2147 w 2147"/>
                <a:gd name="T9" fmla="*/ 299 h 706"/>
                <a:gd name="T10" fmla="*/ 1073 w 2147"/>
                <a:gd name="T11" fmla="*/ 0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47" h="706">
                  <a:moveTo>
                    <a:pt x="1073" y="0"/>
                  </a:moveTo>
                  <a:cubicBezTo>
                    <a:pt x="480" y="0"/>
                    <a:pt x="0" y="134"/>
                    <a:pt x="0" y="299"/>
                  </a:cubicBezTo>
                  <a:cubicBezTo>
                    <a:pt x="0" y="706"/>
                    <a:pt x="0" y="706"/>
                    <a:pt x="0" y="706"/>
                  </a:cubicBezTo>
                  <a:cubicBezTo>
                    <a:pt x="2147" y="706"/>
                    <a:pt x="2147" y="706"/>
                    <a:pt x="2147" y="706"/>
                  </a:cubicBezTo>
                  <a:cubicBezTo>
                    <a:pt x="2147" y="299"/>
                    <a:pt x="2147" y="299"/>
                    <a:pt x="2147" y="299"/>
                  </a:cubicBezTo>
                  <a:cubicBezTo>
                    <a:pt x="2147" y="134"/>
                    <a:pt x="1666" y="0"/>
                    <a:pt x="1073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" name="Oval 8"/>
            <p:cNvSpPr>
              <a:spLocks noChangeArrowheads="1"/>
            </p:cNvSpPr>
            <p:nvPr/>
          </p:nvSpPr>
          <p:spPr bwMode="auto">
            <a:xfrm>
              <a:off x="-13004800" y="-811213"/>
              <a:ext cx="8061325" cy="2244725"/>
            </a:xfrm>
            <a:prstGeom prst="ellipse">
              <a:avLst/>
            </a:prstGeom>
            <a:solidFill>
              <a:srgbClr val="F05A21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874713" y="2484994"/>
            <a:ext cx="2478087" cy="1453622"/>
            <a:chOff x="874713" y="2484994"/>
            <a:chExt cx="2478087" cy="1453622"/>
          </a:xfrm>
        </p:grpSpPr>
        <p:sp>
          <p:nvSpPr>
            <p:cNvPr id="9" name="Freeform 12"/>
            <p:cNvSpPr>
              <a:spLocks/>
            </p:cNvSpPr>
            <p:nvPr/>
          </p:nvSpPr>
          <p:spPr bwMode="auto">
            <a:xfrm flipV="1">
              <a:off x="874713" y="2848046"/>
              <a:ext cx="2478087" cy="1090570"/>
            </a:xfrm>
            <a:custGeom>
              <a:avLst/>
              <a:gdLst>
                <a:gd name="T0" fmla="*/ 828 w 1656"/>
                <a:gd name="T1" fmla="*/ 0 h 652"/>
                <a:gd name="T2" fmla="*/ 0 w 1656"/>
                <a:gd name="T3" fmla="*/ 232 h 652"/>
                <a:gd name="T4" fmla="*/ 0 w 1656"/>
                <a:gd name="T5" fmla="*/ 652 h 652"/>
                <a:gd name="T6" fmla="*/ 1656 w 1656"/>
                <a:gd name="T7" fmla="*/ 652 h 652"/>
                <a:gd name="T8" fmla="*/ 1656 w 1656"/>
                <a:gd name="T9" fmla="*/ 232 h 652"/>
                <a:gd name="T10" fmla="*/ 828 w 1656"/>
                <a:gd name="T11" fmla="*/ 0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56" h="652">
                  <a:moveTo>
                    <a:pt x="828" y="0"/>
                  </a:moveTo>
                  <a:cubicBezTo>
                    <a:pt x="371" y="0"/>
                    <a:pt x="0" y="104"/>
                    <a:pt x="0" y="232"/>
                  </a:cubicBezTo>
                  <a:cubicBezTo>
                    <a:pt x="0" y="652"/>
                    <a:pt x="0" y="652"/>
                    <a:pt x="0" y="652"/>
                  </a:cubicBezTo>
                  <a:cubicBezTo>
                    <a:pt x="1656" y="652"/>
                    <a:pt x="1656" y="652"/>
                    <a:pt x="1656" y="652"/>
                  </a:cubicBezTo>
                  <a:cubicBezTo>
                    <a:pt x="1656" y="232"/>
                    <a:pt x="1656" y="232"/>
                    <a:pt x="1656" y="232"/>
                  </a:cubicBezTo>
                  <a:cubicBezTo>
                    <a:pt x="1656" y="104"/>
                    <a:pt x="1286" y="0"/>
                    <a:pt x="828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Oval 7"/>
            <p:cNvSpPr>
              <a:spLocks noChangeArrowheads="1"/>
            </p:cNvSpPr>
            <p:nvPr/>
          </p:nvSpPr>
          <p:spPr bwMode="auto">
            <a:xfrm flipV="1">
              <a:off x="874713" y="2484994"/>
              <a:ext cx="2478087" cy="776350"/>
            </a:xfrm>
            <a:prstGeom prst="ellipse">
              <a:avLst/>
            </a:prstGeom>
            <a:solidFill>
              <a:srgbClr val="0DB04A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 flipV="1">
            <a:off x="874714" y="1891444"/>
            <a:ext cx="1505629" cy="1211584"/>
            <a:chOff x="-12720638" y="1606550"/>
            <a:chExt cx="4356100" cy="2717800"/>
          </a:xfrm>
          <a:effectLst/>
        </p:grpSpPr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-12720638" y="1606550"/>
              <a:ext cx="4356100" cy="2098675"/>
            </a:xfrm>
            <a:custGeom>
              <a:avLst/>
              <a:gdLst>
                <a:gd name="T0" fmla="*/ 1160 w 1160"/>
                <a:gd name="T1" fmla="*/ 166 h 559"/>
                <a:gd name="T2" fmla="*/ 580 w 1160"/>
                <a:gd name="T3" fmla="*/ 0 h 559"/>
                <a:gd name="T4" fmla="*/ 0 w 1160"/>
                <a:gd name="T5" fmla="*/ 166 h 559"/>
                <a:gd name="T6" fmla="*/ 4 w 1160"/>
                <a:gd name="T7" fmla="*/ 559 h 559"/>
                <a:gd name="T8" fmla="*/ 1156 w 1160"/>
                <a:gd name="T9" fmla="*/ 559 h 559"/>
                <a:gd name="T10" fmla="*/ 1160 w 1160"/>
                <a:gd name="T11" fmla="*/ 166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0" h="559">
                  <a:moveTo>
                    <a:pt x="1160" y="166"/>
                  </a:moveTo>
                  <a:cubicBezTo>
                    <a:pt x="1160" y="74"/>
                    <a:pt x="900" y="0"/>
                    <a:pt x="580" y="0"/>
                  </a:cubicBezTo>
                  <a:cubicBezTo>
                    <a:pt x="260" y="0"/>
                    <a:pt x="0" y="74"/>
                    <a:pt x="0" y="166"/>
                  </a:cubicBezTo>
                  <a:cubicBezTo>
                    <a:pt x="0" y="173"/>
                    <a:pt x="4" y="559"/>
                    <a:pt x="4" y="559"/>
                  </a:cubicBezTo>
                  <a:cubicBezTo>
                    <a:pt x="1156" y="559"/>
                    <a:pt x="1156" y="559"/>
                    <a:pt x="1156" y="559"/>
                  </a:cubicBezTo>
                  <a:cubicBezTo>
                    <a:pt x="1156" y="559"/>
                    <a:pt x="1160" y="173"/>
                    <a:pt x="1160" y="16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6"/>
            <p:cNvSpPr>
              <a:spLocks noChangeArrowheads="1"/>
            </p:cNvSpPr>
            <p:nvPr/>
          </p:nvSpPr>
          <p:spPr bwMode="auto">
            <a:xfrm>
              <a:off x="-12712700" y="3086100"/>
              <a:ext cx="4325938" cy="1238250"/>
            </a:xfrm>
            <a:prstGeom prst="ellipse">
              <a:avLst/>
            </a:prstGeom>
            <a:solidFill>
              <a:srgbClr val="0071BB"/>
            </a:solidFill>
            <a:ln w="158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0" y="6129338"/>
            <a:ext cx="12192000" cy="7286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>
            <a:off x="752476" y="0"/>
            <a:ext cx="1047750" cy="162417"/>
          </a:xfrm>
          <a:custGeom>
            <a:avLst/>
            <a:gdLst>
              <a:gd name="T0" fmla="*/ 0 w 561"/>
              <a:gd name="T1" fmla="*/ 0 h 84"/>
              <a:gd name="T2" fmla="*/ 183 w 561"/>
              <a:gd name="T3" fmla="*/ 70 h 84"/>
              <a:gd name="T4" fmla="*/ 561 w 561"/>
              <a:gd name="T5" fmla="*/ 0 h 84"/>
              <a:gd name="T6" fmla="*/ 0 w 561"/>
              <a:gd name="T7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1" h="84">
                <a:moveTo>
                  <a:pt x="0" y="0"/>
                </a:moveTo>
                <a:cubicBezTo>
                  <a:pt x="0" y="0"/>
                  <a:pt x="55" y="56"/>
                  <a:pt x="183" y="70"/>
                </a:cubicBezTo>
                <a:cubicBezTo>
                  <a:pt x="311" y="84"/>
                  <a:pt x="469" y="4"/>
                  <a:pt x="561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0071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74713" y="273553"/>
            <a:ext cx="2707472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32425C"/>
                </a:solidFill>
                <a:effectLst/>
                <a:uLnTx/>
                <a:uFillTx/>
                <a:latin typeface="Avenir Heavy"/>
                <a:ea typeface="+mn-ea"/>
                <a:cs typeface="+mn-cs"/>
              </a:rPr>
              <a:t>Before After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74713" y="865651"/>
            <a:ext cx="622471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 is simply dummy text of the printing and typesetting industry</a:t>
            </a:r>
          </a:p>
        </p:txBody>
      </p:sp>
      <p:sp>
        <p:nvSpPr>
          <p:cNvPr id="23" name="Freeform 3391"/>
          <p:cNvSpPr>
            <a:spLocks noEditPoints="1"/>
          </p:cNvSpPr>
          <p:nvPr/>
        </p:nvSpPr>
        <p:spPr bwMode="auto">
          <a:xfrm>
            <a:off x="1462063" y="1977241"/>
            <a:ext cx="330930" cy="330930"/>
          </a:xfrm>
          <a:custGeom>
            <a:avLst/>
            <a:gdLst>
              <a:gd name="T0" fmla="*/ 400 w 721"/>
              <a:gd name="T1" fmla="*/ 502 h 721"/>
              <a:gd name="T2" fmla="*/ 441 w 721"/>
              <a:gd name="T3" fmla="*/ 487 h 721"/>
              <a:gd name="T4" fmla="*/ 456 w 721"/>
              <a:gd name="T5" fmla="*/ 469 h 721"/>
              <a:gd name="T6" fmla="*/ 477 w 721"/>
              <a:gd name="T7" fmla="*/ 475 h 721"/>
              <a:gd name="T8" fmla="*/ 498 w 721"/>
              <a:gd name="T9" fmla="*/ 505 h 721"/>
              <a:gd name="T10" fmla="*/ 361 w 721"/>
              <a:gd name="T11" fmla="*/ 709 h 721"/>
              <a:gd name="T12" fmla="*/ 315 w 721"/>
              <a:gd name="T13" fmla="*/ 654 h 721"/>
              <a:gd name="T14" fmla="*/ 347 w 721"/>
              <a:gd name="T15" fmla="*/ 606 h 721"/>
              <a:gd name="T16" fmla="*/ 365 w 721"/>
              <a:gd name="T17" fmla="*/ 601 h 721"/>
              <a:gd name="T18" fmla="*/ 387 w 721"/>
              <a:gd name="T19" fmla="*/ 623 h 721"/>
              <a:gd name="T20" fmla="*/ 415 w 721"/>
              <a:gd name="T21" fmla="*/ 691 h 721"/>
              <a:gd name="T22" fmla="*/ 225 w 721"/>
              <a:gd name="T23" fmla="*/ 505 h 721"/>
              <a:gd name="T24" fmla="*/ 245 w 721"/>
              <a:gd name="T25" fmla="*/ 477 h 721"/>
              <a:gd name="T26" fmla="*/ 265 w 721"/>
              <a:gd name="T27" fmla="*/ 469 h 721"/>
              <a:gd name="T28" fmla="*/ 280 w 721"/>
              <a:gd name="T29" fmla="*/ 487 h 721"/>
              <a:gd name="T30" fmla="*/ 321 w 721"/>
              <a:gd name="T31" fmla="*/ 502 h 721"/>
              <a:gd name="T32" fmla="*/ 222 w 721"/>
              <a:gd name="T33" fmla="*/ 511 h 721"/>
              <a:gd name="T34" fmla="*/ 397 w 721"/>
              <a:gd name="T35" fmla="*/ 541 h 721"/>
              <a:gd name="T36" fmla="*/ 385 w 721"/>
              <a:gd name="T37" fmla="*/ 565 h 721"/>
              <a:gd name="T38" fmla="*/ 361 w 721"/>
              <a:gd name="T39" fmla="*/ 577 h 721"/>
              <a:gd name="T40" fmla="*/ 335 w 721"/>
              <a:gd name="T41" fmla="*/ 565 h 721"/>
              <a:gd name="T42" fmla="*/ 325 w 721"/>
              <a:gd name="T43" fmla="*/ 541 h 721"/>
              <a:gd name="T44" fmla="*/ 681 w 721"/>
              <a:gd name="T45" fmla="*/ 552 h 721"/>
              <a:gd name="T46" fmla="*/ 633 w 721"/>
              <a:gd name="T47" fmla="*/ 522 h 721"/>
              <a:gd name="T48" fmla="*/ 524 w 721"/>
              <a:gd name="T49" fmla="*/ 477 h 721"/>
              <a:gd name="T50" fmla="*/ 484 w 721"/>
              <a:gd name="T51" fmla="*/ 448 h 721"/>
              <a:gd name="T52" fmla="*/ 457 w 721"/>
              <a:gd name="T53" fmla="*/ 433 h 721"/>
              <a:gd name="T54" fmla="*/ 466 w 721"/>
              <a:gd name="T55" fmla="*/ 366 h 721"/>
              <a:gd name="T56" fmla="*/ 489 w 721"/>
              <a:gd name="T57" fmla="*/ 322 h 721"/>
              <a:gd name="T58" fmla="*/ 504 w 721"/>
              <a:gd name="T59" fmla="*/ 279 h 721"/>
              <a:gd name="T60" fmla="*/ 513 w 721"/>
              <a:gd name="T61" fmla="*/ 247 h 721"/>
              <a:gd name="T62" fmla="*/ 506 w 721"/>
              <a:gd name="T63" fmla="*/ 215 h 721"/>
              <a:gd name="T64" fmla="*/ 501 w 721"/>
              <a:gd name="T65" fmla="*/ 193 h 721"/>
              <a:gd name="T66" fmla="*/ 527 w 721"/>
              <a:gd name="T67" fmla="*/ 102 h 721"/>
              <a:gd name="T68" fmla="*/ 519 w 721"/>
              <a:gd name="T69" fmla="*/ 51 h 721"/>
              <a:gd name="T70" fmla="*/ 493 w 721"/>
              <a:gd name="T71" fmla="*/ 26 h 721"/>
              <a:gd name="T72" fmla="*/ 453 w 721"/>
              <a:gd name="T73" fmla="*/ 9 h 721"/>
              <a:gd name="T74" fmla="*/ 383 w 721"/>
              <a:gd name="T75" fmla="*/ 0 h 721"/>
              <a:gd name="T76" fmla="*/ 311 w 721"/>
              <a:gd name="T77" fmla="*/ 9 h 721"/>
              <a:gd name="T78" fmla="*/ 271 w 721"/>
              <a:gd name="T79" fmla="*/ 32 h 721"/>
              <a:gd name="T80" fmla="*/ 239 w 721"/>
              <a:gd name="T81" fmla="*/ 50 h 721"/>
              <a:gd name="T82" fmla="*/ 222 w 721"/>
              <a:gd name="T83" fmla="*/ 66 h 721"/>
              <a:gd name="T84" fmla="*/ 211 w 721"/>
              <a:gd name="T85" fmla="*/ 95 h 721"/>
              <a:gd name="T86" fmla="*/ 217 w 721"/>
              <a:gd name="T87" fmla="*/ 164 h 721"/>
              <a:gd name="T88" fmla="*/ 227 w 721"/>
              <a:gd name="T89" fmla="*/ 202 h 721"/>
              <a:gd name="T90" fmla="*/ 212 w 721"/>
              <a:gd name="T91" fmla="*/ 230 h 721"/>
              <a:gd name="T92" fmla="*/ 213 w 721"/>
              <a:gd name="T93" fmla="*/ 263 h 721"/>
              <a:gd name="T94" fmla="*/ 229 w 721"/>
              <a:gd name="T95" fmla="*/ 290 h 721"/>
              <a:gd name="T96" fmla="*/ 243 w 721"/>
              <a:gd name="T97" fmla="*/ 348 h 721"/>
              <a:gd name="T98" fmla="*/ 265 w 721"/>
              <a:gd name="T99" fmla="*/ 378 h 721"/>
              <a:gd name="T100" fmla="*/ 249 w 721"/>
              <a:gd name="T101" fmla="*/ 441 h 721"/>
              <a:gd name="T102" fmla="*/ 209 w 721"/>
              <a:gd name="T103" fmla="*/ 473 h 721"/>
              <a:gd name="T104" fmla="*/ 134 w 721"/>
              <a:gd name="T105" fmla="*/ 502 h 721"/>
              <a:gd name="T106" fmla="*/ 50 w 721"/>
              <a:gd name="T107" fmla="*/ 547 h 721"/>
              <a:gd name="T108" fmla="*/ 28 w 721"/>
              <a:gd name="T109" fmla="*/ 573 h 721"/>
              <a:gd name="T110" fmla="*/ 9 w 721"/>
              <a:gd name="T111" fmla="*/ 629 h 721"/>
              <a:gd name="T112" fmla="*/ 0 w 721"/>
              <a:gd name="T113" fmla="*/ 713 h 721"/>
              <a:gd name="T114" fmla="*/ 709 w 721"/>
              <a:gd name="T115" fmla="*/ 721 h 721"/>
              <a:gd name="T116" fmla="*/ 721 w 721"/>
              <a:gd name="T117" fmla="*/ 709 h 721"/>
              <a:gd name="T118" fmla="*/ 709 w 721"/>
              <a:gd name="T119" fmla="*/ 606 h 721"/>
              <a:gd name="T120" fmla="*/ 691 w 721"/>
              <a:gd name="T121" fmla="*/ 564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21" h="721">
                <a:moveTo>
                  <a:pt x="415" y="510"/>
                </a:moveTo>
                <a:lnTo>
                  <a:pt x="415" y="510"/>
                </a:lnTo>
                <a:lnTo>
                  <a:pt x="415" y="510"/>
                </a:lnTo>
                <a:lnTo>
                  <a:pt x="400" y="502"/>
                </a:lnTo>
                <a:lnTo>
                  <a:pt x="414" y="498"/>
                </a:lnTo>
                <a:lnTo>
                  <a:pt x="428" y="493"/>
                </a:lnTo>
                <a:lnTo>
                  <a:pt x="434" y="491"/>
                </a:lnTo>
                <a:lnTo>
                  <a:pt x="441" y="487"/>
                </a:lnTo>
                <a:lnTo>
                  <a:pt x="447" y="482"/>
                </a:lnTo>
                <a:lnTo>
                  <a:pt x="453" y="477"/>
                </a:lnTo>
                <a:lnTo>
                  <a:pt x="456" y="473"/>
                </a:lnTo>
                <a:lnTo>
                  <a:pt x="456" y="469"/>
                </a:lnTo>
                <a:lnTo>
                  <a:pt x="456" y="459"/>
                </a:lnTo>
                <a:lnTo>
                  <a:pt x="464" y="462"/>
                </a:lnTo>
                <a:lnTo>
                  <a:pt x="470" y="469"/>
                </a:lnTo>
                <a:lnTo>
                  <a:pt x="477" y="475"/>
                </a:lnTo>
                <a:lnTo>
                  <a:pt x="483" y="482"/>
                </a:lnTo>
                <a:lnTo>
                  <a:pt x="489" y="489"/>
                </a:lnTo>
                <a:lnTo>
                  <a:pt x="495" y="497"/>
                </a:lnTo>
                <a:lnTo>
                  <a:pt x="498" y="505"/>
                </a:lnTo>
                <a:lnTo>
                  <a:pt x="501" y="511"/>
                </a:lnTo>
                <a:lnTo>
                  <a:pt x="522" y="574"/>
                </a:lnTo>
                <a:lnTo>
                  <a:pt x="415" y="510"/>
                </a:lnTo>
                <a:close/>
                <a:moveTo>
                  <a:pt x="361" y="709"/>
                </a:moveTo>
                <a:lnTo>
                  <a:pt x="293" y="709"/>
                </a:lnTo>
                <a:lnTo>
                  <a:pt x="299" y="691"/>
                </a:lnTo>
                <a:lnTo>
                  <a:pt x="306" y="672"/>
                </a:lnTo>
                <a:lnTo>
                  <a:pt x="315" y="654"/>
                </a:lnTo>
                <a:lnTo>
                  <a:pt x="322" y="637"/>
                </a:lnTo>
                <a:lnTo>
                  <a:pt x="333" y="623"/>
                </a:lnTo>
                <a:lnTo>
                  <a:pt x="342" y="611"/>
                </a:lnTo>
                <a:lnTo>
                  <a:pt x="347" y="606"/>
                </a:lnTo>
                <a:lnTo>
                  <a:pt x="351" y="604"/>
                </a:lnTo>
                <a:lnTo>
                  <a:pt x="356" y="601"/>
                </a:lnTo>
                <a:lnTo>
                  <a:pt x="361" y="601"/>
                </a:lnTo>
                <a:lnTo>
                  <a:pt x="365" y="601"/>
                </a:lnTo>
                <a:lnTo>
                  <a:pt x="370" y="604"/>
                </a:lnTo>
                <a:lnTo>
                  <a:pt x="374" y="606"/>
                </a:lnTo>
                <a:lnTo>
                  <a:pt x="379" y="611"/>
                </a:lnTo>
                <a:lnTo>
                  <a:pt x="387" y="623"/>
                </a:lnTo>
                <a:lnTo>
                  <a:pt x="396" y="637"/>
                </a:lnTo>
                <a:lnTo>
                  <a:pt x="403" y="654"/>
                </a:lnTo>
                <a:lnTo>
                  <a:pt x="410" y="673"/>
                </a:lnTo>
                <a:lnTo>
                  <a:pt x="415" y="691"/>
                </a:lnTo>
                <a:lnTo>
                  <a:pt x="420" y="709"/>
                </a:lnTo>
                <a:lnTo>
                  <a:pt x="361" y="709"/>
                </a:lnTo>
                <a:close/>
                <a:moveTo>
                  <a:pt x="222" y="511"/>
                </a:moveTo>
                <a:lnTo>
                  <a:pt x="225" y="505"/>
                </a:lnTo>
                <a:lnTo>
                  <a:pt x="229" y="497"/>
                </a:lnTo>
                <a:lnTo>
                  <a:pt x="234" y="489"/>
                </a:lnTo>
                <a:lnTo>
                  <a:pt x="239" y="483"/>
                </a:lnTo>
                <a:lnTo>
                  <a:pt x="245" y="477"/>
                </a:lnTo>
                <a:lnTo>
                  <a:pt x="252" y="470"/>
                </a:lnTo>
                <a:lnTo>
                  <a:pt x="258" y="464"/>
                </a:lnTo>
                <a:lnTo>
                  <a:pt x="265" y="460"/>
                </a:lnTo>
                <a:lnTo>
                  <a:pt x="265" y="469"/>
                </a:lnTo>
                <a:lnTo>
                  <a:pt x="265" y="473"/>
                </a:lnTo>
                <a:lnTo>
                  <a:pt x="267" y="477"/>
                </a:lnTo>
                <a:lnTo>
                  <a:pt x="274" y="482"/>
                </a:lnTo>
                <a:lnTo>
                  <a:pt x="280" y="487"/>
                </a:lnTo>
                <a:lnTo>
                  <a:pt x="286" y="491"/>
                </a:lnTo>
                <a:lnTo>
                  <a:pt x="293" y="493"/>
                </a:lnTo>
                <a:lnTo>
                  <a:pt x="307" y="498"/>
                </a:lnTo>
                <a:lnTo>
                  <a:pt x="321" y="502"/>
                </a:lnTo>
                <a:lnTo>
                  <a:pt x="306" y="511"/>
                </a:lnTo>
                <a:lnTo>
                  <a:pt x="306" y="511"/>
                </a:lnTo>
                <a:lnTo>
                  <a:pt x="202" y="574"/>
                </a:lnTo>
                <a:lnTo>
                  <a:pt x="222" y="511"/>
                </a:lnTo>
                <a:close/>
                <a:moveTo>
                  <a:pt x="325" y="528"/>
                </a:moveTo>
                <a:lnTo>
                  <a:pt x="361" y="506"/>
                </a:lnTo>
                <a:lnTo>
                  <a:pt x="397" y="528"/>
                </a:lnTo>
                <a:lnTo>
                  <a:pt x="397" y="541"/>
                </a:lnTo>
                <a:lnTo>
                  <a:pt x="396" y="547"/>
                </a:lnTo>
                <a:lnTo>
                  <a:pt x="393" y="554"/>
                </a:lnTo>
                <a:lnTo>
                  <a:pt x="391" y="560"/>
                </a:lnTo>
                <a:lnTo>
                  <a:pt x="385" y="565"/>
                </a:lnTo>
                <a:lnTo>
                  <a:pt x="380" y="570"/>
                </a:lnTo>
                <a:lnTo>
                  <a:pt x="374" y="573"/>
                </a:lnTo>
                <a:lnTo>
                  <a:pt x="367" y="575"/>
                </a:lnTo>
                <a:lnTo>
                  <a:pt x="361" y="577"/>
                </a:lnTo>
                <a:lnTo>
                  <a:pt x="353" y="575"/>
                </a:lnTo>
                <a:lnTo>
                  <a:pt x="347" y="573"/>
                </a:lnTo>
                <a:lnTo>
                  <a:pt x="340" y="570"/>
                </a:lnTo>
                <a:lnTo>
                  <a:pt x="335" y="565"/>
                </a:lnTo>
                <a:lnTo>
                  <a:pt x="331" y="560"/>
                </a:lnTo>
                <a:lnTo>
                  <a:pt x="328" y="554"/>
                </a:lnTo>
                <a:lnTo>
                  <a:pt x="325" y="547"/>
                </a:lnTo>
                <a:lnTo>
                  <a:pt x="325" y="541"/>
                </a:lnTo>
                <a:lnTo>
                  <a:pt x="325" y="528"/>
                </a:lnTo>
                <a:close/>
                <a:moveTo>
                  <a:pt x="691" y="564"/>
                </a:moveTo>
                <a:lnTo>
                  <a:pt x="686" y="557"/>
                </a:lnTo>
                <a:lnTo>
                  <a:pt x="681" y="552"/>
                </a:lnTo>
                <a:lnTo>
                  <a:pt x="674" y="547"/>
                </a:lnTo>
                <a:lnTo>
                  <a:pt x="668" y="541"/>
                </a:lnTo>
                <a:lnTo>
                  <a:pt x="651" y="531"/>
                </a:lnTo>
                <a:lnTo>
                  <a:pt x="633" y="522"/>
                </a:lnTo>
                <a:lnTo>
                  <a:pt x="591" y="502"/>
                </a:lnTo>
                <a:lnTo>
                  <a:pt x="545" y="484"/>
                </a:lnTo>
                <a:lnTo>
                  <a:pt x="534" y="480"/>
                </a:lnTo>
                <a:lnTo>
                  <a:pt x="524" y="477"/>
                </a:lnTo>
                <a:lnTo>
                  <a:pt x="514" y="473"/>
                </a:lnTo>
                <a:lnTo>
                  <a:pt x="504" y="469"/>
                </a:lnTo>
                <a:lnTo>
                  <a:pt x="495" y="457"/>
                </a:lnTo>
                <a:lnTo>
                  <a:pt x="484" y="448"/>
                </a:lnTo>
                <a:lnTo>
                  <a:pt x="473" y="441"/>
                </a:lnTo>
                <a:lnTo>
                  <a:pt x="462" y="434"/>
                </a:lnTo>
                <a:lnTo>
                  <a:pt x="460" y="433"/>
                </a:lnTo>
                <a:lnTo>
                  <a:pt x="457" y="433"/>
                </a:lnTo>
                <a:lnTo>
                  <a:pt x="456" y="433"/>
                </a:lnTo>
                <a:lnTo>
                  <a:pt x="456" y="378"/>
                </a:lnTo>
                <a:lnTo>
                  <a:pt x="461" y="373"/>
                </a:lnTo>
                <a:lnTo>
                  <a:pt x="466" y="366"/>
                </a:lnTo>
                <a:lnTo>
                  <a:pt x="473" y="358"/>
                </a:lnTo>
                <a:lnTo>
                  <a:pt x="479" y="348"/>
                </a:lnTo>
                <a:lnTo>
                  <a:pt x="484" y="337"/>
                </a:lnTo>
                <a:lnTo>
                  <a:pt x="489" y="322"/>
                </a:lnTo>
                <a:lnTo>
                  <a:pt x="492" y="308"/>
                </a:lnTo>
                <a:lnTo>
                  <a:pt x="495" y="290"/>
                </a:lnTo>
                <a:lnTo>
                  <a:pt x="500" y="285"/>
                </a:lnTo>
                <a:lnTo>
                  <a:pt x="504" y="279"/>
                </a:lnTo>
                <a:lnTo>
                  <a:pt x="507" y="271"/>
                </a:lnTo>
                <a:lnTo>
                  <a:pt x="510" y="262"/>
                </a:lnTo>
                <a:lnTo>
                  <a:pt x="511" y="254"/>
                </a:lnTo>
                <a:lnTo>
                  <a:pt x="513" y="247"/>
                </a:lnTo>
                <a:lnTo>
                  <a:pt x="513" y="238"/>
                </a:lnTo>
                <a:lnTo>
                  <a:pt x="511" y="230"/>
                </a:lnTo>
                <a:lnTo>
                  <a:pt x="510" y="222"/>
                </a:lnTo>
                <a:lnTo>
                  <a:pt x="506" y="215"/>
                </a:lnTo>
                <a:lnTo>
                  <a:pt x="502" y="208"/>
                </a:lnTo>
                <a:lnTo>
                  <a:pt x="497" y="202"/>
                </a:lnTo>
                <a:lnTo>
                  <a:pt x="498" y="198"/>
                </a:lnTo>
                <a:lnTo>
                  <a:pt x="501" y="193"/>
                </a:lnTo>
                <a:lnTo>
                  <a:pt x="510" y="167"/>
                </a:lnTo>
                <a:lnTo>
                  <a:pt x="520" y="135"/>
                </a:lnTo>
                <a:lnTo>
                  <a:pt x="524" y="118"/>
                </a:lnTo>
                <a:lnTo>
                  <a:pt x="527" y="102"/>
                </a:lnTo>
                <a:lnTo>
                  <a:pt x="527" y="85"/>
                </a:lnTo>
                <a:lnTo>
                  <a:pt x="525" y="68"/>
                </a:lnTo>
                <a:lnTo>
                  <a:pt x="523" y="59"/>
                </a:lnTo>
                <a:lnTo>
                  <a:pt x="519" y="51"/>
                </a:lnTo>
                <a:lnTo>
                  <a:pt x="514" y="44"/>
                </a:lnTo>
                <a:lnTo>
                  <a:pt x="509" y="37"/>
                </a:lnTo>
                <a:lnTo>
                  <a:pt x="501" y="31"/>
                </a:lnTo>
                <a:lnTo>
                  <a:pt x="493" y="26"/>
                </a:lnTo>
                <a:lnTo>
                  <a:pt x="484" y="21"/>
                </a:lnTo>
                <a:lnTo>
                  <a:pt x="475" y="16"/>
                </a:lnTo>
                <a:lnTo>
                  <a:pt x="465" y="12"/>
                </a:lnTo>
                <a:lnTo>
                  <a:pt x="453" y="9"/>
                </a:lnTo>
                <a:lnTo>
                  <a:pt x="442" y="7"/>
                </a:lnTo>
                <a:lnTo>
                  <a:pt x="430" y="4"/>
                </a:lnTo>
                <a:lnTo>
                  <a:pt x="407" y="0"/>
                </a:lnTo>
                <a:lnTo>
                  <a:pt x="383" y="0"/>
                </a:lnTo>
                <a:lnTo>
                  <a:pt x="365" y="0"/>
                </a:lnTo>
                <a:lnTo>
                  <a:pt x="347" y="1"/>
                </a:lnTo>
                <a:lnTo>
                  <a:pt x="329" y="5"/>
                </a:lnTo>
                <a:lnTo>
                  <a:pt x="311" y="9"/>
                </a:lnTo>
                <a:lnTo>
                  <a:pt x="295" y="16"/>
                </a:lnTo>
                <a:lnTo>
                  <a:pt x="281" y="23"/>
                </a:lnTo>
                <a:lnTo>
                  <a:pt x="276" y="27"/>
                </a:lnTo>
                <a:lnTo>
                  <a:pt x="271" y="32"/>
                </a:lnTo>
                <a:lnTo>
                  <a:pt x="266" y="37"/>
                </a:lnTo>
                <a:lnTo>
                  <a:pt x="263" y="44"/>
                </a:lnTo>
                <a:lnTo>
                  <a:pt x="251" y="46"/>
                </a:lnTo>
                <a:lnTo>
                  <a:pt x="239" y="50"/>
                </a:lnTo>
                <a:lnTo>
                  <a:pt x="234" y="53"/>
                </a:lnTo>
                <a:lnTo>
                  <a:pt x="230" y="57"/>
                </a:lnTo>
                <a:lnTo>
                  <a:pt x="225" y="60"/>
                </a:lnTo>
                <a:lnTo>
                  <a:pt x="222" y="66"/>
                </a:lnTo>
                <a:lnTo>
                  <a:pt x="217" y="72"/>
                </a:lnTo>
                <a:lnTo>
                  <a:pt x="215" y="78"/>
                </a:lnTo>
                <a:lnTo>
                  <a:pt x="212" y="87"/>
                </a:lnTo>
                <a:lnTo>
                  <a:pt x="211" y="95"/>
                </a:lnTo>
                <a:lnTo>
                  <a:pt x="209" y="112"/>
                </a:lnTo>
                <a:lnTo>
                  <a:pt x="211" y="130"/>
                </a:lnTo>
                <a:lnTo>
                  <a:pt x="213" y="148"/>
                </a:lnTo>
                <a:lnTo>
                  <a:pt x="217" y="164"/>
                </a:lnTo>
                <a:lnTo>
                  <a:pt x="221" y="181"/>
                </a:lnTo>
                <a:lnTo>
                  <a:pt x="225" y="194"/>
                </a:lnTo>
                <a:lnTo>
                  <a:pt x="226" y="198"/>
                </a:lnTo>
                <a:lnTo>
                  <a:pt x="227" y="202"/>
                </a:lnTo>
                <a:lnTo>
                  <a:pt x="222" y="207"/>
                </a:lnTo>
                <a:lnTo>
                  <a:pt x="217" y="215"/>
                </a:lnTo>
                <a:lnTo>
                  <a:pt x="215" y="221"/>
                </a:lnTo>
                <a:lnTo>
                  <a:pt x="212" y="230"/>
                </a:lnTo>
                <a:lnTo>
                  <a:pt x="211" y="238"/>
                </a:lnTo>
                <a:lnTo>
                  <a:pt x="211" y="247"/>
                </a:lnTo>
                <a:lnTo>
                  <a:pt x="212" y="254"/>
                </a:lnTo>
                <a:lnTo>
                  <a:pt x="213" y="263"/>
                </a:lnTo>
                <a:lnTo>
                  <a:pt x="216" y="272"/>
                </a:lnTo>
                <a:lnTo>
                  <a:pt x="220" y="280"/>
                </a:lnTo>
                <a:lnTo>
                  <a:pt x="224" y="285"/>
                </a:lnTo>
                <a:lnTo>
                  <a:pt x="229" y="290"/>
                </a:lnTo>
                <a:lnTo>
                  <a:pt x="230" y="307"/>
                </a:lnTo>
                <a:lnTo>
                  <a:pt x="234" y="322"/>
                </a:lnTo>
                <a:lnTo>
                  <a:pt x="238" y="337"/>
                </a:lnTo>
                <a:lnTo>
                  <a:pt x="243" y="348"/>
                </a:lnTo>
                <a:lnTo>
                  <a:pt x="249" y="358"/>
                </a:lnTo>
                <a:lnTo>
                  <a:pt x="254" y="366"/>
                </a:lnTo>
                <a:lnTo>
                  <a:pt x="260" y="373"/>
                </a:lnTo>
                <a:lnTo>
                  <a:pt x="265" y="378"/>
                </a:lnTo>
                <a:lnTo>
                  <a:pt x="265" y="433"/>
                </a:lnTo>
                <a:lnTo>
                  <a:pt x="262" y="433"/>
                </a:lnTo>
                <a:lnTo>
                  <a:pt x="261" y="434"/>
                </a:lnTo>
                <a:lnTo>
                  <a:pt x="249" y="441"/>
                </a:lnTo>
                <a:lnTo>
                  <a:pt x="239" y="448"/>
                </a:lnTo>
                <a:lnTo>
                  <a:pt x="229" y="457"/>
                </a:lnTo>
                <a:lnTo>
                  <a:pt x="220" y="469"/>
                </a:lnTo>
                <a:lnTo>
                  <a:pt x="209" y="473"/>
                </a:lnTo>
                <a:lnTo>
                  <a:pt x="200" y="477"/>
                </a:lnTo>
                <a:lnTo>
                  <a:pt x="190" y="480"/>
                </a:lnTo>
                <a:lnTo>
                  <a:pt x="181" y="484"/>
                </a:lnTo>
                <a:lnTo>
                  <a:pt x="134" y="502"/>
                </a:lnTo>
                <a:lnTo>
                  <a:pt x="91" y="522"/>
                </a:lnTo>
                <a:lnTo>
                  <a:pt x="73" y="531"/>
                </a:lnTo>
                <a:lnTo>
                  <a:pt x="57" y="541"/>
                </a:lnTo>
                <a:lnTo>
                  <a:pt x="50" y="547"/>
                </a:lnTo>
                <a:lnTo>
                  <a:pt x="44" y="552"/>
                </a:lnTo>
                <a:lnTo>
                  <a:pt x="39" y="557"/>
                </a:lnTo>
                <a:lnTo>
                  <a:pt x="34" y="564"/>
                </a:lnTo>
                <a:lnTo>
                  <a:pt x="28" y="573"/>
                </a:lnTo>
                <a:lnTo>
                  <a:pt x="23" y="583"/>
                </a:lnTo>
                <a:lnTo>
                  <a:pt x="19" y="595"/>
                </a:lnTo>
                <a:lnTo>
                  <a:pt x="16" y="606"/>
                </a:lnTo>
                <a:lnTo>
                  <a:pt x="9" y="629"/>
                </a:lnTo>
                <a:lnTo>
                  <a:pt x="5" y="653"/>
                </a:lnTo>
                <a:lnTo>
                  <a:pt x="1" y="691"/>
                </a:lnTo>
                <a:lnTo>
                  <a:pt x="0" y="709"/>
                </a:lnTo>
                <a:lnTo>
                  <a:pt x="0" y="713"/>
                </a:lnTo>
                <a:lnTo>
                  <a:pt x="4" y="717"/>
                </a:lnTo>
                <a:lnTo>
                  <a:pt x="8" y="719"/>
                </a:lnTo>
                <a:lnTo>
                  <a:pt x="12" y="721"/>
                </a:lnTo>
                <a:lnTo>
                  <a:pt x="709" y="721"/>
                </a:lnTo>
                <a:lnTo>
                  <a:pt x="714" y="719"/>
                </a:lnTo>
                <a:lnTo>
                  <a:pt x="718" y="717"/>
                </a:lnTo>
                <a:lnTo>
                  <a:pt x="721" y="713"/>
                </a:lnTo>
                <a:lnTo>
                  <a:pt x="721" y="709"/>
                </a:lnTo>
                <a:lnTo>
                  <a:pt x="721" y="691"/>
                </a:lnTo>
                <a:lnTo>
                  <a:pt x="718" y="653"/>
                </a:lnTo>
                <a:lnTo>
                  <a:pt x="714" y="629"/>
                </a:lnTo>
                <a:lnTo>
                  <a:pt x="709" y="606"/>
                </a:lnTo>
                <a:lnTo>
                  <a:pt x="705" y="595"/>
                </a:lnTo>
                <a:lnTo>
                  <a:pt x="701" y="583"/>
                </a:lnTo>
                <a:lnTo>
                  <a:pt x="696" y="573"/>
                </a:lnTo>
                <a:lnTo>
                  <a:pt x="691" y="5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2629579" y="2656730"/>
            <a:ext cx="332696" cy="344170"/>
            <a:chOff x="9882188" y="1336675"/>
            <a:chExt cx="276225" cy="285750"/>
          </a:xfrm>
          <a:solidFill>
            <a:schemeClr val="bg1"/>
          </a:solidFill>
          <a:effectLst/>
        </p:grpSpPr>
        <p:sp>
          <p:nvSpPr>
            <p:cNvPr id="25" name="Freeform 3049"/>
            <p:cNvSpPr>
              <a:spLocks/>
            </p:cNvSpPr>
            <p:nvPr/>
          </p:nvSpPr>
          <p:spPr bwMode="auto">
            <a:xfrm>
              <a:off x="9893300" y="1574800"/>
              <a:ext cx="254000" cy="47625"/>
            </a:xfrm>
            <a:custGeom>
              <a:avLst/>
              <a:gdLst>
                <a:gd name="T0" fmla="*/ 584 w 641"/>
                <a:gd name="T1" fmla="*/ 0 h 120"/>
                <a:gd name="T2" fmla="*/ 57 w 641"/>
                <a:gd name="T3" fmla="*/ 0 h 120"/>
                <a:gd name="T4" fmla="*/ 51 w 641"/>
                <a:gd name="T5" fmla="*/ 0 h 120"/>
                <a:gd name="T6" fmla="*/ 45 w 641"/>
                <a:gd name="T7" fmla="*/ 1 h 120"/>
                <a:gd name="T8" fmla="*/ 39 w 641"/>
                <a:gd name="T9" fmla="*/ 3 h 120"/>
                <a:gd name="T10" fmla="*/ 33 w 641"/>
                <a:gd name="T11" fmla="*/ 5 h 120"/>
                <a:gd name="T12" fmla="*/ 27 w 641"/>
                <a:gd name="T13" fmla="*/ 7 h 120"/>
                <a:gd name="T14" fmla="*/ 22 w 641"/>
                <a:gd name="T15" fmla="*/ 11 h 120"/>
                <a:gd name="T16" fmla="*/ 18 w 641"/>
                <a:gd name="T17" fmla="*/ 14 h 120"/>
                <a:gd name="T18" fmla="*/ 14 w 641"/>
                <a:gd name="T19" fmla="*/ 19 h 120"/>
                <a:gd name="T20" fmla="*/ 9 w 641"/>
                <a:gd name="T21" fmla="*/ 26 h 120"/>
                <a:gd name="T22" fmla="*/ 6 w 641"/>
                <a:gd name="T23" fmla="*/ 32 h 120"/>
                <a:gd name="T24" fmla="*/ 3 w 641"/>
                <a:gd name="T25" fmla="*/ 41 h 120"/>
                <a:gd name="T26" fmla="*/ 1 w 641"/>
                <a:gd name="T27" fmla="*/ 49 h 120"/>
                <a:gd name="T28" fmla="*/ 0 w 641"/>
                <a:gd name="T29" fmla="*/ 54 h 120"/>
                <a:gd name="T30" fmla="*/ 0 w 641"/>
                <a:gd name="T31" fmla="*/ 60 h 120"/>
                <a:gd name="T32" fmla="*/ 1 w 641"/>
                <a:gd name="T33" fmla="*/ 72 h 120"/>
                <a:gd name="T34" fmla="*/ 3 w 641"/>
                <a:gd name="T35" fmla="*/ 82 h 120"/>
                <a:gd name="T36" fmla="*/ 8 w 641"/>
                <a:gd name="T37" fmla="*/ 92 h 120"/>
                <a:gd name="T38" fmla="*/ 14 w 641"/>
                <a:gd name="T39" fmla="*/ 101 h 120"/>
                <a:gd name="T40" fmla="*/ 19 w 641"/>
                <a:gd name="T41" fmla="*/ 105 h 120"/>
                <a:gd name="T42" fmla="*/ 22 w 641"/>
                <a:gd name="T43" fmla="*/ 108 h 120"/>
                <a:gd name="T44" fmla="*/ 27 w 641"/>
                <a:gd name="T45" fmla="*/ 112 h 120"/>
                <a:gd name="T46" fmla="*/ 32 w 641"/>
                <a:gd name="T47" fmla="*/ 114 h 120"/>
                <a:gd name="T48" fmla="*/ 38 w 641"/>
                <a:gd name="T49" fmla="*/ 117 h 120"/>
                <a:gd name="T50" fmla="*/ 44 w 641"/>
                <a:gd name="T51" fmla="*/ 119 h 120"/>
                <a:gd name="T52" fmla="*/ 50 w 641"/>
                <a:gd name="T53" fmla="*/ 119 h 120"/>
                <a:gd name="T54" fmla="*/ 57 w 641"/>
                <a:gd name="T55" fmla="*/ 120 h 120"/>
                <a:gd name="T56" fmla="*/ 584 w 641"/>
                <a:gd name="T57" fmla="*/ 120 h 120"/>
                <a:gd name="T58" fmla="*/ 591 w 641"/>
                <a:gd name="T59" fmla="*/ 119 h 120"/>
                <a:gd name="T60" fmla="*/ 597 w 641"/>
                <a:gd name="T61" fmla="*/ 118 h 120"/>
                <a:gd name="T62" fmla="*/ 603 w 641"/>
                <a:gd name="T63" fmla="*/ 117 h 120"/>
                <a:gd name="T64" fmla="*/ 609 w 641"/>
                <a:gd name="T65" fmla="*/ 114 h 120"/>
                <a:gd name="T66" fmla="*/ 613 w 641"/>
                <a:gd name="T67" fmla="*/ 112 h 120"/>
                <a:gd name="T68" fmla="*/ 618 w 641"/>
                <a:gd name="T69" fmla="*/ 108 h 120"/>
                <a:gd name="T70" fmla="*/ 623 w 641"/>
                <a:gd name="T71" fmla="*/ 105 h 120"/>
                <a:gd name="T72" fmla="*/ 627 w 641"/>
                <a:gd name="T73" fmla="*/ 101 h 120"/>
                <a:gd name="T74" fmla="*/ 633 w 641"/>
                <a:gd name="T75" fmla="*/ 92 h 120"/>
                <a:gd name="T76" fmla="*/ 637 w 641"/>
                <a:gd name="T77" fmla="*/ 82 h 120"/>
                <a:gd name="T78" fmla="*/ 640 w 641"/>
                <a:gd name="T79" fmla="*/ 72 h 120"/>
                <a:gd name="T80" fmla="*/ 641 w 641"/>
                <a:gd name="T81" fmla="*/ 60 h 120"/>
                <a:gd name="T82" fmla="*/ 640 w 641"/>
                <a:gd name="T83" fmla="*/ 49 h 120"/>
                <a:gd name="T84" fmla="*/ 637 w 641"/>
                <a:gd name="T85" fmla="*/ 38 h 120"/>
                <a:gd name="T86" fmla="*/ 633 w 641"/>
                <a:gd name="T87" fmla="*/ 28 h 120"/>
                <a:gd name="T88" fmla="*/ 627 w 641"/>
                <a:gd name="T89" fmla="*/ 19 h 120"/>
                <a:gd name="T90" fmla="*/ 623 w 641"/>
                <a:gd name="T91" fmla="*/ 14 h 120"/>
                <a:gd name="T92" fmla="*/ 618 w 641"/>
                <a:gd name="T93" fmla="*/ 11 h 120"/>
                <a:gd name="T94" fmla="*/ 613 w 641"/>
                <a:gd name="T95" fmla="*/ 9 h 120"/>
                <a:gd name="T96" fmla="*/ 609 w 641"/>
                <a:gd name="T97" fmla="*/ 5 h 120"/>
                <a:gd name="T98" fmla="*/ 603 w 641"/>
                <a:gd name="T99" fmla="*/ 3 h 120"/>
                <a:gd name="T100" fmla="*/ 597 w 641"/>
                <a:gd name="T101" fmla="*/ 1 h 120"/>
                <a:gd name="T102" fmla="*/ 591 w 641"/>
                <a:gd name="T103" fmla="*/ 0 h 120"/>
                <a:gd name="T104" fmla="*/ 584 w 641"/>
                <a:gd name="T105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41" h="120">
                  <a:moveTo>
                    <a:pt x="584" y="0"/>
                  </a:moveTo>
                  <a:lnTo>
                    <a:pt x="57" y="0"/>
                  </a:lnTo>
                  <a:lnTo>
                    <a:pt x="51" y="0"/>
                  </a:lnTo>
                  <a:lnTo>
                    <a:pt x="45" y="1"/>
                  </a:lnTo>
                  <a:lnTo>
                    <a:pt x="39" y="3"/>
                  </a:lnTo>
                  <a:lnTo>
                    <a:pt x="33" y="5"/>
                  </a:lnTo>
                  <a:lnTo>
                    <a:pt x="27" y="7"/>
                  </a:lnTo>
                  <a:lnTo>
                    <a:pt x="22" y="11"/>
                  </a:lnTo>
                  <a:lnTo>
                    <a:pt x="18" y="14"/>
                  </a:lnTo>
                  <a:lnTo>
                    <a:pt x="14" y="19"/>
                  </a:lnTo>
                  <a:lnTo>
                    <a:pt x="9" y="26"/>
                  </a:lnTo>
                  <a:lnTo>
                    <a:pt x="6" y="32"/>
                  </a:lnTo>
                  <a:lnTo>
                    <a:pt x="3" y="41"/>
                  </a:lnTo>
                  <a:lnTo>
                    <a:pt x="1" y="49"/>
                  </a:lnTo>
                  <a:lnTo>
                    <a:pt x="0" y="54"/>
                  </a:lnTo>
                  <a:lnTo>
                    <a:pt x="0" y="60"/>
                  </a:lnTo>
                  <a:lnTo>
                    <a:pt x="1" y="72"/>
                  </a:lnTo>
                  <a:lnTo>
                    <a:pt x="3" y="82"/>
                  </a:lnTo>
                  <a:lnTo>
                    <a:pt x="8" y="92"/>
                  </a:lnTo>
                  <a:lnTo>
                    <a:pt x="14" y="101"/>
                  </a:lnTo>
                  <a:lnTo>
                    <a:pt x="19" y="105"/>
                  </a:lnTo>
                  <a:lnTo>
                    <a:pt x="22" y="108"/>
                  </a:lnTo>
                  <a:lnTo>
                    <a:pt x="27" y="112"/>
                  </a:lnTo>
                  <a:lnTo>
                    <a:pt x="32" y="114"/>
                  </a:lnTo>
                  <a:lnTo>
                    <a:pt x="38" y="117"/>
                  </a:lnTo>
                  <a:lnTo>
                    <a:pt x="44" y="119"/>
                  </a:lnTo>
                  <a:lnTo>
                    <a:pt x="50" y="119"/>
                  </a:lnTo>
                  <a:lnTo>
                    <a:pt x="57" y="120"/>
                  </a:lnTo>
                  <a:lnTo>
                    <a:pt x="584" y="120"/>
                  </a:lnTo>
                  <a:lnTo>
                    <a:pt x="591" y="119"/>
                  </a:lnTo>
                  <a:lnTo>
                    <a:pt x="597" y="118"/>
                  </a:lnTo>
                  <a:lnTo>
                    <a:pt x="603" y="117"/>
                  </a:lnTo>
                  <a:lnTo>
                    <a:pt x="609" y="114"/>
                  </a:lnTo>
                  <a:lnTo>
                    <a:pt x="613" y="112"/>
                  </a:lnTo>
                  <a:lnTo>
                    <a:pt x="618" y="108"/>
                  </a:lnTo>
                  <a:lnTo>
                    <a:pt x="623" y="105"/>
                  </a:lnTo>
                  <a:lnTo>
                    <a:pt x="627" y="101"/>
                  </a:lnTo>
                  <a:lnTo>
                    <a:pt x="633" y="92"/>
                  </a:lnTo>
                  <a:lnTo>
                    <a:pt x="637" y="82"/>
                  </a:lnTo>
                  <a:lnTo>
                    <a:pt x="640" y="72"/>
                  </a:lnTo>
                  <a:lnTo>
                    <a:pt x="641" y="60"/>
                  </a:lnTo>
                  <a:lnTo>
                    <a:pt x="640" y="49"/>
                  </a:lnTo>
                  <a:lnTo>
                    <a:pt x="637" y="38"/>
                  </a:lnTo>
                  <a:lnTo>
                    <a:pt x="633" y="28"/>
                  </a:lnTo>
                  <a:lnTo>
                    <a:pt x="627" y="19"/>
                  </a:lnTo>
                  <a:lnTo>
                    <a:pt x="623" y="14"/>
                  </a:lnTo>
                  <a:lnTo>
                    <a:pt x="618" y="11"/>
                  </a:lnTo>
                  <a:lnTo>
                    <a:pt x="613" y="9"/>
                  </a:lnTo>
                  <a:lnTo>
                    <a:pt x="609" y="5"/>
                  </a:lnTo>
                  <a:lnTo>
                    <a:pt x="603" y="3"/>
                  </a:lnTo>
                  <a:lnTo>
                    <a:pt x="597" y="1"/>
                  </a:lnTo>
                  <a:lnTo>
                    <a:pt x="591" y="0"/>
                  </a:lnTo>
                  <a:lnTo>
                    <a:pt x="58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Freeform 3050"/>
            <p:cNvSpPr>
              <a:spLocks/>
            </p:cNvSpPr>
            <p:nvPr/>
          </p:nvSpPr>
          <p:spPr bwMode="auto">
            <a:xfrm>
              <a:off x="9986963" y="1336675"/>
              <a:ext cx="66675" cy="28575"/>
            </a:xfrm>
            <a:custGeom>
              <a:avLst/>
              <a:gdLst>
                <a:gd name="T0" fmla="*/ 83 w 165"/>
                <a:gd name="T1" fmla="*/ 0 h 72"/>
                <a:gd name="T2" fmla="*/ 75 w 165"/>
                <a:gd name="T3" fmla="*/ 1 h 72"/>
                <a:gd name="T4" fmla="*/ 67 w 165"/>
                <a:gd name="T5" fmla="*/ 2 h 72"/>
                <a:gd name="T6" fmla="*/ 59 w 165"/>
                <a:gd name="T7" fmla="*/ 3 h 72"/>
                <a:gd name="T8" fmla="*/ 52 w 165"/>
                <a:gd name="T9" fmla="*/ 6 h 72"/>
                <a:gd name="T10" fmla="*/ 46 w 165"/>
                <a:gd name="T11" fmla="*/ 9 h 72"/>
                <a:gd name="T12" fmla="*/ 39 w 165"/>
                <a:gd name="T13" fmla="*/ 13 h 72"/>
                <a:gd name="T14" fmla="*/ 33 w 165"/>
                <a:gd name="T15" fmla="*/ 16 h 72"/>
                <a:gd name="T16" fmla="*/ 27 w 165"/>
                <a:gd name="T17" fmla="*/ 21 h 72"/>
                <a:gd name="T18" fmla="*/ 22 w 165"/>
                <a:gd name="T19" fmla="*/ 26 h 72"/>
                <a:gd name="T20" fmla="*/ 17 w 165"/>
                <a:gd name="T21" fmla="*/ 32 h 72"/>
                <a:gd name="T22" fmla="*/ 13 w 165"/>
                <a:gd name="T23" fmla="*/ 38 h 72"/>
                <a:gd name="T24" fmla="*/ 9 w 165"/>
                <a:gd name="T25" fmla="*/ 44 h 72"/>
                <a:gd name="T26" fmla="*/ 6 w 165"/>
                <a:gd name="T27" fmla="*/ 51 h 72"/>
                <a:gd name="T28" fmla="*/ 3 w 165"/>
                <a:gd name="T29" fmla="*/ 58 h 72"/>
                <a:gd name="T30" fmla="*/ 1 w 165"/>
                <a:gd name="T31" fmla="*/ 65 h 72"/>
                <a:gd name="T32" fmla="*/ 0 w 165"/>
                <a:gd name="T33" fmla="*/ 72 h 72"/>
                <a:gd name="T34" fmla="*/ 165 w 165"/>
                <a:gd name="T35" fmla="*/ 72 h 72"/>
                <a:gd name="T36" fmla="*/ 164 w 165"/>
                <a:gd name="T37" fmla="*/ 65 h 72"/>
                <a:gd name="T38" fmla="*/ 161 w 165"/>
                <a:gd name="T39" fmla="*/ 57 h 72"/>
                <a:gd name="T40" fmla="*/ 159 w 165"/>
                <a:gd name="T41" fmla="*/ 51 h 72"/>
                <a:gd name="T42" fmla="*/ 155 w 165"/>
                <a:gd name="T43" fmla="*/ 44 h 72"/>
                <a:gd name="T44" fmla="*/ 152 w 165"/>
                <a:gd name="T45" fmla="*/ 38 h 72"/>
                <a:gd name="T46" fmla="*/ 147 w 165"/>
                <a:gd name="T47" fmla="*/ 32 h 72"/>
                <a:gd name="T48" fmla="*/ 142 w 165"/>
                <a:gd name="T49" fmla="*/ 26 h 72"/>
                <a:gd name="T50" fmla="*/ 138 w 165"/>
                <a:gd name="T51" fmla="*/ 21 h 72"/>
                <a:gd name="T52" fmla="*/ 132 w 165"/>
                <a:gd name="T53" fmla="*/ 16 h 72"/>
                <a:gd name="T54" fmla="*/ 126 w 165"/>
                <a:gd name="T55" fmla="*/ 13 h 72"/>
                <a:gd name="T56" fmla="*/ 119 w 165"/>
                <a:gd name="T57" fmla="*/ 9 h 72"/>
                <a:gd name="T58" fmla="*/ 113 w 165"/>
                <a:gd name="T59" fmla="*/ 6 h 72"/>
                <a:gd name="T60" fmla="*/ 105 w 165"/>
                <a:gd name="T61" fmla="*/ 3 h 72"/>
                <a:gd name="T62" fmla="*/ 98 w 165"/>
                <a:gd name="T63" fmla="*/ 2 h 72"/>
                <a:gd name="T64" fmla="*/ 90 w 165"/>
                <a:gd name="T65" fmla="*/ 1 h 72"/>
                <a:gd name="T66" fmla="*/ 83 w 165"/>
                <a:gd name="T67" fmla="*/ 0 h 72"/>
                <a:gd name="T68" fmla="*/ 83 w 165"/>
                <a:gd name="T6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5" h="72">
                  <a:moveTo>
                    <a:pt x="83" y="0"/>
                  </a:moveTo>
                  <a:lnTo>
                    <a:pt x="75" y="1"/>
                  </a:lnTo>
                  <a:lnTo>
                    <a:pt x="67" y="2"/>
                  </a:lnTo>
                  <a:lnTo>
                    <a:pt x="59" y="3"/>
                  </a:lnTo>
                  <a:lnTo>
                    <a:pt x="52" y="6"/>
                  </a:lnTo>
                  <a:lnTo>
                    <a:pt x="46" y="9"/>
                  </a:lnTo>
                  <a:lnTo>
                    <a:pt x="39" y="13"/>
                  </a:lnTo>
                  <a:lnTo>
                    <a:pt x="33" y="16"/>
                  </a:lnTo>
                  <a:lnTo>
                    <a:pt x="27" y="21"/>
                  </a:lnTo>
                  <a:lnTo>
                    <a:pt x="22" y="26"/>
                  </a:lnTo>
                  <a:lnTo>
                    <a:pt x="17" y="32"/>
                  </a:lnTo>
                  <a:lnTo>
                    <a:pt x="13" y="38"/>
                  </a:lnTo>
                  <a:lnTo>
                    <a:pt x="9" y="44"/>
                  </a:lnTo>
                  <a:lnTo>
                    <a:pt x="6" y="51"/>
                  </a:lnTo>
                  <a:lnTo>
                    <a:pt x="3" y="58"/>
                  </a:lnTo>
                  <a:lnTo>
                    <a:pt x="1" y="65"/>
                  </a:lnTo>
                  <a:lnTo>
                    <a:pt x="0" y="72"/>
                  </a:lnTo>
                  <a:lnTo>
                    <a:pt x="165" y="72"/>
                  </a:lnTo>
                  <a:lnTo>
                    <a:pt x="164" y="65"/>
                  </a:lnTo>
                  <a:lnTo>
                    <a:pt x="161" y="57"/>
                  </a:lnTo>
                  <a:lnTo>
                    <a:pt x="159" y="51"/>
                  </a:lnTo>
                  <a:lnTo>
                    <a:pt x="155" y="44"/>
                  </a:lnTo>
                  <a:lnTo>
                    <a:pt x="152" y="38"/>
                  </a:lnTo>
                  <a:lnTo>
                    <a:pt x="147" y="32"/>
                  </a:lnTo>
                  <a:lnTo>
                    <a:pt x="142" y="26"/>
                  </a:lnTo>
                  <a:lnTo>
                    <a:pt x="138" y="21"/>
                  </a:lnTo>
                  <a:lnTo>
                    <a:pt x="132" y="16"/>
                  </a:lnTo>
                  <a:lnTo>
                    <a:pt x="126" y="13"/>
                  </a:lnTo>
                  <a:lnTo>
                    <a:pt x="119" y="9"/>
                  </a:lnTo>
                  <a:lnTo>
                    <a:pt x="113" y="6"/>
                  </a:lnTo>
                  <a:lnTo>
                    <a:pt x="105" y="3"/>
                  </a:lnTo>
                  <a:lnTo>
                    <a:pt x="98" y="2"/>
                  </a:lnTo>
                  <a:lnTo>
                    <a:pt x="90" y="1"/>
                  </a:lnTo>
                  <a:lnTo>
                    <a:pt x="8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Freeform 3051"/>
            <p:cNvSpPr>
              <a:spLocks/>
            </p:cNvSpPr>
            <p:nvPr/>
          </p:nvSpPr>
          <p:spPr bwMode="auto">
            <a:xfrm>
              <a:off x="9986963" y="1374775"/>
              <a:ext cx="66675" cy="52388"/>
            </a:xfrm>
            <a:custGeom>
              <a:avLst/>
              <a:gdLst>
                <a:gd name="T0" fmla="*/ 71 w 165"/>
                <a:gd name="T1" fmla="*/ 71 h 132"/>
                <a:gd name="T2" fmla="*/ 71 w 165"/>
                <a:gd name="T3" fmla="*/ 120 h 132"/>
                <a:gd name="T4" fmla="*/ 71 w 165"/>
                <a:gd name="T5" fmla="*/ 124 h 132"/>
                <a:gd name="T6" fmla="*/ 73 w 165"/>
                <a:gd name="T7" fmla="*/ 127 h 132"/>
                <a:gd name="T8" fmla="*/ 77 w 165"/>
                <a:gd name="T9" fmla="*/ 130 h 132"/>
                <a:gd name="T10" fmla="*/ 80 w 165"/>
                <a:gd name="T11" fmla="*/ 132 h 132"/>
                <a:gd name="T12" fmla="*/ 82 w 165"/>
                <a:gd name="T13" fmla="*/ 131 h 132"/>
                <a:gd name="T14" fmla="*/ 83 w 165"/>
                <a:gd name="T15" fmla="*/ 132 h 132"/>
                <a:gd name="T16" fmla="*/ 83 w 165"/>
                <a:gd name="T17" fmla="*/ 131 h 132"/>
                <a:gd name="T18" fmla="*/ 84 w 165"/>
                <a:gd name="T19" fmla="*/ 132 h 132"/>
                <a:gd name="T20" fmla="*/ 88 w 165"/>
                <a:gd name="T21" fmla="*/ 130 h 132"/>
                <a:gd name="T22" fmla="*/ 91 w 165"/>
                <a:gd name="T23" fmla="*/ 127 h 132"/>
                <a:gd name="T24" fmla="*/ 94 w 165"/>
                <a:gd name="T25" fmla="*/ 124 h 132"/>
                <a:gd name="T26" fmla="*/ 95 w 165"/>
                <a:gd name="T27" fmla="*/ 120 h 132"/>
                <a:gd name="T28" fmla="*/ 95 w 165"/>
                <a:gd name="T29" fmla="*/ 71 h 132"/>
                <a:gd name="T30" fmla="*/ 108 w 165"/>
                <a:gd name="T31" fmla="*/ 68 h 132"/>
                <a:gd name="T32" fmla="*/ 120 w 165"/>
                <a:gd name="T33" fmla="*/ 63 h 132"/>
                <a:gd name="T34" fmla="*/ 132 w 165"/>
                <a:gd name="T35" fmla="*/ 56 h 132"/>
                <a:gd name="T36" fmla="*/ 141 w 165"/>
                <a:gd name="T37" fmla="*/ 48 h 132"/>
                <a:gd name="T38" fmla="*/ 151 w 165"/>
                <a:gd name="T39" fmla="*/ 37 h 132"/>
                <a:gd name="T40" fmla="*/ 157 w 165"/>
                <a:gd name="T41" fmla="*/ 26 h 132"/>
                <a:gd name="T42" fmla="*/ 163 w 165"/>
                <a:gd name="T43" fmla="*/ 13 h 132"/>
                <a:gd name="T44" fmla="*/ 165 w 165"/>
                <a:gd name="T45" fmla="*/ 0 h 132"/>
                <a:gd name="T46" fmla="*/ 0 w 165"/>
                <a:gd name="T47" fmla="*/ 0 h 132"/>
                <a:gd name="T48" fmla="*/ 2 w 165"/>
                <a:gd name="T49" fmla="*/ 13 h 132"/>
                <a:gd name="T50" fmla="*/ 8 w 165"/>
                <a:gd name="T51" fmla="*/ 26 h 132"/>
                <a:gd name="T52" fmla="*/ 15 w 165"/>
                <a:gd name="T53" fmla="*/ 37 h 132"/>
                <a:gd name="T54" fmla="*/ 23 w 165"/>
                <a:gd name="T55" fmla="*/ 48 h 132"/>
                <a:gd name="T56" fmla="*/ 33 w 165"/>
                <a:gd name="T57" fmla="*/ 56 h 132"/>
                <a:gd name="T58" fmla="*/ 45 w 165"/>
                <a:gd name="T59" fmla="*/ 63 h 132"/>
                <a:gd name="T60" fmla="*/ 57 w 165"/>
                <a:gd name="T61" fmla="*/ 68 h 132"/>
                <a:gd name="T62" fmla="*/ 71 w 165"/>
                <a:gd name="T63" fmla="*/ 71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5" h="132">
                  <a:moveTo>
                    <a:pt x="71" y="71"/>
                  </a:moveTo>
                  <a:lnTo>
                    <a:pt x="71" y="120"/>
                  </a:lnTo>
                  <a:lnTo>
                    <a:pt x="71" y="124"/>
                  </a:lnTo>
                  <a:lnTo>
                    <a:pt x="73" y="127"/>
                  </a:lnTo>
                  <a:lnTo>
                    <a:pt x="77" y="130"/>
                  </a:lnTo>
                  <a:lnTo>
                    <a:pt x="80" y="132"/>
                  </a:lnTo>
                  <a:lnTo>
                    <a:pt x="82" y="131"/>
                  </a:lnTo>
                  <a:lnTo>
                    <a:pt x="83" y="132"/>
                  </a:lnTo>
                  <a:lnTo>
                    <a:pt x="83" y="131"/>
                  </a:lnTo>
                  <a:lnTo>
                    <a:pt x="84" y="132"/>
                  </a:lnTo>
                  <a:lnTo>
                    <a:pt x="88" y="130"/>
                  </a:lnTo>
                  <a:lnTo>
                    <a:pt x="91" y="127"/>
                  </a:lnTo>
                  <a:lnTo>
                    <a:pt x="94" y="124"/>
                  </a:lnTo>
                  <a:lnTo>
                    <a:pt x="95" y="120"/>
                  </a:lnTo>
                  <a:lnTo>
                    <a:pt x="95" y="71"/>
                  </a:lnTo>
                  <a:lnTo>
                    <a:pt x="108" y="68"/>
                  </a:lnTo>
                  <a:lnTo>
                    <a:pt x="120" y="63"/>
                  </a:lnTo>
                  <a:lnTo>
                    <a:pt x="132" y="56"/>
                  </a:lnTo>
                  <a:lnTo>
                    <a:pt x="141" y="48"/>
                  </a:lnTo>
                  <a:lnTo>
                    <a:pt x="151" y="37"/>
                  </a:lnTo>
                  <a:lnTo>
                    <a:pt x="157" y="26"/>
                  </a:lnTo>
                  <a:lnTo>
                    <a:pt x="163" y="13"/>
                  </a:lnTo>
                  <a:lnTo>
                    <a:pt x="165" y="0"/>
                  </a:lnTo>
                  <a:lnTo>
                    <a:pt x="0" y="0"/>
                  </a:lnTo>
                  <a:lnTo>
                    <a:pt x="2" y="13"/>
                  </a:lnTo>
                  <a:lnTo>
                    <a:pt x="8" y="26"/>
                  </a:lnTo>
                  <a:lnTo>
                    <a:pt x="15" y="37"/>
                  </a:lnTo>
                  <a:lnTo>
                    <a:pt x="23" y="48"/>
                  </a:lnTo>
                  <a:lnTo>
                    <a:pt x="33" y="56"/>
                  </a:lnTo>
                  <a:lnTo>
                    <a:pt x="45" y="63"/>
                  </a:lnTo>
                  <a:lnTo>
                    <a:pt x="57" y="68"/>
                  </a:lnTo>
                  <a:lnTo>
                    <a:pt x="71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Freeform 3052"/>
            <p:cNvSpPr>
              <a:spLocks/>
            </p:cNvSpPr>
            <p:nvPr/>
          </p:nvSpPr>
          <p:spPr bwMode="auto">
            <a:xfrm>
              <a:off x="9882188" y="1427163"/>
              <a:ext cx="276225" cy="138113"/>
            </a:xfrm>
            <a:custGeom>
              <a:avLst/>
              <a:gdLst>
                <a:gd name="T0" fmla="*/ 601 w 694"/>
                <a:gd name="T1" fmla="*/ 347 h 347"/>
                <a:gd name="T2" fmla="*/ 625 w 694"/>
                <a:gd name="T3" fmla="*/ 331 h 347"/>
                <a:gd name="T4" fmla="*/ 651 w 694"/>
                <a:gd name="T5" fmla="*/ 306 h 347"/>
                <a:gd name="T6" fmla="*/ 670 w 694"/>
                <a:gd name="T7" fmla="*/ 277 h 347"/>
                <a:gd name="T8" fmla="*/ 685 w 694"/>
                <a:gd name="T9" fmla="*/ 248 h 347"/>
                <a:gd name="T10" fmla="*/ 692 w 694"/>
                <a:gd name="T11" fmla="*/ 214 h 347"/>
                <a:gd name="T12" fmla="*/ 693 w 694"/>
                <a:gd name="T13" fmla="*/ 171 h 347"/>
                <a:gd name="T14" fmla="*/ 680 w 694"/>
                <a:gd name="T15" fmla="*/ 114 h 347"/>
                <a:gd name="T16" fmla="*/ 654 w 694"/>
                <a:gd name="T17" fmla="*/ 68 h 347"/>
                <a:gd name="T18" fmla="*/ 617 w 694"/>
                <a:gd name="T19" fmla="*/ 31 h 347"/>
                <a:gd name="T20" fmla="*/ 569 w 694"/>
                <a:gd name="T21" fmla="*/ 8 h 347"/>
                <a:gd name="T22" fmla="*/ 515 w 694"/>
                <a:gd name="T23" fmla="*/ 0 h 347"/>
                <a:gd name="T24" fmla="*/ 485 w 694"/>
                <a:gd name="T25" fmla="*/ 2 h 347"/>
                <a:gd name="T26" fmla="*/ 436 w 694"/>
                <a:gd name="T27" fmla="*/ 19 h 347"/>
                <a:gd name="T28" fmla="*/ 468 w 694"/>
                <a:gd name="T29" fmla="*/ 39 h 347"/>
                <a:gd name="T30" fmla="*/ 497 w 694"/>
                <a:gd name="T31" fmla="*/ 66 h 347"/>
                <a:gd name="T32" fmla="*/ 518 w 694"/>
                <a:gd name="T33" fmla="*/ 98 h 347"/>
                <a:gd name="T34" fmla="*/ 532 w 694"/>
                <a:gd name="T35" fmla="*/ 135 h 347"/>
                <a:gd name="T36" fmla="*/ 540 w 694"/>
                <a:gd name="T37" fmla="*/ 175 h 347"/>
                <a:gd name="T38" fmla="*/ 537 w 694"/>
                <a:gd name="T39" fmla="*/ 223 h 347"/>
                <a:gd name="T40" fmla="*/ 526 w 694"/>
                <a:gd name="T41" fmla="*/ 258 h 347"/>
                <a:gd name="T42" fmla="*/ 517 w 694"/>
                <a:gd name="T43" fmla="*/ 263 h 347"/>
                <a:gd name="T44" fmla="*/ 509 w 694"/>
                <a:gd name="T45" fmla="*/ 259 h 347"/>
                <a:gd name="T46" fmla="*/ 506 w 694"/>
                <a:gd name="T47" fmla="*/ 246 h 347"/>
                <a:gd name="T48" fmla="*/ 515 w 694"/>
                <a:gd name="T49" fmla="*/ 203 h 347"/>
                <a:gd name="T50" fmla="*/ 512 w 694"/>
                <a:gd name="T51" fmla="*/ 155 h 347"/>
                <a:gd name="T52" fmla="*/ 497 w 694"/>
                <a:gd name="T53" fmla="*/ 108 h 347"/>
                <a:gd name="T54" fmla="*/ 468 w 694"/>
                <a:gd name="T55" fmla="*/ 70 h 347"/>
                <a:gd name="T56" fmla="*/ 429 w 694"/>
                <a:gd name="T57" fmla="*/ 43 h 347"/>
                <a:gd name="T58" fmla="*/ 383 w 694"/>
                <a:gd name="T59" fmla="*/ 26 h 347"/>
                <a:gd name="T60" fmla="*/ 329 w 694"/>
                <a:gd name="T61" fmla="*/ 24 h 347"/>
                <a:gd name="T62" fmla="*/ 280 w 694"/>
                <a:gd name="T63" fmla="*/ 36 h 347"/>
                <a:gd name="T64" fmla="*/ 239 w 694"/>
                <a:gd name="T65" fmla="*/ 61 h 347"/>
                <a:gd name="T66" fmla="*/ 205 w 694"/>
                <a:gd name="T67" fmla="*/ 96 h 347"/>
                <a:gd name="T68" fmla="*/ 185 w 694"/>
                <a:gd name="T69" fmla="*/ 139 h 347"/>
                <a:gd name="T70" fmla="*/ 177 w 694"/>
                <a:gd name="T71" fmla="*/ 189 h 347"/>
                <a:gd name="T72" fmla="*/ 183 w 694"/>
                <a:gd name="T73" fmla="*/ 232 h 347"/>
                <a:gd name="T74" fmla="*/ 186 w 694"/>
                <a:gd name="T75" fmla="*/ 255 h 347"/>
                <a:gd name="T76" fmla="*/ 174 w 694"/>
                <a:gd name="T77" fmla="*/ 262 h 347"/>
                <a:gd name="T78" fmla="*/ 164 w 694"/>
                <a:gd name="T79" fmla="*/ 253 h 347"/>
                <a:gd name="T80" fmla="*/ 154 w 694"/>
                <a:gd name="T81" fmla="*/ 206 h 347"/>
                <a:gd name="T82" fmla="*/ 155 w 694"/>
                <a:gd name="T83" fmla="*/ 162 h 347"/>
                <a:gd name="T84" fmla="*/ 165 w 694"/>
                <a:gd name="T85" fmla="*/ 124 h 347"/>
                <a:gd name="T86" fmla="*/ 182 w 694"/>
                <a:gd name="T87" fmla="*/ 88 h 347"/>
                <a:gd name="T88" fmla="*/ 207 w 694"/>
                <a:gd name="T89" fmla="*/ 58 h 347"/>
                <a:gd name="T90" fmla="*/ 235 w 694"/>
                <a:gd name="T91" fmla="*/ 33 h 347"/>
                <a:gd name="T92" fmla="*/ 242 w 694"/>
                <a:gd name="T93" fmla="*/ 13 h 347"/>
                <a:gd name="T94" fmla="*/ 202 w 694"/>
                <a:gd name="T95" fmla="*/ 1 h 347"/>
                <a:gd name="T96" fmla="*/ 160 w 694"/>
                <a:gd name="T97" fmla="*/ 1 h 347"/>
                <a:gd name="T98" fmla="*/ 107 w 694"/>
                <a:gd name="T99" fmla="*/ 14 h 347"/>
                <a:gd name="T100" fmla="*/ 63 w 694"/>
                <a:gd name="T101" fmla="*/ 42 h 347"/>
                <a:gd name="T102" fmla="*/ 28 w 694"/>
                <a:gd name="T103" fmla="*/ 82 h 347"/>
                <a:gd name="T104" fmla="*/ 7 w 694"/>
                <a:gd name="T105" fmla="*/ 132 h 347"/>
                <a:gd name="T106" fmla="*/ 0 w 694"/>
                <a:gd name="T107" fmla="*/ 192 h 347"/>
                <a:gd name="T108" fmla="*/ 2 w 694"/>
                <a:gd name="T109" fmla="*/ 225 h 347"/>
                <a:gd name="T110" fmla="*/ 13 w 694"/>
                <a:gd name="T111" fmla="*/ 256 h 347"/>
                <a:gd name="T112" fmla="*/ 28 w 694"/>
                <a:gd name="T113" fmla="*/ 286 h 347"/>
                <a:gd name="T114" fmla="*/ 49 w 694"/>
                <a:gd name="T115" fmla="*/ 313 h 347"/>
                <a:gd name="T116" fmla="*/ 78 w 694"/>
                <a:gd name="T117" fmla="*/ 33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94" h="347">
                  <a:moveTo>
                    <a:pt x="88" y="345"/>
                  </a:moveTo>
                  <a:lnTo>
                    <a:pt x="91" y="347"/>
                  </a:lnTo>
                  <a:lnTo>
                    <a:pt x="601" y="347"/>
                  </a:lnTo>
                  <a:lnTo>
                    <a:pt x="605" y="345"/>
                  </a:lnTo>
                  <a:lnTo>
                    <a:pt x="615" y="338"/>
                  </a:lnTo>
                  <a:lnTo>
                    <a:pt x="625" y="331"/>
                  </a:lnTo>
                  <a:lnTo>
                    <a:pt x="635" y="322"/>
                  </a:lnTo>
                  <a:lnTo>
                    <a:pt x="643" y="314"/>
                  </a:lnTo>
                  <a:lnTo>
                    <a:pt x="651" y="306"/>
                  </a:lnTo>
                  <a:lnTo>
                    <a:pt x="659" y="296"/>
                  </a:lnTo>
                  <a:lnTo>
                    <a:pt x="664" y="288"/>
                  </a:lnTo>
                  <a:lnTo>
                    <a:pt x="670" y="277"/>
                  </a:lnTo>
                  <a:lnTo>
                    <a:pt x="676" y="268"/>
                  </a:lnTo>
                  <a:lnTo>
                    <a:pt x="681" y="258"/>
                  </a:lnTo>
                  <a:lnTo>
                    <a:pt x="685" y="248"/>
                  </a:lnTo>
                  <a:lnTo>
                    <a:pt x="688" y="237"/>
                  </a:lnTo>
                  <a:lnTo>
                    <a:pt x="691" y="226"/>
                  </a:lnTo>
                  <a:lnTo>
                    <a:pt x="692" y="214"/>
                  </a:lnTo>
                  <a:lnTo>
                    <a:pt x="693" y="203"/>
                  </a:lnTo>
                  <a:lnTo>
                    <a:pt x="694" y="192"/>
                  </a:lnTo>
                  <a:lnTo>
                    <a:pt x="693" y="171"/>
                  </a:lnTo>
                  <a:lnTo>
                    <a:pt x="691" y="151"/>
                  </a:lnTo>
                  <a:lnTo>
                    <a:pt x="686" y="132"/>
                  </a:lnTo>
                  <a:lnTo>
                    <a:pt x="680" y="114"/>
                  </a:lnTo>
                  <a:lnTo>
                    <a:pt x="673" y="98"/>
                  </a:lnTo>
                  <a:lnTo>
                    <a:pt x="664" y="82"/>
                  </a:lnTo>
                  <a:lnTo>
                    <a:pt x="654" y="68"/>
                  </a:lnTo>
                  <a:lnTo>
                    <a:pt x="643" y="54"/>
                  </a:lnTo>
                  <a:lnTo>
                    <a:pt x="630" y="42"/>
                  </a:lnTo>
                  <a:lnTo>
                    <a:pt x="617" y="31"/>
                  </a:lnTo>
                  <a:lnTo>
                    <a:pt x="601" y="22"/>
                  </a:lnTo>
                  <a:lnTo>
                    <a:pt x="586" y="14"/>
                  </a:lnTo>
                  <a:lnTo>
                    <a:pt x="569" y="8"/>
                  </a:lnTo>
                  <a:lnTo>
                    <a:pt x="551" y="4"/>
                  </a:lnTo>
                  <a:lnTo>
                    <a:pt x="534" y="1"/>
                  </a:lnTo>
                  <a:lnTo>
                    <a:pt x="515" y="0"/>
                  </a:lnTo>
                  <a:lnTo>
                    <a:pt x="504" y="0"/>
                  </a:lnTo>
                  <a:lnTo>
                    <a:pt x="494" y="1"/>
                  </a:lnTo>
                  <a:lnTo>
                    <a:pt x="485" y="2"/>
                  </a:lnTo>
                  <a:lnTo>
                    <a:pt x="475" y="5"/>
                  </a:lnTo>
                  <a:lnTo>
                    <a:pt x="455" y="11"/>
                  </a:lnTo>
                  <a:lnTo>
                    <a:pt x="436" y="19"/>
                  </a:lnTo>
                  <a:lnTo>
                    <a:pt x="447" y="25"/>
                  </a:lnTo>
                  <a:lnTo>
                    <a:pt x="459" y="32"/>
                  </a:lnTo>
                  <a:lnTo>
                    <a:pt x="468" y="39"/>
                  </a:lnTo>
                  <a:lnTo>
                    <a:pt x="479" y="48"/>
                  </a:lnTo>
                  <a:lnTo>
                    <a:pt x="487" y="56"/>
                  </a:lnTo>
                  <a:lnTo>
                    <a:pt x="497" y="66"/>
                  </a:lnTo>
                  <a:lnTo>
                    <a:pt x="504" y="75"/>
                  </a:lnTo>
                  <a:lnTo>
                    <a:pt x="511" y="86"/>
                  </a:lnTo>
                  <a:lnTo>
                    <a:pt x="518" y="98"/>
                  </a:lnTo>
                  <a:lnTo>
                    <a:pt x="523" y="110"/>
                  </a:lnTo>
                  <a:lnTo>
                    <a:pt x="528" y="121"/>
                  </a:lnTo>
                  <a:lnTo>
                    <a:pt x="532" y="135"/>
                  </a:lnTo>
                  <a:lnTo>
                    <a:pt x="536" y="148"/>
                  </a:lnTo>
                  <a:lnTo>
                    <a:pt x="537" y="161"/>
                  </a:lnTo>
                  <a:lnTo>
                    <a:pt x="540" y="175"/>
                  </a:lnTo>
                  <a:lnTo>
                    <a:pt x="540" y="189"/>
                  </a:lnTo>
                  <a:lnTo>
                    <a:pt x="538" y="206"/>
                  </a:lnTo>
                  <a:lnTo>
                    <a:pt x="537" y="223"/>
                  </a:lnTo>
                  <a:lnTo>
                    <a:pt x="534" y="239"/>
                  </a:lnTo>
                  <a:lnTo>
                    <a:pt x="528" y="255"/>
                  </a:lnTo>
                  <a:lnTo>
                    <a:pt x="526" y="258"/>
                  </a:lnTo>
                  <a:lnTo>
                    <a:pt x="524" y="261"/>
                  </a:lnTo>
                  <a:lnTo>
                    <a:pt x="521" y="262"/>
                  </a:lnTo>
                  <a:lnTo>
                    <a:pt x="517" y="263"/>
                  </a:lnTo>
                  <a:lnTo>
                    <a:pt x="515" y="263"/>
                  </a:lnTo>
                  <a:lnTo>
                    <a:pt x="513" y="262"/>
                  </a:lnTo>
                  <a:lnTo>
                    <a:pt x="509" y="259"/>
                  </a:lnTo>
                  <a:lnTo>
                    <a:pt x="506" y="256"/>
                  </a:lnTo>
                  <a:lnTo>
                    <a:pt x="505" y="251"/>
                  </a:lnTo>
                  <a:lnTo>
                    <a:pt x="506" y="246"/>
                  </a:lnTo>
                  <a:lnTo>
                    <a:pt x="510" y="233"/>
                  </a:lnTo>
                  <a:lnTo>
                    <a:pt x="513" y="219"/>
                  </a:lnTo>
                  <a:lnTo>
                    <a:pt x="515" y="203"/>
                  </a:lnTo>
                  <a:lnTo>
                    <a:pt x="516" y="189"/>
                  </a:lnTo>
                  <a:lnTo>
                    <a:pt x="515" y="171"/>
                  </a:lnTo>
                  <a:lnTo>
                    <a:pt x="512" y="155"/>
                  </a:lnTo>
                  <a:lnTo>
                    <a:pt x="509" y="138"/>
                  </a:lnTo>
                  <a:lnTo>
                    <a:pt x="503" y="123"/>
                  </a:lnTo>
                  <a:lnTo>
                    <a:pt x="497" y="108"/>
                  </a:lnTo>
                  <a:lnTo>
                    <a:pt x="488" y="94"/>
                  </a:lnTo>
                  <a:lnTo>
                    <a:pt x="479" y="82"/>
                  </a:lnTo>
                  <a:lnTo>
                    <a:pt x="468" y="70"/>
                  </a:lnTo>
                  <a:lnTo>
                    <a:pt x="456" y="60"/>
                  </a:lnTo>
                  <a:lnTo>
                    <a:pt x="443" y="50"/>
                  </a:lnTo>
                  <a:lnTo>
                    <a:pt x="429" y="43"/>
                  </a:lnTo>
                  <a:lnTo>
                    <a:pt x="415" y="36"/>
                  </a:lnTo>
                  <a:lnTo>
                    <a:pt x="398" y="31"/>
                  </a:lnTo>
                  <a:lnTo>
                    <a:pt x="383" y="26"/>
                  </a:lnTo>
                  <a:lnTo>
                    <a:pt x="365" y="24"/>
                  </a:lnTo>
                  <a:lnTo>
                    <a:pt x="347" y="24"/>
                  </a:lnTo>
                  <a:lnTo>
                    <a:pt x="329" y="24"/>
                  </a:lnTo>
                  <a:lnTo>
                    <a:pt x="312" y="26"/>
                  </a:lnTo>
                  <a:lnTo>
                    <a:pt x="296" y="31"/>
                  </a:lnTo>
                  <a:lnTo>
                    <a:pt x="280" y="36"/>
                  </a:lnTo>
                  <a:lnTo>
                    <a:pt x="265" y="43"/>
                  </a:lnTo>
                  <a:lnTo>
                    <a:pt x="252" y="51"/>
                  </a:lnTo>
                  <a:lnTo>
                    <a:pt x="239" y="61"/>
                  </a:lnTo>
                  <a:lnTo>
                    <a:pt x="227" y="71"/>
                  </a:lnTo>
                  <a:lnTo>
                    <a:pt x="215" y="83"/>
                  </a:lnTo>
                  <a:lnTo>
                    <a:pt x="205" y="96"/>
                  </a:lnTo>
                  <a:lnTo>
                    <a:pt x="197" y="110"/>
                  </a:lnTo>
                  <a:lnTo>
                    <a:pt x="190" y="124"/>
                  </a:lnTo>
                  <a:lnTo>
                    <a:pt x="185" y="139"/>
                  </a:lnTo>
                  <a:lnTo>
                    <a:pt x="180" y="156"/>
                  </a:lnTo>
                  <a:lnTo>
                    <a:pt x="178" y="173"/>
                  </a:lnTo>
                  <a:lnTo>
                    <a:pt x="177" y="189"/>
                  </a:lnTo>
                  <a:lnTo>
                    <a:pt x="178" y="203"/>
                  </a:lnTo>
                  <a:lnTo>
                    <a:pt x="179" y="218"/>
                  </a:lnTo>
                  <a:lnTo>
                    <a:pt x="183" y="232"/>
                  </a:lnTo>
                  <a:lnTo>
                    <a:pt x="186" y="245"/>
                  </a:lnTo>
                  <a:lnTo>
                    <a:pt x="187" y="250"/>
                  </a:lnTo>
                  <a:lnTo>
                    <a:pt x="186" y="255"/>
                  </a:lnTo>
                  <a:lnTo>
                    <a:pt x="184" y="258"/>
                  </a:lnTo>
                  <a:lnTo>
                    <a:pt x="179" y="261"/>
                  </a:lnTo>
                  <a:lnTo>
                    <a:pt x="174" y="262"/>
                  </a:lnTo>
                  <a:lnTo>
                    <a:pt x="170" y="261"/>
                  </a:lnTo>
                  <a:lnTo>
                    <a:pt x="166" y="257"/>
                  </a:lnTo>
                  <a:lnTo>
                    <a:pt x="164" y="253"/>
                  </a:lnTo>
                  <a:lnTo>
                    <a:pt x="159" y="238"/>
                  </a:lnTo>
                  <a:lnTo>
                    <a:pt x="155" y="223"/>
                  </a:lnTo>
                  <a:lnTo>
                    <a:pt x="154" y="206"/>
                  </a:lnTo>
                  <a:lnTo>
                    <a:pt x="153" y="189"/>
                  </a:lnTo>
                  <a:lnTo>
                    <a:pt x="154" y="176"/>
                  </a:lnTo>
                  <a:lnTo>
                    <a:pt x="155" y="162"/>
                  </a:lnTo>
                  <a:lnTo>
                    <a:pt x="158" y="149"/>
                  </a:lnTo>
                  <a:lnTo>
                    <a:pt x="161" y="136"/>
                  </a:lnTo>
                  <a:lnTo>
                    <a:pt x="165" y="124"/>
                  </a:lnTo>
                  <a:lnTo>
                    <a:pt x="170" y="111"/>
                  </a:lnTo>
                  <a:lnTo>
                    <a:pt x="176" y="100"/>
                  </a:lnTo>
                  <a:lnTo>
                    <a:pt x="182" y="88"/>
                  </a:lnTo>
                  <a:lnTo>
                    <a:pt x="190" y="77"/>
                  </a:lnTo>
                  <a:lnTo>
                    <a:pt x="197" y="68"/>
                  </a:lnTo>
                  <a:lnTo>
                    <a:pt x="207" y="58"/>
                  </a:lnTo>
                  <a:lnTo>
                    <a:pt x="215" y="49"/>
                  </a:lnTo>
                  <a:lnTo>
                    <a:pt x="226" y="41"/>
                  </a:lnTo>
                  <a:lnTo>
                    <a:pt x="235" y="33"/>
                  </a:lnTo>
                  <a:lnTo>
                    <a:pt x="247" y="26"/>
                  </a:lnTo>
                  <a:lnTo>
                    <a:pt x="258" y="20"/>
                  </a:lnTo>
                  <a:lnTo>
                    <a:pt x="242" y="13"/>
                  </a:lnTo>
                  <a:lnTo>
                    <a:pt x="223" y="6"/>
                  </a:lnTo>
                  <a:lnTo>
                    <a:pt x="212" y="4"/>
                  </a:lnTo>
                  <a:lnTo>
                    <a:pt x="202" y="1"/>
                  </a:lnTo>
                  <a:lnTo>
                    <a:pt x="191" y="0"/>
                  </a:lnTo>
                  <a:lnTo>
                    <a:pt x="179" y="0"/>
                  </a:lnTo>
                  <a:lnTo>
                    <a:pt x="160" y="1"/>
                  </a:lnTo>
                  <a:lnTo>
                    <a:pt x="141" y="4"/>
                  </a:lnTo>
                  <a:lnTo>
                    <a:pt x="123" y="8"/>
                  </a:lnTo>
                  <a:lnTo>
                    <a:pt x="107" y="14"/>
                  </a:lnTo>
                  <a:lnTo>
                    <a:pt x="91" y="22"/>
                  </a:lnTo>
                  <a:lnTo>
                    <a:pt x="76" y="31"/>
                  </a:lnTo>
                  <a:lnTo>
                    <a:pt x="63" y="42"/>
                  </a:lnTo>
                  <a:lnTo>
                    <a:pt x="49" y="54"/>
                  </a:lnTo>
                  <a:lnTo>
                    <a:pt x="39" y="68"/>
                  </a:lnTo>
                  <a:lnTo>
                    <a:pt x="28" y="82"/>
                  </a:lnTo>
                  <a:lnTo>
                    <a:pt x="20" y="98"/>
                  </a:lnTo>
                  <a:lnTo>
                    <a:pt x="13" y="114"/>
                  </a:lnTo>
                  <a:lnTo>
                    <a:pt x="7" y="132"/>
                  </a:lnTo>
                  <a:lnTo>
                    <a:pt x="3" y="151"/>
                  </a:lnTo>
                  <a:lnTo>
                    <a:pt x="0" y="171"/>
                  </a:lnTo>
                  <a:lnTo>
                    <a:pt x="0" y="192"/>
                  </a:lnTo>
                  <a:lnTo>
                    <a:pt x="0" y="202"/>
                  </a:lnTo>
                  <a:lnTo>
                    <a:pt x="1" y="213"/>
                  </a:lnTo>
                  <a:lnTo>
                    <a:pt x="2" y="225"/>
                  </a:lnTo>
                  <a:lnTo>
                    <a:pt x="5" y="236"/>
                  </a:lnTo>
                  <a:lnTo>
                    <a:pt x="8" y="245"/>
                  </a:lnTo>
                  <a:lnTo>
                    <a:pt x="13" y="256"/>
                  </a:lnTo>
                  <a:lnTo>
                    <a:pt x="16" y="267"/>
                  </a:lnTo>
                  <a:lnTo>
                    <a:pt x="22" y="276"/>
                  </a:lnTo>
                  <a:lnTo>
                    <a:pt x="28" y="286"/>
                  </a:lnTo>
                  <a:lnTo>
                    <a:pt x="35" y="295"/>
                  </a:lnTo>
                  <a:lnTo>
                    <a:pt x="42" y="305"/>
                  </a:lnTo>
                  <a:lnTo>
                    <a:pt x="49" y="313"/>
                  </a:lnTo>
                  <a:lnTo>
                    <a:pt x="59" y="321"/>
                  </a:lnTo>
                  <a:lnTo>
                    <a:pt x="67" y="330"/>
                  </a:lnTo>
                  <a:lnTo>
                    <a:pt x="78" y="338"/>
                  </a:lnTo>
                  <a:lnTo>
                    <a:pt x="88" y="345"/>
                  </a:lnTo>
                  <a:lnTo>
                    <a:pt x="88" y="3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601054" y="3406507"/>
            <a:ext cx="315374" cy="337898"/>
            <a:chOff x="10464800" y="1382713"/>
            <a:chExt cx="266701" cy="285750"/>
          </a:xfrm>
          <a:solidFill>
            <a:schemeClr val="bg1"/>
          </a:solidFill>
          <a:effectLst/>
        </p:grpSpPr>
        <p:sp>
          <p:nvSpPr>
            <p:cNvPr id="30" name="Freeform 4133"/>
            <p:cNvSpPr>
              <a:spLocks noEditPoints="1"/>
            </p:cNvSpPr>
            <p:nvPr/>
          </p:nvSpPr>
          <p:spPr bwMode="auto">
            <a:xfrm>
              <a:off x="10464800" y="1487488"/>
              <a:ext cx="230188" cy="180975"/>
            </a:xfrm>
            <a:custGeom>
              <a:avLst/>
              <a:gdLst>
                <a:gd name="T0" fmla="*/ 210 w 721"/>
                <a:gd name="T1" fmla="*/ 420 h 570"/>
                <a:gd name="T2" fmla="*/ 511 w 721"/>
                <a:gd name="T3" fmla="*/ 150 h 570"/>
                <a:gd name="T4" fmla="*/ 706 w 721"/>
                <a:gd name="T5" fmla="*/ 0 h 570"/>
                <a:gd name="T6" fmla="*/ 556 w 721"/>
                <a:gd name="T7" fmla="*/ 60 h 570"/>
                <a:gd name="T8" fmla="*/ 554 w 721"/>
                <a:gd name="T9" fmla="*/ 72 h 570"/>
                <a:gd name="T10" fmla="*/ 547 w 721"/>
                <a:gd name="T11" fmla="*/ 80 h 570"/>
                <a:gd name="T12" fmla="*/ 538 w 721"/>
                <a:gd name="T13" fmla="*/ 88 h 570"/>
                <a:gd name="T14" fmla="*/ 526 w 721"/>
                <a:gd name="T15" fmla="*/ 90 h 570"/>
                <a:gd name="T16" fmla="*/ 514 w 721"/>
                <a:gd name="T17" fmla="*/ 87 h 570"/>
                <a:gd name="T18" fmla="*/ 505 w 721"/>
                <a:gd name="T19" fmla="*/ 80 h 570"/>
                <a:gd name="T20" fmla="*/ 498 w 721"/>
                <a:gd name="T21" fmla="*/ 72 h 570"/>
                <a:gd name="T22" fmla="*/ 496 w 721"/>
                <a:gd name="T23" fmla="*/ 60 h 570"/>
                <a:gd name="T24" fmla="*/ 225 w 721"/>
                <a:gd name="T25" fmla="*/ 0 h 570"/>
                <a:gd name="T26" fmla="*/ 225 w 721"/>
                <a:gd name="T27" fmla="*/ 65 h 570"/>
                <a:gd name="T28" fmla="*/ 221 w 721"/>
                <a:gd name="T29" fmla="*/ 76 h 570"/>
                <a:gd name="T30" fmla="*/ 212 w 721"/>
                <a:gd name="T31" fmla="*/ 85 h 570"/>
                <a:gd name="T32" fmla="*/ 201 w 721"/>
                <a:gd name="T33" fmla="*/ 89 h 570"/>
                <a:gd name="T34" fmla="*/ 189 w 721"/>
                <a:gd name="T35" fmla="*/ 89 h 570"/>
                <a:gd name="T36" fmla="*/ 179 w 721"/>
                <a:gd name="T37" fmla="*/ 85 h 570"/>
                <a:gd name="T38" fmla="*/ 170 w 721"/>
                <a:gd name="T39" fmla="*/ 76 h 570"/>
                <a:gd name="T40" fmla="*/ 166 w 721"/>
                <a:gd name="T41" fmla="*/ 65 h 570"/>
                <a:gd name="T42" fmla="*/ 165 w 721"/>
                <a:gd name="T43" fmla="*/ 0 h 570"/>
                <a:gd name="T44" fmla="*/ 11 w 721"/>
                <a:gd name="T45" fmla="*/ 0 h 570"/>
                <a:gd name="T46" fmla="*/ 6 w 721"/>
                <a:gd name="T47" fmla="*/ 2 h 570"/>
                <a:gd name="T48" fmla="*/ 3 w 721"/>
                <a:gd name="T49" fmla="*/ 6 h 570"/>
                <a:gd name="T50" fmla="*/ 0 w 721"/>
                <a:gd name="T51" fmla="*/ 12 h 570"/>
                <a:gd name="T52" fmla="*/ 0 w 721"/>
                <a:gd name="T53" fmla="*/ 555 h 570"/>
                <a:gd name="T54" fmla="*/ 1 w 721"/>
                <a:gd name="T55" fmla="*/ 562 h 570"/>
                <a:gd name="T56" fmla="*/ 4 w 721"/>
                <a:gd name="T57" fmla="*/ 566 h 570"/>
                <a:gd name="T58" fmla="*/ 9 w 721"/>
                <a:gd name="T59" fmla="*/ 569 h 570"/>
                <a:gd name="T60" fmla="*/ 15 w 721"/>
                <a:gd name="T61" fmla="*/ 570 h 570"/>
                <a:gd name="T62" fmla="*/ 709 w 721"/>
                <a:gd name="T63" fmla="*/ 570 h 570"/>
                <a:gd name="T64" fmla="*/ 715 w 721"/>
                <a:gd name="T65" fmla="*/ 568 h 570"/>
                <a:gd name="T66" fmla="*/ 719 w 721"/>
                <a:gd name="T67" fmla="*/ 564 h 570"/>
                <a:gd name="T68" fmla="*/ 721 w 721"/>
                <a:gd name="T69" fmla="*/ 559 h 570"/>
                <a:gd name="T70" fmla="*/ 721 w 721"/>
                <a:gd name="T71" fmla="*/ 15 h 570"/>
                <a:gd name="T72" fmla="*/ 720 w 721"/>
                <a:gd name="T73" fmla="*/ 9 h 570"/>
                <a:gd name="T74" fmla="*/ 717 w 721"/>
                <a:gd name="T75" fmla="*/ 4 h 570"/>
                <a:gd name="T76" fmla="*/ 713 w 721"/>
                <a:gd name="T77" fmla="*/ 1 h 570"/>
                <a:gd name="T78" fmla="*/ 706 w 721"/>
                <a:gd name="T79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21" h="570">
                  <a:moveTo>
                    <a:pt x="511" y="420"/>
                  </a:moveTo>
                  <a:lnTo>
                    <a:pt x="210" y="420"/>
                  </a:lnTo>
                  <a:lnTo>
                    <a:pt x="210" y="150"/>
                  </a:lnTo>
                  <a:lnTo>
                    <a:pt x="511" y="150"/>
                  </a:lnTo>
                  <a:lnTo>
                    <a:pt x="511" y="420"/>
                  </a:lnTo>
                  <a:close/>
                  <a:moveTo>
                    <a:pt x="706" y="0"/>
                  </a:moveTo>
                  <a:lnTo>
                    <a:pt x="556" y="0"/>
                  </a:lnTo>
                  <a:lnTo>
                    <a:pt x="556" y="60"/>
                  </a:lnTo>
                  <a:lnTo>
                    <a:pt x="555" y="65"/>
                  </a:lnTo>
                  <a:lnTo>
                    <a:pt x="554" y="72"/>
                  </a:lnTo>
                  <a:lnTo>
                    <a:pt x="551" y="76"/>
                  </a:lnTo>
                  <a:lnTo>
                    <a:pt x="547" y="80"/>
                  </a:lnTo>
                  <a:lnTo>
                    <a:pt x="543" y="85"/>
                  </a:lnTo>
                  <a:lnTo>
                    <a:pt x="538" y="88"/>
                  </a:lnTo>
                  <a:lnTo>
                    <a:pt x="532" y="89"/>
                  </a:lnTo>
                  <a:lnTo>
                    <a:pt x="526" y="90"/>
                  </a:lnTo>
                  <a:lnTo>
                    <a:pt x="520" y="89"/>
                  </a:lnTo>
                  <a:lnTo>
                    <a:pt x="514" y="87"/>
                  </a:lnTo>
                  <a:lnTo>
                    <a:pt x="509" y="85"/>
                  </a:lnTo>
                  <a:lnTo>
                    <a:pt x="505" y="80"/>
                  </a:lnTo>
                  <a:lnTo>
                    <a:pt x="501" y="76"/>
                  </a:lnTo>
                  <a:lnTo>
                    <a:pt x="498" y="72"/>
                  </a:lnTo>
                  <a:lnTo>
                    <a:pt x="496" y="65"/>
                  </a:lnTo>
                  <a:lnTo>
                    <a:pt x="496" y="60"/>
                  </a:lnTo>
                  <a:lnTo>
                    <a:pt x="496" y="0"/>
                  </a:lnTo>
                  <a:lnTo>
                    <a:pt x="225" y="0"/>
                  </a:lnTo>
                  <a:lnTo>
                    <a:pt x="226" y="60"/>
                  </a:lnTo>
                  <a:lnTo>
                    <a:pt x="225" y="65"/>
                  </a:lnTo>
                  <a:lnTo>
                    <a:pt x="223" y="72"/>
                  </a:lnTo>
                  <a:lnTo>
                    <a:pt x="221" y="76"/>
                  </a:lnTo>
                  <a:lnTo>
                    <a:pt x="216" y="80"/>
                  </a:lnTo>
                  <a:lnTo>
                    <a:pt x="212" y="85"/>
                  </a:lnTo>
                  <a:lnTo>
                    <a:pt x="207" y="88"/>
                  </a:lnTo>
                  <a:lnTo>
                    <a:pt x="201" y="89"/>
                  </a:lnTo>
                  <a:lnTo>
                    <a:pt x="195" y="90"/>
                  </a:lnTo>
                  <a:lnTo>
                    <a:pt x="189" y="89"/>
                  </a:lnTo>
                  <a:lnTo>
                    <a:pt x="184" y="87"/>
                  </a:lnTo>
                  <a:lnTo>
                    <a:pt x="179" y="85"/>
                  </a:lnTo>
                  <a:lnTo>
                    <a:pt x="174" y="80"/>
                  </a:lnTo>
                  <a:lnTo>
                    <a:pt x="170" y="76"/>
                  </a:lnTo>
                  <a:lnTo>
                    <a:pt x="168" y="72"/>
                  </a:lnTo>
                  <a:lnTo>
                    <a:pt x="166" y="65"/>
                  </a:lnTo>
                  <a:lnTo>
                    <a:pt x="165" y="60"/>
                  </a:lnTo>
                  <a:lnTo>
                    <a:pt x="16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555"/>
                  </a:lnTo>
                  <a:lnTo>
                    <a:pt x="1" y="559"/>
                  </a:lnTo>
                  <a:lnTo>
                    <a:pt x="1" y="562"/>
                  </a:lnTo>
                  <a:lnTo>
                    <a:pt x="3" y="564"/>
                  </a:lnTo>
                  <a:lnTo>
                    <a:pt x="4" y="566"/>
                  </a:lnTo>
                  <a:lnTo>
                    <a:pt x="6" y="568"/>
                  </a:lnTo>
                  <a:lnTo>
                    <a:pt x="9" y="569"/>
                  </a:lnTo>
                  <a:lnTo>
                    <a:pt x="11" y="570"/>
                  </a:lnTo>
                  <a:lnTo>
                    <a:pt x="15" y="570"/>
                  </a:lnTo>
                  <a:lnTo>
                    <a:pt x="706" y="570"/>
                  </a:lnTo>
                  <a:lnTo>
                    <a:pt x="709" y="570"/>
                  </a:lnTo>
                  <a:lnTo>
                    <a:pt x="713" y="569"/>
                  </a:lnTo>
                  <a:lnTo>
                    <a:pt x="715" y="568"/>
                  </a:lnTo>
                  <a:lnTo>
                    <a:pt x="717" y="566"/>
                  </a:lnTo>
                  <a:lnTo>
                    <a:pt x="719" y="564"/>
                  </a:lnTo>
                  <a:lnTo>
                    <a:pt x="720" y="562"/>
                  </a:lnTo>
                  <a:lnTo>
                    <a:pt x="721" y="559"/>
                  </a:lnTo>
                  <a:lnTo>
                    <a:pt x="721" y="555"/>
                  </a:lnTo>
                  <a:lnTo>
                    <a:pt x="721" y="15"/>
                  </a:lnTo>
                  <a:lnTo>
                    <a:pt x="721" y="12"/>
                  </a:lnTo>
                  <a:lnTo>
                    <a:pt x="720" y="9"/>
                  </a:lnTo>
                  <a:lnTo>
                    <a:pt x="719" y="6"/>
                  </a:lnTo>
                  <a:lnTo>
                    <a:pt x="717" y="4"/>
                  </a:lnTo>
                  <a:lnTo>
                    <a:pt x="715" y="2"/>
                  </a:lnTo>
                  <a:lnTo>
                    <a:pt x="713" y="1"/>
                  </a:lnTo>
                  <a:lnTo>
                    <a:pt x="709" y="0"/>
                  </a:lnTo>
                  <a:lnTo>
                    <a:pt x="70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Freeform 4134"/>
            <p:cNvSpPr>
              <a:spLocks/>
            </p:cNvSpPr>
            <p:nvPr/>
          </p:nvSpPr>
          <p:spPr bwMode="auto">
            <a:xfrm>
              <a:off x="10521950" y="1382713"/>
              <a:ext cx="115888" cy="128588"/>
            </a:xfrm>
            <a:custGeom>
              <a:avLst/>
              <a:gdLst>
                <a:gd name="T0" fmla="*/ 0 w 361"/>
                <a:gd name="T1" fmla="*/ 391 h 406"/>
                <a:gd name="T2" fmla="*/ 2 w 361"/>
                <a:gd name="T3" fmla="*/ 396 h 406"/>
                <a:gd name="T4" fmla="*/ 5 w 361"/>
                <a:gd name="T5" fmla="*/ 402 h 406"/>
                <a:gd name="T6" fmla="*/ 9 w 361"/>
                <a:gd name="T7" fmla="*/ 405 h 406"/>
                <a:gd name="T8" fmla="*/ 15 w 361"/>
                <a:gd name="T9" fmla="*/ 406 h 406"/>
                <a:gd name="T10" fmla="*/ 21 w 361"/>
                <a:gd name="T11" fmla="*/ 405 h 406"/>
                <a:gd name="T12" fmla="*/ 26 w 361"/>
                <a:gd name="T13" fmla="*/ 402 h 406"/>
                <a:gd name="T14" fmla="*/ 29 w 361"/>
                <a:gd name="T15" fmla="*/ 396 h 406"/>
                <a:gd name="T16" fmla="*/ 30 w 361"/>
                <a:gd name="T17" fmla="*/ 391 h 406"/>
                <a:gd name="T18" fmla="*/ 30 w 361"/>
                <a:gd name="T19" fmla="*/ 169 h 406"/>
                <a:gd name="T20" fmla="*/ 34 w 361"/>
                <a:gd name="T21" fmla="*/ 140 h 406"/>
                <a:gd name="T22" fmla="*/ 44 w 361"/>
                <a:gd name="T23" fmla="*/ 113 h 406"/>
                <a:gd name="T24" fmla="*/ 59 w 361"/>
                <a:gd name="T25" fmla="*/ 89 h 406"/>
                <a:gd name="T26" fmla="*/ 80 w 361"/>
                <a:gd name="T27" fmla="*/ 67 h 406"/>
                <a:gd name="T28" fmla="*/ 105 w 361"/>
                <a:gd name="T29" fmla="*/ 50 h 406"/>
                <a:gd name="T30" fmla="*/ 132 w 361"/>
                <a:gd name="T31" fmla="*/ 37 h 406"/>
                <a:gd name="T32" fmla="*/ 162 w 361"/>
                <a:gd name="T33" fmla="*/ 31 h 406"/>
                <a:gd name="T34" fmla="*/ 179 w 361"/>
                <a:gd name="T35" fmla="*/ 30 h 406"/>
                <a:gd name="T36" fmla="*/ 191 w 361"/>
                <a:gd name="T37" fmla="*/ 31 h 406"/>
                <a:gd name="T38" fmla="*/ 213 w 361"/>
                <a:gd name="T39" fmla="*/ 34 h 406"/>
                <a:gd name="T40" fmla="*/ 226 w 361"/>
                <a:gd name="T41" fmla="*/ 37 h 406"/>
                <a:gd name="T42" fmla="*/ 236 w 361"/>
                <a:gd name="T43" fmla="*/ 41 h 406"/>
                <a:gd name="T44" fmla="*/ 253 w 361"/>
                <a:gd name="T45" fmla="*/ 48 h 406"/>
                <a:gd name="T46" fmla="*/ 269 w 361"/>
                <a:gd name="T47" fmla="*/ 59 h 406"/>
                <a:gd name="T48" fmla="*/ 284 w 361"/>
                <a:gd name="T49" fmla="*/ 71 h 406"/>
                <a:gd name="T50" fmla="*/ 291 w 361"/>
                <a:gd name="T51" fmla="*/ 77 h 406"/>
                <a:gd name="T52" fmla="*/ 301 w 361"/>
                <a:gd name="T53" fmla="*/ 89 h 406"/>
                <a:gd name="T54" fmla="*/ 316 w 361"/>
                <a:gd name="T55" fmla="*/ 113 h 406"/>
                <a:gd name="T56" fmla="*/ 327 w 361"/>
                <a:gd name="T57" fmla="*/ 141 h 406"/>
                <a:gd name="T58" fmla="*/ 331 w 361"/>
                <a:gd name="T59" fmla="*/ 170 h 406"/>
                <a:gd name="T60" fmla="*/ 331 w 361"/>
                <a:gd name="T61" fmla="*/ 331 h 406"/>
                <a:gd name="T62" fmla="*/ 331 w 361"/>
                <a:gd name="T63" fmla="*/ 393 h 406"/>
                <a:gd name="T64" fmla="*/ 333 w 361"/>
                <a:gd name="T65" fmla="*/ 399 h 406"/>
                <a:gd name="T66" fmla="*/ 337 w 361"/>
                <a:gd name="T67" fmla="*/ 403 h 406"/>
                <a:gd name="T68" fmla="*/ 343 w 361"/>
                <a:gd name="T69" fmla="*/ 405 h 406"/>
                <a:gd name="T70" fmla="*/ 349 w 361"/>
                <a:gd name="T71" fmla="*/ 405 h 406"/>
                <a:gd name="T72" fmla="*/ 355 w 361"/>
                <a:gd name="T73" fmla="*/ 403 h 406"/>
                <a:gd name="T74" fmla="*/ 359 w 361"/>
                <a:gd name="T75" fmla="*/ 400 h 406"/>
                <a:gd name="T76" fmla="*/ 361 w 361"/>
                <a:gd name="T77" fmla="*/ 394 h 406"/>
                <a:gd name="T78" fmla="*/ 361 w 361"/>
                <a:gd name="T79" fmla="*/ 186 h 406"/>
                <a:gd name="T80" fmla="*/ 360 w 361"/>
                <a:gd name="T81" fmla="*/ 158 h 406"/>
                <a:gd name="T82" fmla="*/ 355 w 361"/>
                <a:gd name="T83" fmla="*/ 132 h 406"/>
                <a:gd name="T84" fmla="*/ 346 w 361"/>
                <a:gd name="T85" fmla="*/ 106 h 406"/>
                <a:gd name="T86" fmla="*/ 332 w 361"/>
                <a:gd name="T87" fmla="*/ 82 h 406"/>
                <a:gd name="T88" fmla="*/ 313 w 361"/>
                <a:gd name="T89" fmla="*/ 57 h 406"/>
                <a:gd name="T90" fmla="*/ 285 w 361"/>
                <a:gd name="T91" fmla="*/ 33 h 406"/>
                <a:gd name="T92" fmla="*/ 254 w 361"/>
                <a:gd name="T93" fmla="*/ 16 h 406"/>
                <a:gd name="T94" fmla="*/ 220 w 361"/>
                <a:gd name="T95" fmla="*/ 4 h 406"/>
                <a:gd name="T96" fmla="*/ 184 w 361"/>
                <a:gd name="T97" fmla="*/ 0 h 406"/>
                <a:gd name="T98" fmla="*/ 180 w 361"/>
                <a:gd name="T99" fmla="*/ 0 h 406"/>
                <a:gd name="T100" fmla="*/ 173 w 361"/>
                <a:gd name="T101" fmla="*/ 0 h 406"/>
                <a:gd name="T102" fmla="*/ 138 w 361"/>
                <a:gd name="T103" fmla="*/ 5 h 406"/>
                <a:gd name="T104" fmla="*/ 105 w 361"/>
                <a:gd name="T105" fmla="*/ 16 h 406"/>
                <a:gd name="T106" fmla="*/ 74 w 361"/>
                <a:gd name="T107" fmla="*/ 34 h 406"/>
                <a:gd name="T108" fmla="*/ 47 w 361"/>
                <a:gd name="T109" fmla="*/ 57 h 406"/>
                <a:gd name="T110" fmla="*/ 26 w 361"/>
                <a:gd name="T111" fmla="*/ 86 h 406"/>
                <a:gd name="T112" fmla="*/ 11 w 361"/>
                <a:gd name="T113" fmla="*/ 117 h 406"/>
                <a:gd name="T114" fmla="*/ 2 w 361"/>
                <a:gd name="T115" fmla="*/ 151 h 406"/>
                <a:gd name="T116" fmla="*/ 0 w 361"/>
                <a:gd name="T117" fmla="*/ 185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1" h="406">
                  <a:moveTo>
                    <a:pt x="0" y="331"/>
                  </a:moveTo>
                  <a:lnTo>
                    <a:pt x="0" y="391"/>
                  </a:lnTo>
                  <a:lnTo>
                    <a:pt x="1" y="393"/>
                  </a:lnTo>
                  <a:lnTo>
                    <a:pt x="2" y="396"/>
                  </a:lnTo>
                  <a:lnTo>
                    <a:pt x="3" y="399"/>
                  </a:lnTo>
                  <a:lnTo>
                    <a:pt x="5" y="402"/>
                  </a:lnTo>
                  <a:lnTo>
                    <a:pt x="7" y="403"/>
                  </a:lnTo>
                  <a:lnTo>
                    <a:pt x="9" y="405"/>
                  </a:lnTo>
                  <a:lnTo>
                    <a:pt x="13" y="405"/>
                  </a:lnTo>
                  <a:lnTo>
                    <a:pt x="15" y="406"/>
                  </a:lnTo>
                  <a:lnTo>
                    <a:pt x="18" y="405"/>
                  </a:lnTo>
                  <a:lnTo>
                    <a:pt x="21" y="405"/>
                  </a:lnTo>
                  <a:lnTo>
                    <a:pt x="23" y="403"/>
                  </a:lnTo>
                  <a:lnTo>
                    <a:pt x="26" y="402"/>
                  </a:lnTo>
                  <a:lnTo>
                    <a:pt x="28" y="400"/>
                  </a:lnTo>
                  <a:lnTo>
                    <a:pt x="29" y="396"/>
                  </a:lnTo>
                  <a:lnTo>
                    <a:pt x="30" y="394"/>
                  </a:lnTo>
                  <a:lnTo>
                    <a:pt x="30" y="391"/>
                  </a:lnTo>
                  <a:lnTo>
                    <a:pt x="30" y="184"/>
                  </a:lnTo>
                  <a:lnTo>
                    <a:pt x="30" y="169"/>
                  </a:lnTo>
                  <a:lnTo>
                    <a:pt x="32" y="155"/>
                  </a:lnTo>
                  <a:lnTo>
                    <a:pt x="34" y="140"/>
                  </a:lnTo>
                  <a:lnTo>
                    <a:pt x="38" y="127"/>
                  </a:lnTo>
                  <a:lnTo>
                    <a:pt x="44" y="113"/>
                  </a:lnTo>
                  <a:lnTo>
                    <a:pt x="51" y="101"/>
                  </a:lnTo>
                  <a:lnTo>
                    <a:pt x="59" y="89"/>
                  </a:lnTo>
                  <a:lnTo>
                    <a:pt x="68" y="78"/>
                  </a:lnTo>
                  <a:lnTo>
                    <a:pt x="80" y="67"/>
                  </a:lnTo>
                  <a:lnTo>
                    <a:pt x="92" y="58"/>
                  </a:lnTo>
                  <a:lnTo>
                    <a:pt x="105" y="50"/>
                  </a:lnTo>
                  <a:lnTo>
                    <a:pt x="118" y="43"/>
                  </a:lnTo>
                  <a:lnTo>
                    <a:pt x="132" y="37"/>
                  </a:lnTo>
                  <a:lnTo>
                    <a:pt x="147" y="34"/>
                  </a:lnTo>
                  <a:lnTo>
                    <a:pt x="162" y="31"/>
                  </a:lnTo>
                  <a:lnTo>
                    <a:pt x="177" y="30"/>
                  </a:lnTo>
                  <a:lnTo>
                    <a:pt x="179" y="30"/>
                  </a:lnTo>
                  <a:lnTo>
                    <a:pt x="180" y="30"/>
                  </a:lnTo>
                  <a:lnTo>
                    <a:pt x="191" y="31"/>
                  </a:lnTo>
                  <a:lnTo>
                    <a:pt x="200" y="32"/>
                  </a:lnTo>
                  <a:lnTo>
                    <a:pt x="213" y="34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36" y="41"/>
                  </a:lnTo>
                  <a:lnTo>
                    <a:pt x="244" y="44"/>
                  </a:lnTo>
                  <a:lnTo>
                    <a:pt x="253" y="48"/>
                  </a:lnTo>
                  <a:lnTo>
                    <a:pt x="261" y="53"/>
                  </a:lnTo>
                  <a:lnTo>
                    <a:pt x="269" y="59"/>
                  </a:lnTo>
                  <a:lnTo>
                    <a:pt x="276" y="64"/>
                  </a:lnTo>
                  <a:lnTo>
                    <a:pt x="284" y="71"/>
                  </a:lnTo>
                  <a:lnTo>
                    <a:pt x="290" y="77"/>
                  </a:lnTo>
                  <a:lnTo>
                    <a:pt x="291" y="77"/>
                  </a:lnTo>
                  <a:lnTo>
                    <a:pt x="291" y="78"/>
                  </a:lnTo>
                  <a:lnTo>
                    <a:pt x="301" y="89"/>
                  </a:lnTo>
                  <a:lnTo>
                    <a:pt x="310" y="102"/>
                  </a:lnTo>
                  <a:lnTo>
                    <a:pt x="316" y="113"/>
                  </a:lnTo>
                  <a:lnTo>
                    <a:pt x="322" y="127"/>
                  </a:lnTo>
                  <a:lnTo>
                    <a:pt x="327" y="141"/>
                  </a:lnTo>
                  <a:lnTo>
                    <a:pt x="329" y="155"/>
                  </a:lnTo>
                  <a:lnTo>
                    <a:pt x="331" y="170"/>
                  </a:lnTo>
                  <a:lnTo>
                    <a:pt x="331" y="185"/>
                  </a:lnTo>
                  <a:lnTo>
                    <a:pt x="331" y="331"/>
                  </a:lnTo>
                  <a:lnTo>
                    <a:pt x="331" y="391"/>
                  </a:lnTo>
                  <a:lnTo>
                    <a:pt x="331" y="393"/>
                  </a:lnTo>
                  <a:lnTo>
                    <a:pt x="332" y="396"/>
                  </a:lnTo>
                  <a:lnTo>
                    <a:pt x="333" y="399"/>
                  </a:lnTo>
                  <a:lnTo>
                    <a:pt x="335" y="402"/>
                  </a:lnTo>
                  <a:lnTo>
                    <a:pt x="337" y="403"/>
                  </a:lnTo>
                  <a:lnTo>
                    <a:pt x="340" y="405"/>
                  </a:lnTo>
                  <a:lnTo>
                    <a:pt x="343" y="405"/>
                  </a:lnTo>
                  <a:lnTo>
                    <a:pt x="346" y="406"/>
                  </a:lnTo>
                  <a:lnTo>
                    <a:pt x="349" y="405"/>
                  </a:lnTo>
                  <a:lnTo>
                    <a:pt x="351" y="405"/>
                  </a:lnTo>
                  <a:lnTo>
                    <a:pt x="355" y="403"/>
                  </a:lnTo>
                  <a:lnTo>
                    <a:pt x="357" y="402"/>
                  </a:lnTo>
                  <a:lnTo>
                    <a:pt x="359" y="400"/>
                  </a:lnTo>
                  <a:lnTo>
                    <a:pt x="360" y="396"/>
                  </a:lnTo>
                  <a:lnTo>
                    <a:pt x="361" y="394"/>
                  </a:lnTo>
                  <a:lnTo>
                    <a:pt x="361" y="391"/>
                  </a:lnTo>
                  <a:lnTo>
                    <a:pt x="361" y="186"/>
                  </a:lnTo>
                  <a:lnTo>
                    <a:pt x="361" y="172"/>
                  </a:lnTo>
                  <a:lnTo>
                    <a:pt x="360" y="158"/>
                  </a:lnTo>
                  <a:lnTo>
                    <a:pt x="358" y="145"/>
                  </a:lnTo>
                  <a:lnTo>
                    <a:pt x="355" y="132"/>
                  </a:lnTo>
                  <a:lnTo>
                    <a:pt x="351" y="119"/>
                  </a:lnTo>
                  <a:lnTo>
                    <a:pt x="346" y="106"/>
                  </a:lnTo>
                  <a:lnTo>
                    <a:pt x="340" y="94"/>
                  </a:lnTo>
                  <a:lnTo>
                    <a:pt x="332" y="82"/>
                  </a:lnTo>
                  <a:lnTo>
                    <a:pt x="323" y="68"/>
                  </a:lnTo>
                  <a:lnTo>
                    <a:pt x="313" y="57"/>
                  </a:lnTo>
                  <a:lnTo>
                    <a:pt x="300" y="44"/>
                  </a:lnTo>
                  <a:lnTo>
                    <a:pt x="285" y="33"/>
                  </a:lnTo>
                  <a:lnTo>
                    <a:pt x="270" y="23"/>
                  </a:lnTo>
                  <a:lnTo>
                    <a:pt x="254" y="16"/>
                  </a:lnTo>
                  <a:lnTo>
                    <a:pt x="237" y="9"/>
                  </a:lnTo>
                  <a:lnTo>
                    <a:pt x="220" y="4"/>
                  </a:lnTo>
                  <a:lnTo>
                    <a:pt x="202" y="2"/>
                  </a:lnTo>
                  <a:lnTo>
                    <a:pt x="184" y="0"/>
                  </a:lnTo>
                  <a:lnTo>
                    <a:pt x="182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3" y="0"/>
                  </a:lnTo>
                  <a:lnTo>
                    <a:pt x="155" y="2"/>
                  </a:lnTo>
                  <a:lnTo>
                    <a:pt x="138" y="5"/>
                  </a:lnTo>
                  <a:lnTo>
                    <a:pt x="121" y="9"/>
                  </a:lnTo>
                  <a:lnTo>
                    <a:pt x="105" y="16"/>
                  </a:lnTo>
                  <a:lnTo>
                    <a:pt x="89" y="24"/>
                  </a:lnTo>
                  <a:lnTo>
                    <a:pt x="74" y="34"/>
                  </a:lnTo>
                  <a:lnTo>
                    <a:pt x="60" y="45"/>
                  </a:lnTo>
                  <a:lnTo>
                    <a:pt x="47" y="57"/>
                  </a:lnTo>
                  <a:lnTo>
                    <a:pt x="35" y="71"/>
                  </a:lnTo>
                  <a:lnTo>
                    <a:pt x="26" y="86"/>
                  </a:lnTo>
                  <a:lnTo>
                    <a:pt x="17" y="101"/>
                  </a:lnTo>
                  <a:lnTo>
                    <a:pt x="11" y="117"/>
                  </a:lnTo>
                  <a:lnTo>
                    <a:pt x="5" y="134"/>
                  </a:lnTo>
                  <a:lnTo>
                    <a:pt x="2" y="151"/>
                  </a:lnTo>
                  <a:lnTo>
                    <a:pt x="0" y="168"/>
                  </a:lnTo>
                  <a:lnTo>
                    <a:pt x="0" y="185"/>
                  </a:lnTo>
                  <a:lnTo>
                    <a:pt x="0" y="3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Freeform 4135"/>
            <p:cNvSpPr>
              <a:spLocks/>
            </p:cNvSpPr>
            <p:nvPr/>
          </p:nvSpPr>
          <p:spPr bwMode="auto">
            <a:xfrm>
              <a:off x="10656888" y="1398588"/>
              <a:ext cx="74613" cy="79375"/>
            </a:xfrm>
            <a:custGeom>
              <a:avLst/>
              <a:gdLst>
                <a:gd name="T0" fmla="*/ 230 w 235"/>
                <a:gd name="T1" fmla="*/ 85 h 250"/>
                <a:gd name="T2" fmla="*/ 150 w 235"/>
                <a:gd name="T3" fmla="*/ 5 h 250"/>
                <a:gd name="T4" fmla="*/ 148 w 235"/>
                <a:gd name="T5" fmla="*/ 2 h 250"/>
                <a:gd name="T6" fmla="*/ 145 w 235"/>
                <a:gd name="T7" fmla="*/ 1 h 250"/>
                <a:gd name="T8" fmla="*/ 142 w 235"/>
                <a:gd name="T9" fmla="*/ 0 h 250"/>
                <a:gd name="T10" fmla="*/ 138 w 235"/>
                <a:gd name="T11" fmla="*/ 0 h 250"/>
                <a:gd name="T12" fmla="*/ 135 w 235"/>
                <a:gd name="T13" fmla="*/ 0 h 250"/>
                <a:gd name="T14" fmla="*/ 133 w 235"/>
                <a:gd name="T15" fmla="*/ 1 h 250"/>
                <a:gd name="T16" fmla="*/ 130 w 235"/>
                <a:gd name="T17" fmla="*/ 2 h 250"/>
                <a:gd name="T18" fmla="*/ 128 w 235"/>
                <a:gd name="T19" fmla="*/ 5 h 250"/>
                <a:gd name="T20" fmla="*/ 3 w 235"/>
                <a:gd name="T21" fmla="*/ 149 h 250"/>
                <a:gd name="T22" fmla="*/ 1 w 235"/>
                <a:gd name="T23" fmla="*/ 155 h 250"/>
                <a:gd name="T24" fmla="*/ 0 w 235"/>
                <a:gd name="T25" fmla="*/ 159 h 250"/>
                <a:gd name="T26" fmla="*/ 0 w 235"/>
                <a:gd name="T27" fmla="*/ 235 h 250"/>
                <a:gd name="T28" fmla="*/ 0 w 235"/>
                <a:gd name="T29" fmla="*/ 237 h 250"/>
                <a:gd name="T30" fmla="*/ 1 w 235"/>
                <a:gd name="T31" fmla="*/ 240 h 250"/>
                <a:gd name="T32" fmla="*/ 2 w 235"/>
                <a:gd name="T33" fmla="*/ 243 h 250"/>
                <a:gd name="T34" fmla="*/ 4 w 235"/>
                <a:gd name="T35" fmla="*/ 245 h 250"/>
                <a:gd name="T36" fmla="*/ 6 w 235"/>
                <a:gd name="T37" fmla="*/ 247 h 250"/>
                <a:gd name="T38" fmla="*/ 10 w 235"/>
                <a:gd name="T39" fmla="*/ 248 h 250"/>
                <a:gd name="T40" fmla="*/ 12 w 235"/>
                <a:gd name="T41" fmla="*/ 249 h 250"/>
                <a:gd name="T42" fmla="*/ 15 w 235"/>
                <a:gd name="T43" fmla="*/ 250 h 250"/>
                <a:gd name="T44" fmla="*/ 90 w 235"/>
                <a:gd name="T45" fmla="*/ 250 h 250"/>
                <a:gd name="T46" fmla="*/ 93 w 235"/>
                <a:gd name="T47" fmla="*/ 249 h 250"/>
                <a:gd name="T48" fmla="*/ 96 w 235"/>
                <a:gd name="T49" fmla="*/ 248 h 250"/>
                <a:gd name="T50" fmla="*/ 99 w 235"/>
                <a:gd name="T51" fmla="*/ 247 h 250"/>
                <a:gd name="T52" fmla="*/ 101 w 235"/>
                <a:gd name="T53" fmla="*/ 245 h 250"/>
                <a:gd name="T54" fmla="*/ 230 w 235"/>
                <a:gd name="T55" fmla="*/ 105 h 250"/>
                <a:gd name="T56" fmla="*/ 233 w 235"/>
                <a:gd name="T57" fmla="*/ 103 h 250"/>
                <a:gd name="T58" fmla="*/ 234 w 235"/>
                <a:gd name="T59" fmla="*/ 101 h 250"/>
                <a:gd name="T60" fmla="*/ 235 w 235"/>
                <a:gd name="T61" fmla="*/ 98 h 250"/>
                <a:gd name="T62" fmla="*/ 235 w 235"/>
                <a:gd name="T63" fmla="*/ 95 h 250"/>
                <a:gd name="T64" fmla="*/ 235 w 235"/>
                <a:gd name="T65" fmla="*/ 92 h 250"/>
                <a:gd name="T66" fmla="*/ 234 w 235"/>
                <a:gd name="T67" fmla="*/ 89 h 250"/>
                <a:gd name="T68" fmla="*/ 233 w 235"/>
                <a:gd name="T69" fmla="*/ 87 h 250"/>
                <a:gd name="T70" fmla="*/ 230 w 235"/>
                <a:gd name="T71" fmla="*/ 85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35" h="250">
                  <a:moveTo>
                    <a:pt x="230" y="85"/>
                  </a:moveTo>
                  <a:lnTo>
                    <a:pt x="150" y="5"/>
                  </a:lnTo>
                  <a:lnTo>
                    <a:pt x="148" y="2"/>
                  </a:lnTo>
                  <a:lnTo>
                    <a:pt x="145" y="1"/>
                  </a:lnTo>
                  <a:lnTo>
                    <a:pt x="142" y="0"/>
                  </a:lnTo>
                  <a:lnTo>
                    <a:pt x="138" y="0"/>
                  </a:lnTo>
                  <a:lnTo>
                    <a:pt x="135" y="0"/>
                  </a:lnTo>
                  <a:lnTo>
                    <a:pt x="133" y="1"/>
                  </a:lnTo>
                  <a:lnTo>
                    <a:pt x="130" y="2"/>
                  </a:lnTo>
                  <a:lnTo>
                    <a:pt x="128" y="5"/>
                  </a:lnTo>
                  <a:lnTo>
                    <a:pt x="3" y="149"/>
                  </a:lnTo>
                  <a:lnTo>
                    <a:pt x="1" y="155"/>
                  </a:lnTo>
                  <a:lnTo>
                    <a:pt x="0" y="159"/>
                  </a:lnTo>
                  <a:lnTo>
                    <a:pt x="0" y="235"/>
                  </a:lnTo>
                  <a:lnTo>
                    <a:pt x="0" y="237"/>
                  </a:lnTo>
                  <a:lnTo>
                    <a:pt x="1" y="240"/>
                  </a:lnTo>
                  <a:lnTo>
                    <a:pt x="2" y="243"/>
                  </a:lnTo>
                  <a:lnTo>
                    <a:pt x="4" y="245"/>
                  </a:lnTo>
                  <a:lnTo>
                    <a:pt x="6" y="247"/>
                  </a:lnTo>
                  <a:lnTo>
                    <a:pt x="10" y="248"/>
                  </a:lnTo>
                  <a:lnTo>
                    <a:pt x="12" y="249"/>
                  </a:lnTo>
                  <a:lnTo>
                    <a:pt x="15" y="250"/>
                  </a:lnTo>
                  <a:lnTo>
                    <a:pt x="90" y="250"/>
                  </a:lnTo>
                  <a:lnTo>
                    <a:pt x="93" y="249"/>
                  </a:lnTo>
                  <a:lnTo>
                    <a:pt x="96" y="248"/>
                  </a:lnTo>
                  <a:lnTo>
                    <a:pt x="99" y="247"/>
                  </a:lnTo>
                  <a:lnTo>
                    <a:pt x="101" y="245"/>
                  </a:lnTo>
                  <a:lnTo>
                    <a:pt x="230" y="105"/>
                  </a:lnTo>
                  <a:lnTo>
                    <a:pt x="233" y="103"/>
                  </a:lnTo>
                  <a:lnTo>
                    <a:pt x="234" y="101"/>
                  </a:lnTo>
                  <a:lnTo>
                    <a:pt x="235" y="98"/>
                  </a:lnTo>
                  <a:lnTo>
                    <a:pt x="235" y="95"/>
                  </a:lnTo>
                  <a:lnTo>
                    <a:pt x="235" y="92"/>
                  </a:lnTo>
                  <a:lnTo>
                    <a:pt x="234" y="89"/>
                  </a:lnTo>
                  <a:lnTo>
                    <a:pt x="233" y="87"/>
                  </a:lnTo>
                  <a:lnTo>
                    <a:pt x="230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4630301" y="4149348"/>
            <a:ext cx="352284" cy="310726"/>
            <a:chOff x="5465763" y="812800"/>
            <a:chExt cx="282575" cy="249238"/>
          </a:xfrm>
          <a:solidFill>
            <a:schemeClr val="bg1"/>
          </a:solidFill>
          <a:effectLst/>
        </p:grpSpPr>
        <p:sp>
          <p:nvSpPr>
            <p:cNvPr id="34" name="Freeform 642"/>
            <p:cNvSpPr>
              <a:spLocks noEditPoints="1"/>
            </p:cNvSpPr>
            <p:nvPr/>
          </p:nvSpPr>
          <p:spPr bwMode="auto">
            <a:xfrm>
              <a:off x="5527675" y="812800"/>
              <a:ext cx="63500" cy="247650"/>
            </a:xfrm>
            <a:custGeom>
              <a:avLst/>
              <a:gdLst>
                <a:gd name="T0" fmla="*/ 147 w 196"/>
                <a:gd name="T1" fmla="*/ 720 h 782"/>
                <a:gd name="T2" fmla="*/ 145 w 196"/>
                <a:gd name="T3" fmla="*/ 725 h 782"/>
                <a:gd name="T4" fmla="*/ 142 w 196"/>
                <a:gd name="T5" fmla="*/ 729 h 782"/>
                <a:gd name="T6" fmla="*/ 136 w 196"/>
                <a:gd name="T7" fmla="*/ 732 h 782"/>
                <a:gd name="T8" fmla="*/ 55 w 196"/>
                <a:gd name="T9" fmla="*/ 732 h 782"/>
                <a:gd name="T10" fmla="*/ 48 w 196"/>
                <a:gd name="T11" fmla="*/ 731 h 782"/>
                <a:gd name="T12" fmla="*/ 44 w 196"/>
                <a:gd name="T13" fmla="*/ 727 h 782"/>
                <a:gd name="T14" fmla="*/ 41 w 196"/>
                <a:gd name="T15" fmla="*/ 723 h 782"/>
                <a:gd name="T16" fmla="*/ 40 w 196"/>
                <a:gd name="T17" fmla="*/ 717 h 782"/>
                <a:gd name="T18" fmla="*/ 40 w 196"/>
                <a:gd name="T19" fmla="*/ 558 h 782"/>
                <a:gd name="T20" fmla="*/ 42 w 196"/>
                <a:gd name="T21" fmla="*/ 552 h 782"/>
                <a:gd name="T22" fmla="*/ 46 w 196"/>
                <a:gd name="T23" fmla="*/ 548 h 782"/>
                <a:gd name="T24" fmla="*/ 52 w 196"/>
                <a:gd name="T25" fmla="*/ 546 h 782"/>
                <a:gd name="T26" fmla="*/ 133 w 196"/>
                <a:gd name="T27" fmla="*/ 546 h 782"/>
                <a:gd name="T28" fmla="*/ 139 w 196"/>
                <a:gd name="T29" fmla="*/ 547 h 782"/>
                <a:gd name="T30" fmla="*/ 144 w 196"/>
                <a:gd name="T31" fmla="*/ 550 h 782"/>
                <a:gd name="T32" fmla="*/ 147 w 196"/>
                <a:gd name="T33" fmla="*/ 555 h 782"/>
                <a:gd name="T34" fmla="*/ 148 w 196"/>
                <a:gd name="T35" fmla="*/ 561 h 782"/>
                <a:gd name="T36" fmla="*/ 66 w 196"/>
                <a:gd name="T37" fmla="*/ 91 h 782"/>
                <a:gd name="T38" fmla="*/ 67 w 196"/>
                <a:gd name="T39" fmla="*/ 85 h 782"/>
                <a:gd name="T40" fmla="*/ 70 w 196"/>
                <a:gd name="T41" fmla="*/ 81 h 782"/>
                <a:gd name="T42" fmla="*/ 75 w 196"/>
                <a:gd name="T43" fmla="*/ 77 h 782"/>
                <a:gd name="T44" fmla="*/ 81 w 196"/>
                <a:gd name="T45" fmla="*/ 76 h 782"/>
                <a:gd name="T46" fmla="*/ 87 w 196"/>
                <a:gd name="T47" fmla="*/ 77 h 782"/>
                <a:gd name="T48" fmla="*/ 91 w 196"/>
                <a:gd name="T49" fmla="*/ 81 h 782"/>
                <a:gd name="T50" fmla="*/ 95 w 196"/>
                <a:gd name="T51" fmla="*/ 85 h 782"/>
                <a:gd name="T52" fmla="*/ 96 w 196"/>
                <a:gd name="T53" fmla="*/ 91 h 782"/>
                <a:gd name="T54" fmla="*/ 96 w 196"/>
                <a:gd name="T55" fmla="*/ 512 h 782"/>
                <a:gd name="T56" fmla="*/ 93 w 196"/>
                <a:gd name="T57" fmla="*/ 517 h 782"/>
                <a:gd name="T58" fmla="*/ 89 w 196"/>
                <a:gd name="T59" fmla="*/ 521 h 782"/>
                <a:gd name="T60" fmla="*/ 84 w 196"/>
                <a:gd name="T61" fmla="*/ 524 h 782"/>
                <a:gd name="T62" fmla="*/ 77 w 196"/>
                <a:gd name="T63" fmla="*/ 524 h 782"/>
                <a:gd name="T64" fmla="*/ 72 w 196"/>
                <a:gd name="T65" fmla="*/ 521 h 782"/>
                <a:gd name="T66" fmla="*/ 68 w 196"/>
                <a:gd name="T67" fmla="*/ 517 h 782"/>
                <a:gd name="T68" fmla="*/ 66 w 196"/>
                <a:gd name="T69" fmla="*/ 512 h 782"/>
                <a:gd name="T70" fmla="*/ 66 w 196"/>
                <a:gd name="T71" fmla="*/ 91 h 782"/>
                <a:gd name="T72" fmla="*/ 15 w 196"/>
                <a:gd name="T73" fmla="*/ 0 h 782"/>
                <a:gd name="T74" fmla="*/ 10 w 196"/>
                <a:gd name="T75" fmla="*/ 1 h 782"/>
                <a:gd name="T76" fmla="*/ 4 w 196"/>
                <a:gd name="T77" fmla="*/ 4 h 782"/>
                <a:gd name="T78" fmla="*/ 1 w 196"/>
                <a:gd name="T79" fmla="*/ 9 h 782"/>
                <a:gd name="T80" fmla="*/ 0 w 196"/>
                <a:gd name="T81" fmla="*/ 15 h 782"/>
                <a:gd name="T82" fmla="*/ 1 w 196"/>
                <a:gd name="T83" fmla="*/ 770 h 782"/>
                <a:gd name="T84" fmla="*/ 3 w 196"/>
                <a:gd name="T85" fmla="*/ 776 h 782"/>
                <a:gd name="T86" fmla="*/ 8 w 196"/>
                <a:gd name="T87" fmla="*/ 780 h 782"/>
                <a:gd name="T88" fmla="*/ 13 w 196"/>
                <a:gd name="T89" fmla="*/ 782 h 782"/>
                <a:gd name="T90" fmla="*/ 181 w 196"/>
                <a:gd name="T91" fmla="*/ 782 h 782"/>
                <a:gd name="T92" fmla="*/ 187 w 196"/>
                <a:gd name="T93" fmla="*/ 781 h 782"/>
                <a:gd name="T94" fmla="*/ 192 w 196"/>
                <a:gd name="T95" fmla="*/ 778 h 782"/>
                <a:gd name="T96" fmla="*/ 195 w 196"/>
                <a:gd name="T97" fmla="*/ 773 h 782"/>
                <a:gd name="T98" fmla="*/ 196 w 196"/>
                <a:gd name="T99" fmla="*/ 767 h 782"/>
                <a:gd name="T100" fmla="*/ 196 w 196"/>
                <a:gd name="T101" fmla="*/ 12 h 782"/>
                <a:gd name="T102" fmla="*/ 193 w 196"/>
                <a:gd name="T103" fmla="*/ 7 h 782"/>
                <a:gd name="T104" fmla="*/ 190 w 196"/>
                <a:gd name="T105" fmla="*/ 2 h 782"/>
                <a:gd name="T106" fmla="*/ 185 w 196"/>
                <a:gd name="T107" fmla="*/ 0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6" h="782">
                  <a:moveTo>
                    <a:pt x="148" y="717"/>
                  </a:moveTo>
                  <a:lnTo>
                    <a:pt x="147" y="720"/>
                  </a:lnTo>
                  <a:lnTo>
                    <a:pt x="147" y="723"/>
                  </a:lnTo>
                  <a:lnTo>
                    <a:pt x="145" y="725"/>
                  </a:lnTo>
                  <a:lnTo>
                    <a:pt x="144" y="727"/>
                  </a:lnTo>
                  <a:lnTo>
                    <a:pt x="142" y="729"/>
                  </a:lnTo>
                  <a:lnTo>
                    <a:pt x="139" y="731"/>
                  </a:lnTo>
                  <a:lnTo>
                    <a:pt x="136" y="732"/>
                  </a:lnTo>
                  <a:lnTo>
                    <a:pt x="133" y="732"/>
                  </a:lnTo>
                  <a:lnTo>
                    <a:pt x="55" y="732"/>
                  </a:lnTo>
                  <a:lnTo>
                    <a:pt x="52" y="732"/>
                  </a:lnTo>
                  <a:lnTo>
                    <a:pt x="48" y="731"/>
                  </a:lnTo>
                  <a:lnTo>
                    <a:pt x="46" y="729"/>
                  </a:lnTo>
                  <a:lnTo>
                    <a:pt x="44" y="727"/>
                  </a:lnTo>
                  <a:lnTo>
                    <a:pt x="42" y="725"/>
                  </a:lnTo>
                  <a:lnTo>
                    <a:pt x="41" y="723"/>
                  </a:lnTo>
                  <a:lnTo>
                    <a:pt x="40" y="720"/>
                  </a:lnTo>
                  <a:lnTo>
                    <a:pt x="40" y="717"/>
                  </a:lnTo>
                  <a:lnTo>
                    <a:pt x="40" y="561"/>
                  </a:lnTo>
                  <a:lnTo>
                    <a:pt x="40" y="558"/>
                  </a:lnTo>
                  <a:lnTo>
                    <a:pt x="41" y="555"/>
                  </a:lnTo>
                  <a:lnTo>
                    <a:pt x="42" y="552"/>
                  </a:lnTo>
                  <a:lnTo>
                    <a:pt x="44" y="550"/>
                  </a:lnTo>
                  <a:lnTo>
                    <a:pt x="46" y="548"/>
                  </a:lnTo>
                  <a:lnTo>
                    <a:pt x="48" y="547"/>
                  </a:lnTo>
                  <a:lnTo>
                    <a:pt x="52" y="546"/>
                  </a:lnTo>
                  <a:lnTo>
                    <a:pt x="55" y="546"/>
                  </a:lnTo>
                  <a:lnTo>
                    <a:pt x="133" y="546"/>
                  </a:lnTo>
                  <a:lnTo>
                    <a:pt x="136" y="546"/>
                  </a:lnTo>
                  <a:lnTo>
                    <a:pt x="139" y="547"/>
                  </a:lnTo>
                  <a:lnTo>
                    <a:pt x="142" y="548"/>
                  </a:lnTo>
                  <a:lnTo>
                    <a:pt x="144" y="550"/>
                  </a:lnTo>
                  <a:lnTo>
                    <a:pt x="145" y="552"/>
                  </a:lnTo>
                  <a:lnTo>
                    <a:pt x="147" y="555"/>
                  </a:lnTo>
                  <a:lnTo>
                    <a:pt x="147" y="558"/>
                  </a:lnTo>
                  <a:lnTo>
                    <a:pt x="148" y="561"/>
                  </a:lnTo>
                  <a:lnTo>
                    <a:pt x="148" y="717"/>
                  </a:lnTo>
                  <a:close/>
                  <a:moveTo>
                    <a:pt x="66" y="91"/>
                  </a:moveTo>
                  <a:lnTo>
                    <a:pt x="66" y="88"/>
                  </a:lnTo>
                  <a:lnTo>
                    <a:pt x="67" y="85"/>
                  </a:lnTo>
                  <a:lnTo>
                    <a:pt x="68" y="83"/>
                  </a:lnTo>
                  <a:lnTo>
                    <a:pt x="70" y="81"/>
                  </a:lnTo>
                  <a:lnTo>
                    <a:pt x="72" y="78"/>
                  </a:lnTo>
                  <a:lnTo>
                    <a:pt x="75" y="77"/>
                  </a:lnTo>
                  <a:lnTo>
                    <a:pt x="77" y="76"/>
                  </a:lnTo>
                  <a:lnTo>
                    <a:pt x="81" y="76"/>
                  </a:lnTo>
                  <a:lnTo>
                    <a:pt x="84" y="76"/>
                  </a:lnTo>
                  <a:lnTo>
                    <a:pt x="87" y="77"/>
                  </a:lnTo>
                  <a:lnTo>
                    <a:pt x="89" y="78"/>
                  </a:lnTo>
                  <a:lnTo>
                    <a:pt x="91" y="81"/>
                  </a:lnTo>
                  <a:lnTo>
                    <a:pt x="93" y="83"/>
                  </a:lnTo>
                  <a:lnTo>
                    <a:pt x="95" y="85"/>
                  </a:lnTo>
                  <a:lnTo>
                    <a:pt x="96" y="88"/>
                  </a:lnTo>
                  <a:lnTo>
                    <a:pt x="96" y="91"/>
                  </a:lnTo>
                  <a:lnTo>
                    <a:pt x="96" y="509"/>
                  </a:lnTo>
                  <a:lnTo>
                    <a:pt x="96" y="512"/>
                  </a:lnTo>
                  <a:lnTo>
                    <a:pt x="95" y="514"/>
                  </a:lnTo>
                  <a:lnTo>
                    <a:pt x="93" y="517"/>
                  </a:lnTo>
                  <a:lnTo>
                    <a:pt x="91" y="519"/>
                  </a:lnTo>
                  <a:lnTo>
                    <a:pt x="89" y="521"/>
                  </a:lnTo>
                  <a:lnTo>
                    <a:pt x="87" y="522"/>
                  </a:lnTo>
                  <a:lnTo>
                    <a:pt x="84" y="524"/>
                  </a:lnTo>
                  <a:lnTo>
                    <a:pt x="81" y="524"/>
                  </a:lnTo>
                  <a:lnTo>
                    <a:pt x="77" y="524"/>
                  </a:lnTo>
                  <a:lnTo>
                    <a:pt x="75" y="522"/>
                  </a:lnTo>
                  <a:lnTo>
                    <a:pt x="72" y="521"/>
                  </a:lnTo>
                  <a:lnTo>
                    <a:pt x="70" y="519"/>
                  </a:lnTo>
                  <a:lnTo>
                    <a:pt x="68" y="517"/>
                  </a:lnTo>
                  <a:lnTo>
                    <a:pt x="67" y="514"/>
                  </a:lnTo>
                  <a:lnTo>
                    <a:pt x="66" y="512"/>
                  </a:lnTo>
                  <a:lnTo>
                    <a:pt x="66" y="509"/>
                  </a:lnTo>
                  <a:lnTo>
                    <a:pt x="66" y="91"/>
                  </a:lnTo>
                  <a:close/>
                  <a:moveTo>
                    <a:pt x="181" y="0"/>
                  </a:move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767"/>
                  </a:lnTo>
                  <a:lnTo>
                    <a:pt x="1" y="770"/>
                  </a:lnTo>
                  <a:lnTo>
                    <a:pt x="1" y="773"/>
                  </a:lnTo>
                  <a:lnTo>
                    <a:pt x="3" y="776"/>
                  </a:lnTo>
                  <a:lnTo>
                    <a:pt x="4" y="778"/>
                  </a:lnTo>
                  <a:lnTo>
                    <a:pt x="8" y="780"/>
                  </a:lnTo>
                  <a:lnTo>
                    <a:pt x="10" y="781"/>
                  </a:lnTo>
                  <a:lnTo>
                    <a:pt x="13" y="782"/>
                  </a:lnTo>
                  <a:lnTo>
                    <a:pt x="15" y="782"/>
                  </a:lnTo>
                  <a:lnTo>
                    <a:pt x="181" y="782"/>
                  </a:lnTo>
                  <a:lnTo>
                    <a:pt x="185" y="782"/>
                  </a:lnTo>
                  <a:lnTo>
                    <a:pt x="187" y="781"/>
                  </a:lnTo>
                  <a:lnTo>
                    <a:pt x="190" y="780"/>
                  </a:lnTo>
                  <a:lnTo>
                    <a:pt x="192" y="778"/>
                  </a:lnTo>
                  <a:lnTo>
                    <a:pt x="193" y="776"/>
                  </a:lnTo>
                  <a:lnTo>
                    <a:pt x="195" y="773"/>
                  </a:lnTo>
                  <a:lnTo>
                    <a:pt x="196" y="770"/>
                  </a:lnTo>
                  <a:lnTo>
                    <a:pt x="196" y="767"/>
                  </a:lnTo>
                  <a:lnTo>
                    <a:pt x="196" y="15"/>
                  </a:lnTo>
                  <a:lnTo>
                    <a:pt x="196" y="12"/>
                  </a:lnTo>
                  <a:lnTo>
                    <a:pt x="195" y="9"/>
                  </a:lnTo>
                  <a:lnTo>
                    <a:pt x="193" y="7"/>
                  </a:lnTo>
                  <a:lnTo>
                    <a:pt x="192" y="4"/>
                  </a:lnTo>
                  <a:lnTo>
                    <a:pt x="190" y="2"/>
                  </a:lnTo>
                  <a:lnTo>
                    <a:pt x="187" y="1"/>
                  </a:lnTo>
                  <a:lnTo>
                    <a:pt x="185" y="0"/>
                  </a:lnTo>
                  <a:lnTo>
                    <a:pt x="1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Freeform 643"/>
            <p:cNvSpPr>
              <a:spLocks noEditPoints="1"/>
            </p:cNvSpPr>
            <p:nvPr/>
          </p:nvSpPr>
          <p:spPr bwMode="auto">
            <a:xfrm>
              <a:off x="5600700" y="844550"/>
              <a:ext cx="147638" cy="217488"/>
            </a:xfrm>
            <a:custGeom>
              <a:avLst/>
              <a:gdLst>
                <a:gd name="T0" fmla="*/ 61 w 469"/>
                <a:gd name="T1" fmla="*/ 632 h 684"/>
                <a:gd name="T2" fmla="*/ 53 w 469"/>
                <a:gd name="T3" fmla="*/ 627 h 684"/>
                <a:gd name="T4" fmla="*/ 49 w 469"/>
                <a:gd name="T5" fmla="*/ 620 h 684"/>
                <a:gd name="T6" fmla="*/ 50 w 469"/>
                <a:gd name="T7" fmla="*/ 611 h 684"/>
                <a:gd name="T8" fmla="*/ 55 w 469"/>
                <a:gd name="T9" fmla="*/ 605 h 684"/>
                <a:gd name="T10" fmla="*/ 64 w 469"/>
                <a:gd name="T11" fmla="*/ 602 h 684"/>
                <a:gd name="T12" fmla="*/ 147 w 469"/>
                <a:gd name="T13" fmla="*/ 603 h 684"/>
                <a:gd name="T14" fmla="*/ 154 w 469"/>
                <a:gd name="T15" fmla="*/ 609 h 684"/>
                <a:gd name="T16" fmla="*/ 157 w 469"/>
                <a:gd name="T17" fmla="*/ 617 h 684"/>
                <a:gd name="T18" fmla="*/ 154 w 469"/>
                <a:gd name="T19" fmla="*/ 625 h 684"/>
                <a:gd name="T20" fmla="*/ 147 w 469"/>
                <a:gd name="T21" fmla="*/ 631 h 684"/>
                <a:gd name="T22" fmla="*/ 74 w 469"/>
                <a:gd name="T23" fmla="*/ 252 h 684"/>
                <a:gd name="T24" fmla="*/ 77 w 469"/>
                <a:gd name="T25" fmla="*/ 243 h 684"/>
                <a:gd name="T26" fmla="*/ 83 w 469"/>
                <a:gd name="T27" fmla="*/ 238 h 684"/>
                <a:gd name="T28" fmla="*/ 93 w 469"/>
                <a:gd name="T29" fmla="*/ 237 h 684"/>
                <a:gd name="T30" fmla="*/ 100 w 469"/>
                <a:gd name="T31" fmla="*/ 241 h 684"/>
                <a:gd name="T32" fmla="*/ 104 w 469"/>
                <a:gd name="T33" fmla="*/ 249 h 684"/>
                <a:gd name="T34" fmla="*/ 104 w 469"/>
                <a:gd name="T35" fmla="*/ 542 h 684"/>
                <a:gd name="T36" fmla="*/ 100 w 469"/>
                <a:gd name="T37" fmla="*/ 549 h 684"/>
                <a:gd name="T38" fmla="*/ 93 w 469"/>
                <a:gd name="T39" fmla="*/ 553 h 684"/>
                <a:gd name="T40" fmla="*/ 83 w 469"/>
                <a:gd name="T41" fmla="*/ 553 h 684"/>
                <a:gd name="T42" fmla="*/ 77 w 469"/>
                <a:gd name="T43" fmla="*/ 547 h 684"/>
                <a:gd name="T44" fmla="*/ 74 w 469"/>
                <a:gd name="T45" fmla="*/ 539 h 684"/>
                <a:gd name="T46" fmla="*/ 260 w 469"/>
                <a:gd name="T47" fmla="*/ 11 h 684"/>
                <a:gd name="T48" fmla="*/ 255 w 469"/>
                <a:gd name="T49" fmla="*/ 3 h 684"/>
                <a:gd name="T50" fmla="*/ 247 w 469"/>
                <a:gd name="T51" fmla="*/ 0 h 684"/>
                <a:gd name="T52" fmla="*/ 150 w 469"/>
                <a:gd name="T53" fmla="*/ 33 h 684"/>
                <a:gd name="T54" fmla="*/ 143 w 469"/>
                <a:gd name="T55" fmla="*/ 38 h 684"/>
                <a:gd name="T56" fmla="*/ 140 w 469"/>
                <a:gd name="T57" fmla="*/ 46 h 684"/>
                <a:gd name="T58" fmla="*/ 180 w 469"/>
                <a:gd name="T59" fmla="*/ 170 h 684"/>
                <a:gd name="T60" fmla="*/ 9 w 469"/>
                <a:gd name="T61" fmla="*/ 171 h 684"/>
                <a:gd name="T62" fmla="*/ 3 w 469"/>
                <a:gd name="T63" fmla="*/ 177 h 684"/>
                <a:gd name="T64" fmla="*/ 0 w 469"/>
                <a:gd name="T65" fmla="*/ 185 h 684"/>
                <a:gd name="T66" fmla="*/ 2 w 469"/>
                <a:gd name="T67" fmla="*/ 673 h 684"/>
                <a:gd name="T68" fmla="*/ 7 w 469"/>
                <a:gd name="T69" fmla="*/ 680 h 684"/>
                <a:gd name="T70" fmla="*/ 15 w 469"/>
                <a:gd name="T71" fmla="*/ 682 h 684"/>
                <a:gd name="T72" fmla="*/ 202 w 469"/>
                <a:gd name="T73" fmla="*/ 681 h 684"/>
                <a:gd name="T74" fmla="*/ 209 w 469"/>
                <a:gd name="T75" fmla="*/ 676 h 684"/>
                <a:gd name="T76" fmla="*/ 211 w 469"/>
                <a:gd name="T77" fmla="*/ 667 h 684"/>
                <a:gd name="T78" fmla="*/ 350 w 469"/>
                <a:gd name="T79" fmla="*/ 677 h 684"/>
                <a:gd name="T80" fmla="*/ 357 w 469"/>
                <a:gd name="T81" fmla="*/ 683 h 684"/>
                <a:gd name="T82" fmla="*/ 366 w 469"/>
                <a:gd name="T83" fmla="*/ 684 h 684"/>
                <a:gd name="T84" fmla="*/ 463 w 469"/>
                <a:gd name="T85" fmla="*/ 650 h 684"/>
                <a:gd name="T86" fmla="*/ 468 w 469"/>
                <a:gd name="T87" fmla="*/ 643 h 684"/>
                <a:gd name="T88" fmla="*/ 469 w 469"/>
                <a:gd name="T89" fmla="*/ 635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69" h="684">
                  <a:moveTo>
                    <a:pt x="142" y="632"/>
                  </a:moveTo>
                  <a:lnTo>
                    <a:pt x="64" y="632"/>
                  </a:lnTo>
                  <a:lnTo>
                    <a:pt x="61" y="632"/>
                  </a:lnTo>
                  <a:lnTo>
                    <a:pt x="57" y="631"/>
                  </a:lnTo>
                  <a:lnTo>
                    <a:pt x="55" y="629"/>
                  </a:lnTo>
                  <a:lnTo>
                    <a:pt x="53" y="627"/>
                  </a:lnTo>
                  <a:lnTo>
                    <a:pt x="51" y="625"/>
                  </a:lnTo>
                  <a:lnTo>
                    <a:pt x="50" y="623"/>
                  </a:lnTo>
                  <a:lnTo>
                    <a:pt x="49" y="620"/>
                  </a:lnTo>
                  <a:lnTo>
                    <a:pt x="48" y="617"/>
                  </a:lnTo>
                  <a:lnTo>
                    <a:pt x="49" y="614"/>
                  </a:lnTo>
                  <a:lnTo>
                    <a:pt x="50" y="611"/>
                  </a:lnTo>
                  <a:lnTo>
                    <a:pt x="51" y="609"/>
                  </a:lnTo>
                  <a:lnTo>
                    <a:pt x="53" y="606"/>
                  </a:lnTo>
                  <a:lnTo>
                    <a:pt x="55" y="605"/>
                  </a:lnTo>
                  <a:lnTo>
                    <a:pt x="57" y="603"/>
                  </a:lnTo>
                  <a:lnTo>
                    <a:pt x="61" y="603"/>
                  </a:lnTo>
                  <a:lnTo>
                    <a:pt x="64" y="602"/>
                  </a:lnTo>
                  <a:lnTo>
                    <a:pt x="142" y="602"/>
                  </a:lnTo>
                  <a:lnTo>
                    <a:pt x="144" y="603"/>
                  </a:lnTo>
                  <a:lnTo>
                    <a:pt x="147" y="603"/>
                  </a:lnTo>
                  <a:lnTo>
                    <a:pt x="150" y="605"/>
                  </a:lnTo>
                  <a:lnTo>
                    <a:pt x="152" y="606"/>
                  </a:lnTo>
                  <a:lnTo>
                    <a:pt x="154" y="609"/>
                  </a:lnTo>
                  <a:lnTo>
                    <a:pt x="155" y="611"/>
                  </a:lnTo>
                  <a:lnTo>
                    <a:pt x="156" y="614"/>
                  </a:lnTo>
                  <a:lnTo>
                    <a:pt x="157" y="617"/>
                  </a:lnTo>
                  <a:lnTo>
                    <a:pt x="156" y="620"/>
                  </a:lnTo>
                  <a:lnTo>
                    <a:pt x="155" y="623"/>
                  </a:lnTo>
                  <a:lnTo>
                    <a:pt x="154" y="625"/>
                  </a:lnTo>
                  <a:lnTo>
                    <a:pt x="152" y="627"/>
                  </a:lnTo>
                  <a:lnTo>
                    <a:pt x="150" y="629"/>
                  </a:lnTo>
                  <a:lnTo>
                    <a:pt x="147" y="631"/>
                  </a:lnTo>
                  <a:lnTo>
                    <a:pt x="144" y="632"/>
                  </a:lnTo>
                  <a:lnTo>
                    <a:pt x="142" y="632"/>
                  </a:lnTo>
                  <a:close/>
                  <a:moveTo>
                    <a:pt x="74" y="252"/>
                  </a:moveTo>
                  <a:lnTo>
                    <a:pt x="74" y="249"/>
                  </a:lnTo>
                  <a:lnTo>
                    <a:pt x="76" y="247"/>
                  </a:lnTo>
                  <a:lnTo>
                    <a:pt x="77" y="243"/>
                  </a:lnTo>
                  <a:lnTo>
                    <a:pt x="79" y="241"/>
                  </a:lnTo>
                  <a:lnTo>
                    <a:pt x="81" y="239"/>
                  </a:lnTo>
                  <a:lnTo>
                    <a:pt x="83" y="238"/>
                  </a:lnTo>
                  <a:lnTo>
                    <a:pt x="86" y="237"/>
                  </a:lnTo>
                  <a:lnTo>
                    <a:pt x="89" y="237"/>
                  </a:lnTo>
                  <a:lnTo>
                    <a:pt x="93" y="237"/>
                  </a:lnTo>
                  <a:lnTo>
                    <a:pt x="95" y="238"/>
                  </a:lnTo>
                  <a:lnTo>
                    <a:pt x="98" y="239"/>
                  </a:lnTo>
                  <a:lnTo>
                    <a:pt x="100" y="241"/>
                  </a:lnTo>
                  <a:lnTo>
                    <a:pt x="102" y="243"/>
                  </a:lnTo>
                  <a:lnTo>
                    <a:pt x="103" y="247"/>
                  </a:lnTo>
                  <a:lnTo>
                    <a:pt x="104" y="249"/>
                  </a:lnTo>
                  <a:lnTo>
                    <a:pt x="104" y="252"/>
                  </a:lnTo>
                  <a:lnTo>
                    <a:pt x="104" y="539"/>
                  </a:lnTo>
                  <a:lnTo>
                    <a:pt x="104" y="542"/>
                  </a:lnTo>
                  <a:lnTo>
                    <a:pt x="103" y="545"/>
                  </a:lnTo>
                  <a:lnTo>
                    <a:pt x="102" y="547"/>
                  </a:lnTo>
                  <a:lnTo>
                    <a:pt x="100" y="549"/>
                  </a:lnTo>
                  <a:lnTo>
                    <a:pt x="98" y="551"/>
                  </a:lnTo>
                  <a:lnTo>
                    <a:pt x="95" y="553"/>
                  </a:lnTo>
                  <a:lnTo>
                    <a:pt x="93" y="553"/>
                  </a:lnTo>
                  <a:lnTo>
                    <a:pt x="89" y="554"/>
                  </a:lnTo>
                  <a:lnTo>
                    <a:pt x="86" y="553"/>
                  </a:lnTo>
                  <a:lnTo>
                    <a:pt x="83" y="553"/>
                  </a:lnTo>
                  <a:lnTo>
                    <a:pt x="81" y="551"/>
                  </a:lnTo>
                  <a:lnTo>
                    <a:pt x="79" y="549"/>
                  </a:lnTo>
                  <a:lnTo>
                    <a:pt x="77" y="547"/>
                  </a:lnTo>
                  <a:lnTo>
                    <a:pt x="76" y="545"/>
                  </a:lnTo>
                  <a:lnTo>
                    <a:pt x="74" y="542"/>
                  </a:lnTo>
                  <a:lnTo>
                    <a:pt x="74" y="539"/>
                  </a:lnTo>
                  <a:lnTo>
                    <a:pt x="74" y="252"/>
                  </a:lnTo>
                  <a:close/>
                  <a:moveTo>
                    <a:pt x="469" y="633"/>
                  </a:moveTo>
                  <a:lnTo>
                    <a:pt x="260" y="11"/>
                  </a:lnTo>
                  <a:lnTo>
                    <a:pt x="259" y="7"/>
                  </a:lnTo>
                  <a:lnTo>
                    <a:pt x="257" y="5"/>
                  </a:lnTo>
                  <a:lnTo>
                    <a:pt x="255" y="3"/>
                  </a:lnTo>
                  <a:lnTo>
                    <a:pt x="252" y="2"/>
                  </a:lnTo>
                  <a:lnTo>
                    <a:pt x="249" y="1"/>
                  </a:lnTo>
                  <a:lnTo>
                    <a:pt x="247" y="0"/>
                  </a:lnTo>
                  <a:lnTo>
                    <a:pt x="244" y="0"/>
                  </a:lnTo>
                  <a:lnTo>
                    <a:pt x="241" y="1"/>
                  </a:lnTo>
                  <a:lnTo>
                    <a:pt x="150" y="33"/>
                  </a:lnTo>
                  <a:lnTo>
                    <a:pt x="147" y="34"/>
                  </a:lnTo>
                  <a:lnTo>
                    <a:pt x="144" y="36"/>
                  </a:lnTo>
                  <a:lnTo>
                    <a:pt x="143" y="38"/>
                  </a:lnTo>
                  <a:lnTo>
                    <a:pt x="141" y="41"/>
                  </a:lnTo>
                  <a:lnTo>
                    <a:pt x="140" y="44"/>
                  </a:lnTo>
                  <a:lnTo>
                    <a:pt x="140" y="46"/>
                  </a:lnTo>
                  <a:lnTo>
                    <a:pt x="140" y="49"/>
                  </a:lnTo>
                  <a:lnTo>
                    <a:pt x="140" y="52"/>
                  </a:lnTo>
                  <a:lnTo>
                    <a:pt x="180" y="170"/>
                  </a:lnTo>
                  <a:lnTo>
                    <a:pt x="15" y="170"/>
                  </a:lnTo>
                  <a:lnTo>
                    <a:pt x="12" y="171"/>
                  </a:lnTo>
                  <a:lnTo>
                    <a:pt x="9" y="171"/>
                  </a:lnTo>
                  <a:lnTo>
                    <a:pt x="7" y="174"/>
                  </a:lnTo>
                  <a:lnTo>
                    <a:pt x="5" y="175"/>
                  </a:lnTo>
                  <a:lnTo>
                    <a:pt x="3" y="177"/>
                  </a:lnTo>
                  <a:lnTo>
                    <a:pt x="2" y="180"/>
                  </a:lnTo>
                  <a:lnTo>
                    <a:pt x="0" y="183"/>
                  </a:lnTo>
                  <a:lnTo>
                    <a:pt x="0" y="185"/>
                  </a:lnTo>
                  <a:lnTo>
                    <a:pt x="0" y="667"/>
                  </a:lnTo>
                  <a:lnTo>
                    <a:pt x="0" y="670"/>
                  </a:lnTo>
                  <a:lnTo>
                    <a:pt x="2" y="673"/>
                  </a:lnTo>
                  <a:lnTo>
                    <a:pt x="3" y="676"/>
                  </a:lnTo>
                  <a:lnTo>
                    <a:pt x="5" y="678"/>
                  </a:lnTo>
                  <a:lnTo>
                    <a:pt x="7" y="680"/>
                  </a:lnTo>
                  <a:lnTo>
                    <a:pt x="9" y="681"/>
                  </a:lnTo>
                  <a:lnTo>
                    <a:pt x="12" y="682"/>
                  </a:lnTo>
                  <a:lnTo>
                    <a:pt x="15" y="682"/>
                  </a:lnTo>
                  <a:lnTo>
                    <a:pt x="196" y="682"/>
                  </a:lnTo>
                  <a:lnTo>
                    <a:pt x="199" y="682"/>
                  </a:lnTo>
                  <a:lnTo>
                    <a:pt x="202" y="681"/>
                  </a:lnTo>
                  <a:lnTo>
                    <a:pt x="204" y="680"/>
                  </a:lnTo>
                  <a:lnTo>
                    <a:pt x="206" y="678"/>
                  </a:lnTo>
                  <a:lnTo>
                    <a:pt x="209" y="676"/>
                  </a:lnTo>
                  <a:lnTo>
                    <a:pt x="210" y="673"/>
                  </a:lnTo>
                  <a:lnTo>
                    <a:pt x="211" y="670"/>
                  </a:lnTo>
                  <a:lnTo>
                    <a:pt x="211" y="667"/>
                  </a:lnTo>
                  <a:lnTo>
                    <a:pt x="211" y="263"/>
                  </a:lnTo>
                  <a:lnTo>
                    <a:pt x="349" y="675"/>
                  </a:lnTo>
                  <a:lnTo>
                    <a:pt x="350" y="677"/>
                  </a:lnTo>
                  <a:lnTo>
                    <a:pt x="352" y="679"/>
                  </a:lnTo>
                  <a:lnTo>
                    <a:pt x="354" y="681"/>
                  </a:lnTo>
                  <a:lnTo>
                    <a:pt x="357" y="683"/>
                  </a:lnTo>
                  <a:lnTo>
                    <a:pt x="360" y="684"/>
                  </a:lnTo>
                  <a:lnTo>
                    <a:pt x="363" y="684"/>
                  </a:lnTo>
                  <a:lnTo>
                    <a:pt x="366" y="684"/>
                  </a:lnTo>
                  <a:lnTo>
                    <a:pt x="368" y="683"/>
                  </a:lnTo>
                  <a:lnTo>
                    <a:pt x="459" y="651"/>
                  </a:lnTo>
                  <a:lnTo>
                    <a:pt x="463" y="650"/>
                  </a:lnTo>
                  <a:lnTo>
                    <a:pt x="465" y="649"/>
                  </a:lnTo>
                  <a:lnTo>
                    <a:pt x="467" y="647"/>
                  </a:lnTo>
                  <a:lnTo>
                    <a:pt x="468" y="643"/>
                  </a:lnTo>
                  <a:lnTo>
                    <a:pt x="469" y="641"/>
                  </a:lnTo>
                  <a:lnTo>
                    <a:pt x="469" y="638"/>
                  </a:lnTo>
                  <a:lnTo>
                    <a:pt x="469" y="635"/>
                  </a:lnTo>
                  <a:lnTo>
                    <a:pt x="469" y="633"/>
                  </a:lnTo>
                  <a:lnTo>
                    <a:pt x="469" y="6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Freeform 644"/>
            <p:cNvSpPr>
              <a:spLocks noEditPoints="1"/>
            </p:cNvSpPr>
            <p:nvPr/>
          </p:nvSpPr>
          <p:spPr bwMode="auto">
            <a:xfrm>
              <a:off x="5465763" y="846138"/>
              <a:ext cx="52388" cy="214313"/>
            </a:xfrm>
            <a:custGeom>
              <a:avLst/>
              <a:gdLst>
                <a:gd name="T0" fmla="*/ 81 w 165"/>
                <a:gd name="T1" fmla="*/ 563 h 677"/>
                <a:gd name="T2" fmla="*/ 79 w 165"/>
                <a:gd name="T3" fmla="*/ 569 h 677"/>
                <a:gd name="T4" fmla="*/ 75 w 165"/>
                <a:gd name="T5" fmla="*/ 572 h 677"/>
                <a:gd name="T6" fmla="*/ 70 w 165"/>
                <a:gd name="T7" fmla="*/ 575 h 677"/>
                <a:gd name="T8" fmla="*/ 64 w 165"/>
                <a:gd name="T9" fmla="*/ 575 h 677"/>
                <a:gd name="T10" fmla="*/ 59 w 165"/>
                <a:gd name="T11" fmla="*/ 572 h 677"/>
                <a:gd name="T12" fmla="*/ 55 w 165"/>
                <a:gd name="T13" fmla="*/ 569 h 677"/>
                <a:gd name="T14" fmla="*/ 53 w 165"/>
                <a:gd name="T15" fmla="*/ 563 h 677"/>
                <a:gd name="T16" fmla="*/ 51 w 165"/>
                <a:gd name="T17" fmla="*/ 116 h 677"/>
                <a:gd name="T18" fmla="*/ 54 w 165"/>
                <a:gd name="T19" fmla="*/ 111 h 677"/>
                <a:gd name="T20" fmla="*/ 57 w 165"/>
                <a:gd name="T21" fmla="*/ 106 h 677"/>
                <a:gd name="T22" fmla="*/ 61 w 165"/>
                <a:gd name="T23" fmla="*/ 103 h 677"/>
                <a:gd name="T24" fmla="*/ 66 w 165"/>
                <a:gd name="T25" fmla="*/ 102 h 677"/>
                <a:gd name="T26" fmla="*/ 73 w 165"/>
                <a:gd name="T27" fmla="*/ 103 h 677"/>
                <a:gd name="T28" fmla="*/ 77 w 165"/>
                <a:gd name="T29" fmla="*/ 106 h 677"/>
                <a:gd name="T30" fmla="*/ 80 w 165"/>
                <a:gd name="T31" fmla="*/ 111 h 677"/>
                <a:gd name="T32" fmla="*/ 83 w 165"/>
                <a:gd name="T33" fmla="*/ 117 h 677"/>
                <a:gd name="T34" fmla="*/ 150 w 165"/>
                <a:gd name="T35" fmla="*/ 0 h 677"/>
                <a:gd name="T36" fmla="*/ 12 w 165"/>
                <a:gd name="T37" fmla="*/ 0 h 677"/>
                <a:gd name="T38" fmla="*/ 6 w 165"/>
                <a:gd name="T39" fmla="*/ 2 h 677"/>
                <a:gd name="T40" fmla="*/ 2 w 165"/>
                <a:gd name="T41" fmla="*/ 7 h 677"/>
                <a:gd name="T42" fmla="*/ 0 w 165"/>
                <a:gd name="T43" fmla="*/ 12 h 677"/>
                <a:gd name="T44" fmla="*/ 0 w 165"/>
                <a:gd name="T45" fmla="*/ 662 h 677"/>
                <a:gd name="T46" fmla="*/ 1 w 165"/>
                <a:gd name="T47" fmla="*/ 668 h 677"/>
                <a:gd name="T48" fmla="*/ 4 w 165"/>
                <a:gd name="T49" fmla="*/ 673 h 677"/>
                <a:gd name="T50" fmla="*/ 9 w 165"/>
                <a:gd name="T51" fmla="*/ 676 h 677"/>
                <a:gd name="T52" fmla="*/ 15 w 165"/>
                <a:gd name="T53" fmla="*/ 677 h 677"/>
                <a:gd name="T54" fmla="*/ 153 w 165"/>
                <a:gd name="T55" fmla="*/ 677 h 677"/>
                <a:gd name="T56" fmla="*/ 159 w 165"/>
                <a:gd name="T57" fmla="*/ 675 h 677"/>
                <a:gd name="T58" fmla="*/ 163 w 165"/>
                <a:gd name="T59" fmla="*/ 671 h 677"/>
                <a:gd name="T60" fmla="*/ 165 w 165"/>
                <a:gd name="T61" fmla="*/ 665 h 677"/>
                <a:gd name="T62" fmla="*/ 165 w 165"/>
                <a:gd name="T63" fmla="*/ 15 h 677"/>
                <a:gd name="T64" fmla="*/ 164 w 165"/>
                <a:gd name="T65" fmla="*/ 9 h 677"/>
                <a:gd name="T66" fmla="*/ 161 w 165"/>
                <a:gd name="T67" fmla="*/ 5 h 677"/>
                <a:gd name="T68" fmla="*/ 157 w 165"/>
                <a:gd name="T69" fmla="*/ 1 h 677"/>
                <a:gd name="T70" fmla="*/ 150 w 165"/>
                <a:gd name="T71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5" h="677">
                  <a:moveTo>
                    <a:pt x="83" y="560"/>
                  </a:moveTo>
                  <a:lnTo>
                    <a:pt x="81" y="563"/>
                  </a:lnTo>
                  <a:lnTo>
                    <a:pt x="80" y="565"/>
                  </a:lnTo>
                  <a:lnTo>
                    <a:pt x="79" y="569"/>
                  </a:lnTo>
                  <a:lnTo>
                    <a:pt x="77" y="571"/>
                  </a:lnTo>
                  <a:lnTo>
                    <a:pt x="75" y="572"/>
                  </a:lnTo>
                  <a:lnTo>
                    <a:pt x="73" y="574"/>
                  </a:lnTo>
                  <a:lnTo>
                    <a:pt x="70" y="575"/>
                  </a:lnTo>
                  <a:lnTo>
                    <a:pt x="66" y="575"/>
                  </a:lnTo>
                  <a:lnTo>
                    <a:pt x="64" y="575"/>
                  </a:lnTo>
                  <a:lnTo>
                    <a:pt x="61" y="574"/>
                  </a:lnTo>
                  <a:lnTo>
                    <a:pt x="59" y="572"/>
                  </a:lnTo>
                  <a:lnTo>
                    <a:pt x="57" y="571"/>
                  </a:lnTo>
                  <a:lnTo>
                    <a:pt x="55" y="569"/>
                  </a:lnTo>
                  <a:lnTo>
                    <a:pt x="54" y="565"/>
                  </a:lnTo>
                  <a:lnTo>
                    <a:pt x="53" y="563"/>
                  </a:lnTo>
                  <a:lnTo>
                    <a:pt x="51" y="560"/>
                  </a:lnTo>
                  <a:lnTo>
                    <a:pt x="51" y="116"/>
                  </a:lnTo>
                  <a:lnTo>
                    <a:pt x="53" y="114"/>
                  </a:lnTo>
                  <a:lnTo>
                    <a:pt x="54" y="111"/>
                  </a:lnTo>
                  <a:lnTo>
                    <a:pt x="55" y="109"/>
                  </a:lnTo>
                  <a:lnTo>
                    <a:pt x="57" y="106"/>
                  </a:lnTo>
                  <a:lnTo>
                    <a:pt x="59" y="104"/>
                  </a:lnTo>
                  <a:lnTo>
                    <a:pt x="61" y="103"/>
                  </a:lnTo>
                  <a:lnTo>
                    <a:pt x="64" y="102"/>
                  </a:lnTo>
                  <a:lnTo>
                    <a:pt x="66" y="102"/>
                  </a:lnTo>
                  <a:lnTo>
                    <a:pt x="70" y="102"/>
                  </a:lnTo>
                  <a:lnTo>
                    <a:pt x="73" y="103"/>
                  </a:lnTo>
                  <a:lnTo>
                    <a:pt x="75" y="104"/>
                  </a:lnTo>
                  <a:lnTo>
                    <a:pt x="77" y="106"/>
                  </a:lnTo>
                  <a:lnTo>
                    <a:pt x="79" y="109"/>
                  </a:lnTo>
                  <a:lnTo>
                    <a:pt x="80" y="111"/>
                  </a:lnTo>
                  <a:lnTo>
                    <a:pt x="81" y="114"/>
                  </a:lnTo>
                  <a:lnTo>
                    <a:pt x="83" y="117"/>
                  </a:lnTo>
                  <a:lnTo>
                    <a:pt x="83" y="560"/>
                  </a:lnTo>
                  <a:close/>
                  <a:moveTo>
                    <a:pt x="150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662"/>
                  </a:lnTo>
                  <a:lnTo>
                    <a:pt x="0" y="665"/>
                  </a:lnTo>
                  <a:lnTo>
                    <a:pt x="1" y="668"/>
                  </a:lnTo>
                  <a:lnTo>
                    <a:pt x="2" y="671"/>
                  </a:lnTo>
                  <a:lnTo>
                    <a:pt x="4" y="673"/>
                  </a:lnTo>
                  <a:lnTo>
                    <a:pt x="6" y="675"/>
                  </a:lnTo>
                  <a:lnTo>
                    <a:pt x="9" y="676"/>
                  </a:lnTo>
                  <a:lnTo>
                    <a:pt x="12" y="677"/>
                  </a:lnTo>
                  <a:lnTo>
                    <a:pt x="15" y="677"/>
                  </a:lnTo>
                  <a:lnTo>
                    <a:pt x="150" y="677"/>
                  </a:lnTo>
                  <a:lnTo>
                    <a:pt x="153" y="677"/>
                  </a:lnTo>
                  <a:lnTo>
                    <a:pt x="157" y="676"/>
                  </a:lnTo>
                  <a:lnTo>
                    <a:pt x="159" y="675"/>
                  </a:lnTo>
                  <a:lnTo>
                    <a:pt x="161" y="673"/>
                  </a:lnTo>
                  <a:lnTo>
                    <a:pt x="163" y="671"/>
                  </a:lnTo>
                  <a:lnTo>
                    <a:pt x="164" y="668"/>
                  </a:lnTo>
                  <a:lnTo>
                    <a:pt x="165" y="665"/>
                  </a:lnTo>
                  <a:lnTo>
                    <a:pt x="165" y="662"/>
                  </a:lnTo>
                  <a:lnTo>
                    <a:pt x="165" y="15"/>
                  </a:lnTo>
                  <a:lnTo>
                    <a:pt x="165" y="12"/>
                  </a:lnTo>
                  <a:lnTo>
                    <a:pt x="164" y="9"/>
                  </a:lnTo>
                  <a:lnTo>
                    <a:pt x="163" y="7"/>
                  </a:lnTo>
                  <a:lnTo>
                    <a:pt x="161" y="5"/>
                  </a:lnTo>
                  <a:lnTo>
                    <a:pt x="159" y="2"/>
                  </a:lnTo>
                  <a:lnTo>
                    <a:pt x="157" y="1"/>
                  </a:lnTo>
                  <a:lnTo>
                    <a:pt x="153" y="0"/>
                  </a:lnTo>
                  <a:lnTo>
                    <a:pt x="150" y="0"/>
                  </a:lnTo>
                  <a:lnTo>
                    <a:pt x="1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38" name="Straight Connector 37"/>
          <p:cNvCxnSpPr>
            <a:stCxn id="13" idx="6"/>
          </p:cNvCxnSpPr>
          <p:nvPr/>
        </p:nvCxnSpPr>
        <p:spPr>
          <a:xfrm>
            <a:off x="2372662" y="2167447"/>
            <a:ext cx="3723338" cy="0"/>
          </a:xfrm>
          <a:prstGeom prst="line">
            <a:avLst/>
          </a:prstGeom>
          <a:ln w="9525">
            <a:solidFill>
              <a:srgbClr val="0071BB"/>
            </a:solidFill>
            <a:headEnd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0" idx="6"/>
          </p:cNvCxnSpPr>
          <p:nvPr/>
        </p:nvCxnSpPr>
        <p:spPr>
          <a:xfrm>
            <a:off x="3352800" y="2873169"/>
            <a:ext cx="2743200" cy="0"/>
          </a:xfrm>
          <a:prstGeom prst="line">
            <a:avLst/>
          </a:prstGeom>
          <a:ln w="9525">
            <a:solidFill>
              <a:srgbClr val="0DB04A"/>
            </a:solidFill>
            <a:headEnd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/>
          <p:cNvGrpSpPr/>
          <p:nvPr/>
        </p:nvGrpSpPr>
        <p:grpSpPr>
          <a:xfrm>
            <a:off x="6361913" y="1955326"/>
            <a:ext cx="4955375" cy="438393"/>
            <a:chOff x="6771488" y="3013879"/>
            <a:chExt cx="4955375" cy="438393"/>
          </a:xfrm>
        </p:grpSpPr>
        <p:sp>
          <p:nvSpPr>
            <p:cNvPr id="50" name="TextBox 49"/>
            <p:cNvSpPr txBox="1"/>
            <p:nvPr/>
          </p:nvSpPr>
          <p:spPr>
            <a:xfrm>
              <a:off x="6771488" y="3013879"/>
              <a:ext cx="583493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2425C"/>
                  </a:solidFill>
                  <a:effectLst/>
                  <a:uLnTx/>
                  <a:uFillTx/>
                  <a:latin typeface="Avenir Heavy"/>
                  <a:ea typeface="+mn-ea"/>
                  <a:cs typeface="+mn-cs"/>
                </a:rPr>
                <a:t>People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6771488" y="3259912"/>
              <a:ext cx="4955375" cy="19236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1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 Light" panose="020F0302020204030204" pitchFamily="34" charset="0"/>
                  <a:ea typeface="+mn-ea"/>
                  <a:cs typeface="Calibri Light" panose="020F0302020204030204" pitchFamily="34" charset="0"/>
                </a:rPr>
                <a:t>It is a long established fact that a reader will be distracted by the readable content page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361913" y="2693263"/>
            <a:ext cx="4955375" cy="427558"/>
            <a:chOff x="6771488" y="3013879"/>
            <a:chExt cx="4955375" cy="427558"/>
          </a:xfrm>
        </p:grpSpPr>
        <p:sp>
          <p:nvSpPr>
            <p:cNvPr id="56" name="TextBox 55"/>
            <p:cNvSpPr txBox="1"/>
            <p:nvPr/>
          </p:nvSpPr>
          <p:spPr>
            <a:xfrm>
              <a:off x="6771488" y="3013879"/>
              <a:ext cx="548227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2425C"/>
                  </a:solidFill>
                  <a:effectLst/>
                  <a:uLnTx/>
                  <a:uFillTx/>
                  <a:latin typeface="Avenir Heavy"/>
                  <a:ea typeface="+mn-ea"/>
                  <a:cs typeface="+mn-cs"/>
                </a:rPr>
                <a:t>Crown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771488" y="3259912"/>
              <a:ext cx="4955375" cy="1815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1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 Light" panose="020F0302020204030204" pitchFamily="34" charset="0"/>
                  <a:ea typeface="+mn-ea"/>
                  <a:cs typeface="Calibri Light" panose="020F0302020204030204" pitchFamily="34" charset="0"/>
                </a:rPr>
                <a:t>It is a long established fact that a reader will be distracted by the readable content page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6361913" y="3420365"/>
            <a:ext cx="4955375" cy="427558"/>
            <a:chOff x="6771488" y="3013879"/>
            <a:chExt cx="4955375" cy="427558"/>
          </a:xfrm>
        </p:grpSpPr>
        <p:sp>
          <p:nvSpPr>
            <p:cNvPr id="59" name="TextBox 58"/>
            <p:cNvSpPr txBox="1"/>
            <p:nvPr/>
          </p:nvSpPr>
          <p:spPr>
            <a:xfrm>
              <a:off x="6771488" y="3013879"/>
              <a:ext cx="1181414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2425C"/>
                  </a:solidFill>
                  <a:effectLst/>
                  <a:uLnTx/>
                  <a:uFillTx/>
                  <a:latin typeface="Avenir Heavy"/>
                  <a:ea typeface="+mn-ea"/>
                  <a:cs typeface="+mn-cs"/>
                </a:rPr>
                <a:t>Shopping bag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71488" y="3259912"/>
              <a:ext cx="4955375" cy="1815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1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 Light" panose="020F0302020204030204" pitchFamily="34" charset="0"/>
                  <a:ea typeface="+mn-ea"/>
                  <a:cs typeface="Calibri Light" panose="020F0302020204030204" pitchFamily="34" charset="0"/>
                </a:rPr>
                <a:t>It is a long established fact that a reader will be distracted by the readable content page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6361913" y="4147468"/>
            <a:ext cx="4955375" cy="427558"/>
            <a:chOff x="6771488" y="3013879"/>
            <a:chExt cx="4955375" cy="427558"/>
          </a:xfrm>
        </p:grpSpPr>
        <p:sp>
          <p:nvSpPr>
            <p:cNvPr id="62" name="TextBox 61"/>
            <p:cNvSpPr txBox="1"/>
            <p:nvPr/>
          </p:nvSpPr>
          <p:spPr>
            <a:xfrm>
              <a:off x="6771488" y="3013879"/>
              <a:ext cx="43120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2425C"/>
                  </a:solidFill>
                  <a:effectLst/>
                  <a:uLnTx/>
                  <a:uFillTx/>
                  <a:latin typeface="Avenir Heavy"/>
                  <a:ea typeface="+mn-ea"/>
                  <a:cs typeface="+mn-cs"/>
                </a:rPr>
                <a:t>Book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771488" y="3259912"/>
              <a:ext cx="4955375" cy="18152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1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 Light" panose="020F0302020204030204" pitchFamily="34" charset="0"/>
                  <a:ea typeface="+mn-ea"/>
                  <a:cs typeface="Calibri Light" panose="020F0302020204030204" pitchFamily="34" charset="0"/>
                </a:rPr>
                <a:t>It is a long established fact that a reader will be distracted by the readable content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40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5045389" y="2336801"/>
            <a:ext cx="2107572" cy="3552824"/>
            <a:chOff x="2846" y="480"/>
            <a:chExt cx="1992" cy="3358"/>
          </a:xfrm>
          <a:solidFill>
            <a:schemeClr val="bg1">
              <a:lumMod val="85000"/>
            </a:schemeClr>
          </a:solidFill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3337" y="3008"/>
              <a:ext cx="1011" cy="135"/>
            </a:xfrm>
            <a:custGeom>
              <a:avLst/>
              <a:gdLst>
                <a:gd name="T0" fmla="*/ 397 w 426"/>
                <a:gd name="T1" fmla="*/ 57 h 57"/>
                <a:gd name="T2" fmla="*/ 29 w 426"/>
                <a:gd name="T3" fmla="*/ 57 h 57"/>
                <a:gd name="T4" fmla="*/ 0 w 426"/>
                <a:gd name="T5" fmla="*/ 28 h 57"/>
                <a:gd name="T6" fmla="*/ 0 w 426"/>
                <a:gd name="T7" fmla="*/ 28 h 57"/>
                <a:gd name="T8" fmla="*/ 29 w 426"/>
                <a:gd name="T9" fmla="*/ 0 h 57"/>
                <a:gd name="T10" fmla="*/ 397 w 426"/>
                <a:gd name="T11" fmla="*/ 0 h 57"/>
                <a:gd name="T12" fmla="*/ 426 w 426"/>
                <a:gd name="T13" fmla="*/ 28 h 57"/>
                <a:gd name="T14" fmla="*/ 426 w 426"/>
                <a:gd name="T15" fmla="*/ 28 h 57"/>
                <a:gd name="T16" fmla="*/ 397 w 426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6" h="57">
                  <a:moveTo>
                    <a:pt x="397" y="57"/>
                  </a:moveTo>
                  <a:cubicBezTo>
                    <a:pt x="29" y="57"/>
                    <a:pt x="29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3"/>
                    <a:pt x="13" y="0"/>
                    <a:pt x="29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413" y="0"/>
                    <a:pt x="426" y="13"/>
                    <a:pt x="426" y="28"/>
                  </a:cubicBezTo>
                  <a:cubicBezTo>
                    <a:pt x="426" y="28"/>
                    <a:pt x="426" y="28"/>
                    <a:pt x="426" y="28"/>
                  </a:cubicBezTo>
                  <a:cubicBezTo>
                    <a:pt x="426" y="44"/>
                    <a:pt x="413" y="57"/>
                    <a:pt x="397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3337" y="3224"/>
              <a:ext cx="1011" cy="135"/>
            </a:xfrm>
            <a:custGeom>
              <a:avLst/>
              <a:gdLst>
                <a:gd name="T0" fmla="*/ 397 w 426"/>
                <a:gd name="T1" fmla="*/ 57 h 57"/>
                <a:gd name="T2" fmla="*/ 29 w 426"/>
                <a:gd name="T3" fmla="*/ 57 h 57"/>
                <a:gd name="T4" fmla="*/ 0 w 426"/>
                <a:gd name="T5" fmla="*/ 28 h 57"/>
                <a:gd name="T6" fmla="*/ 0 w 426"/>
                <a:gd name="T7" fmla="*/ 28 h 57"/>
                <a:gd name="T8" fmla="*/ 29 w 426"/>
                <a:gd name="T9" fmla="*/ 0 h 57"/>
                <a:gd name="T10" fmla="*/ 397 w 426"/>
                <a:gd name="T11" fmla="*/ 0 h 57"/>
                <a:gd name="T12" fmla="*/ 426 w 426"/>
                <a:gd name="T13" fmla="*/ 28 h 57"/>
                <a:gd name="T14" fmla="*/ 426 w 426"/>
                <a:gd name="T15" fmla="*/ 28 h 57"/>
                <a:gd name="T16" fmla="*/ 397 w 426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6" h="57">
                  <a:moveTo>
                    <a:pt x="397" y="57"/>
                  </a:moveTo>
                  <a:cubicBezTo>
                    <a:pt x="29" y="57"/>
                    <a:pt x="29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3"/>
                    <a:pt x="13" y="0"/>
                    <a:pt x="29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413" y="0"/>
                    <a:pt x="426" y="13"/>
                    <a:pt x="426" y="28"/>
                  </a:cubicBezTo>
                  <a:cubicBezTo>
                    <a:pt x="426" y="28"/>
                    <a:pt x="426" y="28"/>
                    <a:pt x="426" y="28"/>
                  </a:cubicBezTo>
                  <a:cubicBezTo>
                    <a:pt x="426" y="44"/>
                    <a:pt x="413" y="57"/>
                    <a:pt x="397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3423" y="3441"/>
              <a:ext cx="839" cy="135"/>
            </a:xfrm>
            <a:custGeom>
              <a:avLst/>
              <a:gdLst>
                <a:gd name="T0" fmla="*/ 325 w 354"/>
                <a:gd name="T1" fmla="*/ 57 h 57"/>
                <a:gd name="T2" fmla="*/ 29 w 354"/>
                <a:gd name="T3" fmla="*/ 57 h 57"/>
                <a:gd name="T4" fmla="*/ 0 w 354"/>
                <a:gd name="T5" fmla="*/ 28 h 57"/>
                <a:gd name="T6" fmla="*/ 0 w 354"/>
                <a:gd name="T7" fmla="*/ 28 h 57"/>
                <a:gd name="T8" fmla="*/ 29 w 354"/>
                <a:gd name="T9" fmla="*/ 0 h 57"/>
                <a:gd name="T10" fmla="*/ 325 w 354"/>
                <a:gd name="T11" fmla="*/ 0 h 57"/>
                <a:gd name="T12" fmla="*/ 354 w 354"/>
                <a:gd name="T13" fmla="*/ 28 h 57"/>
                <a:gd name="T14" fmla="*/ 354 w 354"/>
                <a:gd name="T15" fmla="*/ 28 h 57"/>
                <a:gd name="T16" fmla="*/ 325 w 354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4" h="57">
                  <a:moveTo>
                    <a:pt x="325" y="57"/>
                  </a:moveTo>
                  <a:cubicBezTo>
                    <a:pt x="29" y="57"/>
                    <a:pt x="29" y="57"/>
                    <a:pt x="29" y="57"/>
                  </a:cubicBezTo>
                  <a:cubicBezTo>
                    <a:pt x="13" y="57"/>
                    <a:pt x="0" y="44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13"/>
                    <a:pt x="13" y="0"/>
                    <a:pt x="29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41" y="0"/>
                    <a:pt x="354" y="13"/>
                    <a:pt x="354" y="28"/>
                  </a:cubicBezTo>
                  <a:cubicBezTo>
                    <a:pt x="354" y="28"/>
                    <a:pt x="354" y="28"/>
                    <a:pt x="354" y="28"/>
                  </a:cubicBezTo>
                  <a:cubicBezTo>
                    <a:pt x="354" y="44"/>
                    <a:pt x="341" y="57"/>
                    <a:pt x="325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3662" y="3658"/>
              <a:ext cx="361" cy="180"/>
            </a:xfrm>
            <a:custGeom>
              <a:avLst/>
              <a:gdLst>
                <a:gd name="T0" fmla="*/ 152 w 152"/>
                <a:gd name="T1" fmla="*/ 0 h 76"/>
                <a:gd name="T2" fmla="*/ 76 w 152"/>
                <a:gd name="T3" fmla="*/ 76 h 76"/>
                <a:gd name="T4" fmla="*/ 0 w 152"/>
                <a:gd name="T5" fmla="*/ 0 h 76"/>
                <a:gd name="T6" fmla="*/ 152 w 152"/>
                <a:gd name="T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2" h="76">
                  <a:moveTo>
                    <a:pt x="152" y="0"/>
                  </a:moveTo>
                  <a:cubicBezTo>
                    <a:pt x="152" y="42"/>
                    <a:pt x="118" y="76"/>
                    <a:pt x="76" y="76"/>
                  </a:cubicBezTo>
                  <a:cubicBezTo>
                    <a:pt x="34" y="76"/>
                    <a:pt x="0" y="42"/>
                    <a:pt x="0" y="0"/>
                  </a:cubicBezTo>
                  <a:lnTo>
                    <a:pt x="1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Freeform 9"/>
            <p:cNvSpPr>
              <a:spLocks noEditPoints="1"/>
            </p:cNvSpPr>
            <p:nvPr/>
          </p:nvSpPr>
          <p:spPr bwMode="auto">
            <a:xfrm>
              <a:off x="2846" y="480"/>
              <a:ext cx="1992" cy="2446"/>
            </a:xfrm>
            <a:custGeom>
              <a:avLst/>
              <a:gdLst>
                <a:gd name="T0" fmla="*/ 420 w 840"/>
                <a:gd name="T1" fmla="*/ 0 h 1033"/>
                <a:gd name="T2" fmla="*/ 0 w 840"/>
                <a:gd name="T3" fmla="*/ 420 h 1033"/>
                <a:gd name="T4" fmla="*/ 257 w 840"/>
                <a:gd name="T5" fmla="*/ 1033 h 1033"/>
                <a:gd name="T6" fmla="*/ 420 w 840"/>
                <a:gd name="T7" fmla="*/ 1033 h 1033"/>
                <a:gd name="T8" fmla="*/ 583 w 840"/>
                <a:gd name="T9" fmla="*/ 1033 h 1033"/>
                <a:gd name="T10" fmla="*/ 840 w 840"/>
                <a:gd name="T11" fmla="*/ 420 h 1033"/>
                <a:gd name="T12" fmla="*/ 420 w 840"/>
                <a:gd name="T13" fmla="*/ 0 h 1033"/>
                <a:gd name="T14" fmla="*/ 743 w 840"/>
                <a:gd name="T15" fmla="*/ 447 h 1033"/>
                <a:gd name="T16" fmla="*/ 742 w 840"/>
                <a:gd name="T17" fmla="*/ 447 h 1033"/>
                <a:gd name="T18" fmla="*/ 733 w 840"/>
                <a:gd name="T19" fmla="*/ 436 h 1033"/>
                <a:gd name="T20" fmla="*/ 663 w 840"/>
                <a:gd name="T21" fmla="*/ 208 h 1033"/>
                <a:gd name="T22" fmla="*/ 664 w 840"/>
                <a:gd name="T23" fmla="*/ 193 h 1033"/>
                <a:gd name="T24" fmla="*/ 678 w 840"/>
                <a:gd name="T25" fmla="*/ 194 h 1033"/>
                <a:gd name="T26" fmla="*/ 753 w 840"/>
                <a:gd name="T27" fmla="*/ 438 h 1033"/>
                <a:gd name="T28" fmla="*/ 743 w 840"/>
                <a:gd name="T29" fmla="*/ 447 h 1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0" h="1033">
                  <a:moveTo>
                    <a:pt x="420" y="0"/>
                  </a:moveTo>
                  <a:cubicBezTo>
                    <a:pt x="186" y="0"/>
                    <a:pt x="0" y="161"/>
                    <a:pt x="0" y="420"/>
                  </a:cubicBezTo>
                  <a:cubicBezTo>
                    <a:pt x="0" y="679"/>
                    <a:pt x="257" y="845"/>
                    <a:pt x="257" y="1033"/>
                  </a:cubicBezTo>
                  <a:cubicBezTo>
                    <a:pt x="420" y="1033"/>
                    <a:pt x="420" y="1033"/>
                    <a:pt x="420" y="1033"/>
                  </a:cubicBezTo>
                  <a:cubicBezTo>
                    <a:pt x="583" y="1033"/>
                    <a:pt x="583" y="1033"/>
                    <a:pt x="583" y="1033"/>
                  </a:cubicBezTo>
                  <a:cubicBezTo>
                    <a:pt x="583" y="845"/>
                    <a:pt x="840" y="679"/>
                    <a:pt x="840" y="420"/>
                  </a:cubicBezTo>
                  <a:cubicBezTo>
                    <a:pt x="840" y="161"/>
                    <a:pt x="654" y="0"/>
                    <a:pt x="420" y="0"/>
                  </a:cubicBezTo>
                  <a:close/>
                  <a:moveTo>
                    <a:pt x="743" y="447"/>
                  </a:moveTo>
                  <a:cubicBezTo>
                    <a:pt x="742" y="447"/>
                    <a:pt x="742" y="447"/>
                    <a:pt x="742" y="447"/>
                  </a:cubicBezTo>
                  <a:cubicBezTo>
                    <a:pt x="736" y="446"/>
                    <a:pt x="732" y="442"/>
                    <a:pt x="733" y="436"/>
                  </a:cubicBezTo>
                  <a:cubicBezTo>
                    <a:pt x="745" y="304"/>
                    <a:pt x="664" y="209"/>
                    <a:pt x="663" y="208"/>
                  </a:cubicBezTo>
                  <a:cubicBezTo>
                    <a:pt x="660" y="203"/>
                    <a:pt x="660" y="197"/>
                    <a:pt x="664" y="193"/>
                  </a:cubicBezTo>
                  <a:cubicBezTo>
                    <a:pt x="668" y="190"/>
                    <a:pt x="675" y="190"/>
                    <a:pt x="678" y="194"/>
                  </a:cubicBezTo>
                  <a:cubicBezTo>
                    <a:pt x="682" y="199"/>
                    <a:pt x="766" y="297"/>
                    <a:pt x="753" y="438"/>
                  </a:cubicBezTo>
                  <a:cubicBezTo>
                    <a:pt x="752" y="443"/>
                    <a:pt x="748" y="447"/>
                    <a:pt x="743" y="4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0" y="6129338"/>
            <a:ext cx="12192000" cy="7286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752476" y="0"/>
            <a:ext cx="1047750" cy="162417"/>
          </a:xfrm>
          <a:custGeom>
            <a:avLst/>
            <a:gdLst>
              <a:gd name="T0" fmla="*/ 0 w 561"/>
              <a:gd name="T1" fmla="*/ 0 h 84"/>
              <a:gd name="T2" fmla="*/ 183 w 561"/>
              <a:gd name="T3" fmla="*/ 70 h 84"/>
              <a:gd name="T4" fmla="*/ 561 w 561"/>
              <a:gd name="T5" fmla="*/ 0 h 84"/>
              <a:gd name="T6" fmla="*/ 0 w 561"/>
              <a:gd name="T7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1" h="84">
                <a:moveTo>
                  <a:pt x="0" y="0"/>
                </a:moveTo>
                <a:cubicBezTo>
                  <a:pt x="0" y="0"/>
                  <a:pt x="55" y="56"/>
                  <a:pt x="183" y="70"/>
                </a:cubicBezTo>
                <a:cubicBezTo>
                  <a:pt x="311" y="84"/>
                  <a:pt x="469" y="4"/>
                  <a:pt x="561" y="0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rgbClr val="024793"/>
              </a:gs>
              <a:gs pos="11000">
                <a:srgbClr val="33D360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74713" y="273553"/>
            <a:ext cx="2752357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32425C"/>
                </a:solidFill>
                <a:effectLst/>
                <a:uLnTx/>
                <a:uFillTx/>
                <a:latin typeface="Avenir Heavy"/>
                <a:ea typeface="+mn-ea"/>
                <a:cs typeface="+mn-cs"/>
              </a:rPr>
              <a:t>Idea Graphic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74713" y="865651"/>
            <a:ext cx="6224717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 is simply dummy text of the printing and typesetting industry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095192" y="1744570"/>
            <a:ext cx="967662" cy="955862"/>
            <a:chOff x="4279221" y="2033354"/>
            <a:chExt cx="1412875" cy="1395646"/>
          </a:xfrm>
        </p:grpSpPr>
        <p:sp>
          <p:nvSpPr>
            <p:cNvPr id="15" name="Freeform 5"/>
            <p:cNvSpPr>
              <a:spLocks/>
            </p:cNvSpPr>
            <p:nvPr/>
          </p:nvSpPr>
          <p:spPr bwMode="auto">
            <a:xfrm>
              <a:off x="4279221" y="2081212"/>
              <a:ext cx="1412875" cy="1347788"/>
            </a:xfrm>
            <a:custGeom>
              <a:avLst/>
              <a:gdLst>
                <a:gd name="T0" fmla="*/ 36 w 374"/>
                <a:gd name="T1" fmla="*/ 145 h 356"/>
                <a:gd name="T2" fmla="*/ 118 w 374"/>
                <a:gd name="T3" fmla="*/ 65 h 356"/>
                <a:gd name="T4" fmla="*/ 271 w 374"/>
                <a:gd name="T5" fmla="*/ 39 h 356"/>
                <a:gd name="T6" fmla="*/ 353 w 374"/>
                <a:gd name="T7" fmla="*/ 207 h 356"/>
                <a:gd name="T8" fmla="*/ 128 w 374"/>
                <a:gd name="T9" fmla="*/ 310 h 356"/>
                <a:gd name="T10" fmla="*/ 35 w 374"/>
                <a:gd name="T11" fmla="*/ 218 h 356"/>
                <a:gd name="T12" fmla="*/ 36 w 374"/>
                <a:gd name="T13" fmla="*/ 145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356">
                  <a:moveTo>
                    <a:pt x="36" y="145"/>
                  </a:moveTo>
                  <a:cubicBezTo>
                    <a:pt x="61" y="130"/>
                    <a:pt x="78" y="127"/>
                    <a:pt x="118" y="65"/>
                  </a:cubicBezTo>
                  <a:cubicBezTo>
                    <a:pt x="159" y="3"/>
                    <a:pt x="231" y="0"/>
                    <a:pt x="271" y="39"/>
                  </a:cubicBezTo>
                  <a:cubicBezTo>
                    <a:pt x="311" y="78"/>
                    <a:pt x="374" y="119"/>
                    <a:pt x="353" y="207"/>
                  </a:cubicBezTo>
                  <a:cubicBezTo>
                    <a:pt x="332" y="296"/>
                    <a:pt x="216" y="356"/>
                    <a:pt x="128" y="310"/>
                  </a:cubicBezTo>
                  <a:cubicBezTo>
                    <a:pt x="76" y="282"/>
                    <a:pt x="53" y="251"/>
                    <a:pt x="35" y="218"/>
                  </a:cubicBezTo>
                  <a:cubicBezTo>
                    <a:pt x="23" y="196"/>
                    <a:pt x="0" y="166"/>
                    <a:pt x="36" y="14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4377645" y="2033354"/>
              <a:ext cx="1216025" cy="1336675"/>
            </a:xfrm>
            <a:custGeom>
              <a:avLst/>
              <a:gdLst>
                <a:gd name="T0" fmla="*/ 223 w 322"/>
                <a:gd name="T1" fmla="*/ 21 h 353"/>
                <a:gd name="T2" fmla="*/ 113 w 322"/>
                <a:gd name="T3" fmla="*/ 52 h 353"/>
                <a:gd name="T4" fmla="*/ 14 w 322"/>
                <a:gd name="T5" fmla="*/ 172 h 353"/>
                <a:gd name="T6" fmla="*/ 119 w 322"/>
                <a:gd name="T7" fmla="*/ 327 h 353"/>
                <a:gd name="T8" fmla="*/ 320 w 322"/>
                <a:gd name="T9" fmla="*/ 183 h 353"/>
                <a:gd name="T10" fmla="*/ 287 w 322"/>
                <a:gd name="T11" fmla="*/ 56 h 353"/>
                <a:gd name="T12" fmla="*/ 223 w 322"/>
                <a:gd name="T13" fmla="*/ 2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2" h="353">
                  <a:moveTo>
                    <a:pt x="223" y="21"/>
                  </a:moveTo>
                  <a:cubicBezTo>
                    <a:pt x="198" y="35"/>
                    <a:pt x="187" y="48"/>
                    <a:pt x="113" y="52"/>
                  </a:cubicBezTo>
                  <a:cubicBezTo>
                    <a:pt x="39" y="57"/>
                    <a:pt x="0" y="118"/>
                    <a:pt x="14" y="172"/>
                  </a:cubicBezTo>
                  <a:cubicBezTo>
                    <a:pt x="28" y="226"/>
                    <a:pt x="32" y="301"/>
                    <a:pt x="119" y="327"/>
                  </a:cubicBezTo>
                  <a:cubicBezTo>
                    <a:pt x="206" y="353"/>
                    <a:pt x="316" y="282"/>
                    <a:pt x="320" y="183"/>
                  </a:cubicBezTo>
                  <a:cubicBezTo>
                    <a:pt x="322" y="124"/>
                    <a:pt x="306" y="88"/>
                    <a:pt x="287" y="56"/>
                  </a:cubicBezTo>
                  <a:cubicBezTo>
                    <a:pt x="274" y="35"/>
                    <a:pt x="259" y="0"/>
                    <a:pt x="223" y="21"/>
                  </a:cubicBezTo>
                  <a:close/>
                </a:path>
              </a:pathLst>
            </a:custGeom>
            <a:solidFill>
              <a:srgbClr val="007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520705" y="3063047"/>
            <a:ext cx="967662" cy="955862"/>
            <a:chOff x="4279221" y="2033354"/>
            <a:chExt cx="1412875" cy="1395646"/>
          </a:xfrm>
        </p:grpSpPr>
        <p:sp>
          <p:nvSpPr>
            <p:cNvPr id="18" name="Freeform 5"/>
            <p:cNvSpPr>
              <a:spLocks/>
            </p:cNvSpPr>
            <p:nvPr/>
          </p:nvSpPr>
          <p:spPr bwMode="auto">
            <a:xfrm>
              <a:off x="4279221" y="2081212"/>
              <a:ext cx="1412875" cy="1347788"/>
            </a:xfrm>
            <a:custGeom>
              <a:avLst/>
              <a:gdLst>
                <a:gd name="T0" fmla="*/ 36 w 374"/>
                <a:gd name="T1" fmla="*/ 145 h 356"/>
                <a:gd name="T2" fmla="*/ 118 w 374"/>
                <a:gd name="T3" fmla="*/ 65 h 356"/>
                <a:gd name="T4" fmla="*/ 271 w 374"/>
                <a:gd name="T5" fmla="*/ 39 h 356"/>
                <a:gd name="T6" fmla="*/ 353 w 374"/>
                <a:gd name="T7" fmla="*/ 207 h 356"/>
                <a:gd name="T8" fmla="*/ 128 w 374"/>
                <a:gd name="T9" fmla="*/ 310 h 356"/>
                <a:gd name="T10" fmla="*/ 35 w 374"/>
                <a:gd name="T11" fmla="*/ 218 h 356"/>
                <a:gd name="T12" fmla="*/ 36 w 374"/>
                <a:gd name="T13" fmla="*/ 145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356">
                  <a:moveTo>
                    <a:pt x="36" y="145"/>
                  </a:moveTo>
                  <a:cubicBezTo>
                    <a:pt x="61" y="130"/>
                    <a:pt x="78" y="127"/>
                    <a:pt x="118" y="65"/>
                  </a:cubicBezTo>
                  <a:cubicBezTo>
                    <a:pt x="159" y="3"/>
                    <a:pt x="231" y="0"/>
                    <a:pt x="271" y="39"/>
                  </a:cubicBezTo>
                  <a:cubicBezTo>
                    <a:pt x="311" y="78"/>
                    <a:pt x="374" y="119"/>
                    <a:pt x="353" y="207"/>
                  </a:cubicBezTo>
                  <a:cubicBezTo>
                    <a:pt x="332" y="296"/>
                    <a:pt x="216" y="356"/>
                    <a:pt x="128" y="310"/>
                  </a:cubicBezTo>
                  <a:cubicBezTo>
                    <a:pt x="76" y="282"/>
                    <a:pt x="53" y="251"/>
                    <a:pt x="35" y="218"/>
                  </a:cubicBezTo>
                  <a:cubicBezTo>
                    <a:pt x="23" y="196"/>
                    <a:pt x="0" y="166"/>
                    <a:pt x="36" y="14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4377645" y="2033354"/>
              <a:ext cx="1216025" cy="1336675"/>
            </a:xfrm>
            <a:custGeom>
              <a:avLst/>
              <a:gdLst>
                <a:gd name="T0" fmla="*/ 223 w 322"/>
                <a:gd name="T1" fmla="*/ 21 h 353"/>
                <a:gd name="T2" fmla="*/ 113 w 322"/>
                <a:gd name="T3" fmla="*/ 52 h 353"/>
                <a:gd name="T4" fmla="*/ 14 w 322"/>
                <a:gd name="T5" fmla="*/ 172 h 353"/>
                <a:gd name="T6" fmla="*/ 119 w 322"/>
                <a:gd name="T7" fmla="*/ 327 h 353"/>
                <a:gd name="T8" fmla="*/ 320 w 322"/>
                <a:gd name="T9" fmla="*/ 183 h 353"/>
                <a:gd name="T10" fmla="*/ 287 w 322"/>
                <a:gd name="T11" fmla="*/ 56 h 353"/>
                <a:gd name="T12" fmla="*/ 223 w 322"/>
                <a:gd name="T13" fmla="*/ 2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2" h="353">
                  <a:moveTo>
                    <a:pt x="223" y="21"/>
                  </a:moveTo>
                  <a:cubicBezTo>
                    <a:pt x="198" y="35"/>
                    <a:pt x="187" y="48"/>
                    <a:pt x="113" y="52"/>
                  </a:cubicBezTo>
                  <a:cubicBezTo>
                    <a:pt x="39" y="57"/>
                    <a:pt x="0" y="118"/>
                    <a:pt x="14" y="172"/>
                  </a:cubicBezTo>
                  <a:cubicBezTo>
                    <a:pt x="28" y="226"/>
                    <a:pt x="32" y="301"/>
                    <a:pt x="119" y="327"/>
                  </a:cubicBezTo>
                  <a:cubicBezTo>
                    <a:pt x="206" y="353"/>
                    <a:pt x="316" y="282"/>
                    <a:pt x="320" y="183"/>
                  </a:cubicBezTo>
                  <a:cubicBezTo>
                    <a:pt x="322" y="124"/>
                    <a:pt x="306" y="88"/>
                    <a:pt x="287" y="56"/>
                  </a:cubicBezTo>
                  <a:cubicBezTo>
                    <a:pt x="274" y="35"/>
                    <a:pt x="259" y="0"/>
                    <a:pt x="223" y="21"/>
                  </a:cubicBezTo>
                  <a:close/>
                </a:path>
              </a:pathLst>
            </a:custGeom>
            <a:solidFill>
              <a:srgbClr val="0DB0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4072" y="4381525"/>
            <a:ext cx="967662" cy="955862"/>
            <a:chOff x="4279221" y="2033354"/>
            <a:chExt cx="1412875" cy="1395646"/>
          </a:xfrm>
        </p:grpSpPr>
        <p:sp>
          <p:nvSpPr>
            <p:cNvPr id="21" name="Freeform 5"/>
            <p:cNvSpPr>
              <a:spLocks/>
            </p:cNvSpPr>
            <p:nvPr/>
          </p:nvSpPr>
          <p:spPr bwMode="auto">
            <a:xfrm>
              <a:off x="4279221" y="2081212"/>
              <a:ext cx="1412875" cy="1347788"/>
            </a:xfrm>
            <a:custGeom>
              <a:avLst/>
              <a:gdLst>
                <a:gd name="T0" fmla="*/ 36 w 374"/>
                <a:gd name="T1" fmla="*/ 145 h 356"/>
                <a:gd name="T2" fmla="*/ 118 w 374"/>
                <a:gd name="T3" fmla="*/ 65 h 356"/>
                <a:gd name="T4" fmla="*/ 271 w 374"/>
                <a:gd name="T5" fmla="*/ 39 h 356"/>
                <a:gd name="T6" fmla="*/ 353 w 374"/>
                <a:gd name="T7" fmla="*/ 207 h 356"/>
                <a:gd name="T8" fmla="*/ 128 w 374"/>
                <a:gd name="T9" fmla="*/ 310 h 356"/>
                <a:gd name="T10" fmla="*/ 35 w 374"/>
                <a:gd name="T11" fmla="*/ 218 h 356"/>
                <a:gd name="T12" fmla="*/ 36 w 374"/>
                <a:gd name="T13" fmla="*/ 145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356">
                  <a:moveTo>
                    <a:pt x="36" y="145"/>
                  </a:moveTo>
                  <a:cubicBezTo>
                    <a:pt x="61" y="130"/>
                    <a:pt x="78" y="127"/>
                    <a:pt x="118" y="65"/>
                  </a:cubicBezTo>
                  <a:cubicBezTo>
                    <a:pt x="159" y="3"/>
                    <a:pt x="231" y="0"/>
                    <a:pt x="271" y="39"/>
                  </a:cubicBezTo>
                  <a:cubicBezTo>
                    <a:pt x="311" y="78"/>
                    <a:pt x="374" y="119"/>
                    <a:pt x="353" y="207"/>
                  </a:cubicBezTo>
                  <a:cubicBezTo>
                    <a:pt x="332" y="296"/>
                    <a:pt x="216" y="356"/>
                    <a:pt x="128" y="310"/>
                  </a:cubicBezTo>
                  <a:cubicBezTo>
                    <a:pt x="76" y="282"/>
                    <a:pt x="53" y="251"/>
                    <a:pt x="35" y="218"/>
                  </a:cubicBezTo>
                  <a:cubicBezTo>
                    <a:pt x="23" y="196"/>
                    <a:pt x="0" y="166"/>
                    <a:pt x="36" y="14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Freeform 6"/>
            <p:cNvSpPr>
              <a:spLocks/>
            </p:cNvSpPr>
            <p:nvPr/>
          </p:nvSpPr>
          <p:spPr bwMode="auto">
            <a:xfrm>
              <a:off x="4377645" y="2033354"/>
              <a:ext cx="1216025" cy="1336675"/>
            </a:xfrm>
            <a:custGeom>
              <a:avLst/>
              <a:gdLst>
                <a:gd name="T0" fmla="*/ 223 w 322"/>
                <a:gd name="T1" fmla="*/ 21 h 353"/>
                <a:gd name="T2" fmla="*/ 113 w 322"/>
                <a:gd name="T3" fmla="*/ 52 h 353"/>
                <a:gd name="T4" fmla="*/ 14 w 322"/>
                <a:gd name="T5" fmla="*/ 172 h 353"/>
                <a:gd name="T6" fmla="*/ 119 w 322"/>
                <a:gd name="T7" fmla="*/ 327 h 353"/>
                <a:gd name="T8" fmla="*/ 320 w 322"/>
                <a:gd name="T9" fmla="*/ 183 h 353"/>
                <a:gd name="T10" fmla="*/ 287 w 322"/>
                <a:gd name="T11" fmla="*/ 56 h 353"/>
                <a:gd name="T12" fmla="*/ 223 w 322"/>
                <a:gd name="T13" fmla="*/ 2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2" h="353">
                  <a:moveTo>
                    <a:pt x="223" y="21"/>
                  </a:moveTo>
                  <a:cubicBezTo>
                    <a:pt x="198" y="35"/>
                    <a:pt x="187" y="48"/>
                    <a:pt x="113" y="52"/>
                  </a:cubicBezTo>
                  <a:cubicBezTo>
                    <a:pt x="39" y="57"/>
                    <a:pt x="0" y="118"/>
                    <a:pt x="14" y="172"/>
                  </a:cubicBezTo>
                  <a:cubicBezTo>
                    <a:pt x="28" y="226"/>
                    <a:pt x="32" y="301"/>
                    <a:pt x="119" y="327"/>
                  </a:cubicBezTo>
                  <a:cubicBezTo>
                    <a:pt x="206" y="353"/>
                    <a:pt x="316" y="282"/>
                    <a:pt x="320" y="183"/>
                  </a:cubicBezTo>
                  <a:cubicBezTo>
                    <a:pt x="322" y="124"/>
                    <a:pt x="306" y="88"/>
                    <a:pt x="287" y="56"/>
                  </a:cubicBezTo>
                  <a:cubicBezTo>
                    <a:pt x="274" y="35"/>
                    <a:pt x="259" y="0"/>
                    <a:pt x="223" y="21"/>
                  </a:cubicBezTo>
                  <a:close/>
                </a:path>
              </a:pathLst>
            </a:custGeom>
            <a:solidFill>
              <a:srgbClr val="F05A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7665533" y="3063047"/>
            <a:ext cx="967662" cy="955862"/>
            <a:chOff x="4279221" y="2033354"/>
            <a:chExt cx="1412875" cy="1395646"/>
          </a:xfrm>
        </p:grpSpPr>
        <p:sp>
          <p:nvSpPr>
            <p:cNvPr id="45" name="Freeform 5"/>
            <p:cNvSpPr>
              <a:spLocks/>
            </p:cNvSpPr>
            <p:nvPr/>
          </p:nvSpPr>
          <p:spPr bwMode="auto">
            <a:xfrm>
              <a:off x="4279221" y="2081212"/>
              <a:ext cx="1412875" cy="1347788"/>
            </a:xfrm>
            <a:custGeom>
              <a:avLst/>
              <a:gdLst>
                <a:gd name="T0" fmla="*/ 36 w 374"/>
                <a:gd name="T1" fmla="*/ 145 h 356"/>
                <a:gd name="T2" fmla="*/ 118 w 374"/>
                <a:gd name="T3" fmla="*/ 65 h 356"/>
                <a:gd name="T4" fmla="*/ 271 w 374"/>
                <a:gd name="T5" fmla="*/ 39 h 356"/>
                <a:gd name="T6" fmla="*/ 353 w 374"/>
                <a:gd name="T7" fmla="*/ 207 h 356"/>
                <a:gd name="T8" fmla="*/ 128 w 374"/>
                <a:gd name="T9" fmla="*/ 310 h 356"/>
                <a:gd name="T10" fmla="*/ 35 w 374"/>
                <a:gd name="T11" fmla="*/ 218 h 356"/>
                <a:gd name="T12" fmla="*/ 36 w 374"/>
                <a:gd name="T13" fmla="*/ 145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356">
                  <a:moveTo>
                    <a:pt x="36" y="145"/>
                  </a:moveTo>
                  <a:cubicBezTo>
                    <a:pt x="61" y="130"/>
                    <a:pt x="78" y="127"/>
                    <a:pt x="118" y="65"/>
                  </a:cubicBezTo>
                  <a:cubicBezTo>
                    <a:pt x="159" y="3"/>
                    <a:pt x="231" y="0"/>
                    <a:pt x="271" y="39"/>
                  </a:cubicBezTo>
                  <a:cubicBezTo>
                    <a:pt x="311" y="78"/>
                    <a:pt x="374" y="119"/>
                    <a:pt x="353" y="207"/>
                  </a:cubicBezTo>
                  <a:cubicBezTo>
                    <a:pt x="332" y="296"/>
                    <a:pt x="216" y="356"/>
                    <a:pt x="128" y="310"/>
                  </a:cubicBezTo>
                  <a:cubicBezTo>
                    <a:pt x="76" y="282"/>
                    <a:pt x="53" y="251"/>
                    <a:pt x="35" y="218"/>
                  </a:cubicBezTo>
                  <a:cubicBezTo>
                    <a:pt x="23" y="196"/>
                    <a:pt x="0" y="166"/>
                    <a:pt x="36" y="14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6" name="Freeform 6"/>
            <p:cNvSpPr>
              <a:spLocks/>
            </p:cNvSpPr>
            <p:nvPr/>
          </p:nvSpPr>
          <p:spPr bwMode="auto">
            <a:xfrm>
              <a:off x="4377645" y="2033354"/>
              <a:ext cx="1216025" cy="1336675"/>
            </a:xfrm>
            <a:custGeom>
              <a:avLst/>
              <a:gdLst>
                <a:gd name="T0" fmla="*/ 223 w 322"/>
                <a:gd name="T1" fmla="*/ 21 h 353"/>
                <a:gd name="T2" fmla="*/ 113 w 322"/>
                <a:gd name="T3" fmla="*/ 52 h 353"/>
                <a:gd name="T4" fmla="*/ 14 w 322"/>
                <a:gd name="T5" fmla="*/ 172 h 353"/>
                <a:gd name="T6" fmla="*/ 119 w 322"/>
                <a:gd name="T7" fmla="*/ 327 h 353"/>
                <a:gd name="T8" fmla="*/ 320 w 322"/>
                <a:gd name="T9" fmla="*/ 183 h 353"/>
                <a:gd name="T10" fmla="*/ 287 w 322"/>
                <a:gd name="T11" fmla="*/ 56 h 353"/>
                <a:gd name="T12" fmla="*/ 223 w 322"/>
                <a:gd name="T13" fmla="*/ 2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2" h="353">
                  <a:moveTo>
                    <a:pt x="223" y="21"/>
                  </a:moveTo>
                  <a:cubicBezTo>
                    <a:pt x="198" y="35"/>
                    <a:pt x="187" y="48"/>
                    <a:pt x="113" y="52"/>
                  </a:cubicBezTo>
                  <a:cubicBezTo>
                    <a:pt x="39" y="57"/>
                    <a:pt x="0" y="118"/>
                    <a:pt x="14" y="172"/>
                  </a:cubicBezTo>
                  <a:cubicBezTo>
                    <a:pt x="28" y="226"/>
                    <a:pt x="32" y="301"/>
                    <a:pt x="119" y="327"/>
                  </a:cubicBezTo>
                  <a:cubicBezTo>
                    <a:pt x="206" y="353"/>
                    <a:pt x="316" y="282"/>
                    <a:pt x="320" y="183"/>
                  </a:cubicBezTo>
                  <a:cubicBezTo>
                    <a:pt x="322" y="124"/>
                    <a:pt x="306" y="88"/>
                    <a:pt x="287" y="56"/>
                  </a:cubicBezTo>
                  <a:cubicBezTo>
                    <a:pt x="274" y="35"/>
                    <a:pt x="259" y="0"/>
                    <a:pt x="223" y="21"/>
                  </a:cubicBezTo>
                  <a:close/>
                </a:path>
              </a:pathLst>
            </a:custGeom>
            <a:solidFill>
              <a:srgbClr val="BC1A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091046" y="1744570"/>
            <a:ext cx="967662" cy="955862"/>
            <a:chOff x="4279221" y="2033354"/>
            <a:chExt cx="1412875" cy="1395646"/>
          </a:xfrm>
        </p:grpSpPr>
        <p:sp>
          <p:nvSpPr>
            <p:cNvPr id="48" name="Freeform 5"/>
            <p:cNvSpPr>
              <a:spLocks/>
            </p:cNvSpPr>
            <p:nvPr/>
          </p:nvSpPr>
          <p:spPr bwMode="auto">
            <a:xfrm>
              <a:off x="4279221" y="2081212"/>
              <a:ext cx="1412875" cy="1347788"/>
            </a:xfrm>
            <a:custGeom>
              <a:avLst/>
              <a:gdLst>
                <a:gd name="T0" fmla="*/ 36 w 374"/>
                <a:gd name="T1" fmla="*/ 145 h 356"/>
                <a:gd name="T2" fmla="*/ 118 w 374"/>
                <a:gd name="T3" fmla="*/ 65 h 356"/>
                <a:gd name="T4" fmla="*/ 271 w 374"/>
                <a:gd name="T5" fmla="*/ 39 h 356"/>
                <a:gd name="T6" fmla="*/ 353 w 374"/>
                <a:gd name="T7" fmla="*/ 207 h 356"/>
                <a:gd name="T8" fmla="*/ 128 w 374"/>
                <a:gd name="T9" fmla="*/ 310 h 356"/>
                <a:gd name="T10" fmla="*/ 35 w 374"/>
                <a:gd name="T11" fmla="*/ 218 h 356"/>
                <a:gd name="T12" fmla="*/ 36 w 374"/>
                <a:gd name="T13" fmla="*/ 145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356">
                  <a:moveTo>
                    <a:pt x="36" y="145"/>
                  </a:moveTo>
                  <a:cubicBezTo>
                    <a:pt x="61" y="130"/>
                    <a:pt x="78" y="127"/>
                    <a:pt x="118" y="65"/>
                  </a:cubicBezTo>
                  <a:cubicBezTo>
                    <a:pt x="159" y="3"/>
                    <a:pt x="231" y="0"/>
                    <a:pt x="271" y="39"/>
                  </a:cubicBezTo>
                  <a:cubicBezTo>
                    <a:pt x="311" y="78"/>
                    <a:pt x="374" y="119"/>
                    <a:pt x="353" y="207"/>
                  </a:cubicBezTo>
                  <a:cubicBezTo>
                    <a:pt x="332" y="296"/>
                    <a:pt x="216" y="356"/>
                    <a:pt x="128" y="310"/>
                  </a:cubicBezTo>
                  <a:cubicBezTo>
                    <a:pt x="76" y="282"/>
                    <a:pt x="53" y="251"/>
                    <a:pt x="35" y="218"/>
                  </a:cubicBezTo>
                  <a:cubicBezTo>
                    <a:pt x="23" y="196"/>
                    <a:pt x="0" y="166"/>
                    <a:pt x="36" y="14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" name="Freeform 6"/>
            <p:cNvSpPr>
              <a:spLocks/>
            </p:cNvSpPr>
            <p:nvPr/>
          </p:nvSpPr>
          <p:spPr bwMode="auto">
            <a:xfrm>
              <a:off x="4377645" y="2033354"/>
              <a:ext cx="1216025" cy="1336675"/>
            </a:xfrm>
            <a:custGeom>
              <a:avLst/>
              <a:gdLst>
                <a:gd name="T0" fmla="*/ 223 w 322"/>
                <a:gd name="T1" fmla="*/ 21 h 353"/>
                <a:gd name="T2" fmla="*/ 113 w 322"/>
                <a:gd name="T3" fmla="*/ 52 h 353"/>
                <a:gd name="T4" fmla="*/ 14 w 322"/>
                <a:gd name="T5" fmla="*/ 172 h 353"/>
                <a:gd name="T6" fmla="*/ 119 w 322"/>
                <a:gd name="T7" fmla="*/ 327 h 353"/>
                <a:gd name="T8" fmla="*/ 320 w 322"/>
                <a:gd name="T9" fmla="*/ 183 h 353"/>
                <a:gd name="T10" fmla="*/ 287 w 322"/>
                <a:gd name="T11" fmla="*/ 56 h 353"/>
                <a:gd name="T12" fmla="*/ 223 w 322"/>
                <a:gd name="T13" fmla="*/ 2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2" h="353">
                  <a:moveTo>
                    <a:pt x="223" y="21"/>
                  </a:moveTo>
                  <a:cubicBezTo>
                    <a:pt x="198" y="35"/>
                    <a:pt x="187" y="48"/>
                    <a:pt x="113" y="52"/>
                  </a:cubicBezTo>
                  <a:cubicBezTo>
                    <a:pt x="39" y="57"/>
                    <a:pt x="0" y="118"/>
                    <a:pt x="14" y="172"/>
                  </a:cubicBezTo>
                  <a:cubicBezTo>
                    <a:pt x="28" y="226"/>
                    <a:pt x="32" y="301"/>
                    <a:pt x="119" y="327"/>
                  </a:cubicBezTo>
                  <a:cubicBezTo>
                    <a:pt x="206" y="353"/>
                    <a:pt x="316" y="282"/>
                    <a:pt x="320" y="183"/>
                  </a:cubicBezTo>
                  <a:cubicBezTo>
                    <a:pt x="322" y="124"/>
                    <a:pt x="306" y="88"/>
                    <a:pt x="287" y="56"/>
                  </a:cubicBezTo>
                  <a:cubicBezTo>
                    <a:pt x="274" y="35"/>
                    <a:pt x="259" y="0"/>
                    <a:pt x="223" y="21"/>
                  </a:cubicBezTo>
                  <a:close/>
                </a:path>
              </a:pathLst>
            </a:custGeom>
            <a:solidFill>
              <a:srgbClr val="D618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7202166" y="4381525"/>
            <a:ext cx="967662" cy="955862"/>
            <a:chOff x="4279221" y="2033354"/>
            <a:chExt cx="1412875" cy="1395646"/>
          </a:xfrm>
        </p:grpSpPr>
        <p:sp>
          <p:nvSpPr>
            <p:cNvPr id="51" name="Freeform 5"/>
            <p:cNvSpPr>
              <a:spLocks/>
            </p:cNvSpPr>
            <p:nvPr/>
          </p:nvSpPr>
          <p:spPr bwMode="auto">
            <a:xfrm>
              <a:off x="4279221" y="2081212"/>
              <a:ext cx="1412875" cy="1347788"/>
            </a:xfrm>
            <a:custGeom>
              <a:avLst/>
              <a:gdLst>
                <a:gd name="T0" fmla="*/ 36 w 374"/>
                <a:gd name="T1" fmla="*/ 145 h 356"/>
                <a:gd name="T2" fmla="*/ 118 w 374"/>
                <a:gd name="T3" fmla="*/ 65 h 356"/>
                <a:gd name="T4" fmla="*/ 271 w 374"/>
                <a:gd name="T5" fmla="*/ 39 h 356"/>
                <a:gd name="T6" fmla="*/ 353 w 374"/>
                <a:gd name="T7" fmla="*/ 207 h 356"/>
                <a:gd name="T8" fmla="*/ 128 w 374"/>
                <a:gd name="T9" fmla="*/ 310 h 356"/>
                <a:gd name="T10" fmla="*/ 35 w 374"/>
                <a:gd name="T11" fmla="*/ 218 h 356"/>
                <a:gd name="T12" fmla="*/ 36 w 374"/>
                <a:gd name="T13" fmla="*/ 145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356">
                  <a:moveTo>
                    <a:pt x="36" y="145"/>
                  </a:moveTo>
                  <a:cubicBezTo>
                    <a:pt x="61" y="130"/>
                    <a:pt x="78" y="127"/>
                    <a:pt x="118" y="65"/>
                  </a:cubicBezTo>
                  <a:cubicBezTo>
                    <a:pt x="159" y="3"/>
                    <a:pt x="231" y="0"/>
                    <a:pt x="271" y="39"/>
                  </a:cubicBezTo>
                  <a:cubicBezTo>
                    <a:pt x="311" y="78"/>
                    <a:pt x="374" y="119"/>
                    <a:pt x="353" y="207"/>
                  </a:cubicBezTo>
                  <a:cubicBezTo>
                    <a:pt x="332" y="296"/>
                    <a:pt x="216" y="356"/>
                    <a:pt x="128" y="310"/>
                  </a:cubicBezTo>
                  <a:cubicBezTo>
                    <a:pt x="76" y="282"/>
                    <a:pt x="53" y="251"/>
                    <a:pt x="35" y="218"/>
                  </a:cubicBezTo>
                  <a:cubicBezTo>
                    <a:pt x="23" y="196"/>
                    <a:pt x="0" y="166"/>
                    <a:pt x="36" y="14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6"/>
            <p:cNvSpPr>
              <a:spLocks/>
            </p:cNvSpPr>
            <p:nvPr/>
          </p:nvSpPr>
          <p:spPr bwMode="auto">
            <a:xfrm>
              <a:off x="4377645" y="2033354"/>
              <a:ext cx="1216025" cy="1336675"/>
            </a:xfrm>
            <a:custGeom>
              <a:avLst/>
              <a:gdLst>
                <a:gd name="T0" fmla="*/ 223 w 322"/>
                <a:gd name="T1" fmla="*/ 21 h 353"/>
                <a:gd name="T2" fmla="*/ 113 w 322"/>
                <a:gd name="T3" fmla="*/ 52 h 353"/>
                <a:gd name="T4" fmla="*/ 14 w 322"/>
                <a:gd name="T5" fmla="*/ 172 h 353"/>
                <a:gd name="T6" fmla="*/ 119 w 322"/>
                <a:gd name="T7" fmla="*/ 327 h 353"/>
                <a:gd name="T8" fmla="*/ 320 w 322"/>
                <a:gd name="T9" fmla="*/ 183 h 353"/>
                <a:gd name="T10" fmla="*/ 287 w 322"/>
                <a:gd name="T11" fmla="*/ 56 h 353"/>
                <a:gd name="T12" fmla="*/ 223 w 322"/>
                <a:gd name="T13" fmla="*/ 2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2" h="353">
                  <a:moveTo>
                    <a:pt x="223" y="21"/>
                  </a:moveTo>
                  <a:cubicBezTo>
                    <a:pt x="198" y="35"/>
                    <a:pt x="187" y="48"/>
                    <a:pt x="113" y="52"/>
                  </a:cubicBezTo>
                  <a:cubicBezTo>
                    <a:pt x="39" y="57"/>
                    <a:pt x="0" y="118"/>
                    <a:pt x="14" y="172"/>
                  </a:cubicBezTo>
                  <a:cubicBezTo>
                    <a:pt x="28" y="226"/>
                    <a:pt x="32" y="301"/>
                    <a:pt x="119" y="327"/>
                  </a:cubicBezTo>
                  <a:cubicBezTo>
                    <a:pt x="206" y="353"/>
                    <a:pt x="316" y="282"/>
                    <a:pt x="320" y="183"/>
                  </a:cubicBezTo>
                  <a:cubicBezTo>
                    <a:pt x="322" y="124"/>
                    <a:pt x="306" y="88"/>
                    <a:pt x="287" y="56"/>
                  </a:cubicBezTo>
                  <a:cubicBezTo>
                    <a:pt x="274" y="35"/>
                    <a:pt x="259" y="0"/>
                    <a:pt x="223" y="21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7" name="Freeform 13"/>
          <p:cNvSpPr>
            <a:spLocks/>
          </p:cNvSpPr>
          <p:nvPr/>
        </p:nvSpPr>
        <p:spPr bwMode="auto">
          <a:xfrm>
            <a:off x="5859392" y="3104778"/>
            <a:ext cx="566650" cy="939862"/>
          </a:xfrm>
          <a:custGeom>
            <a:avLst/>
            <a:gdLst>
              <a:gd name="T0" fmla="*/ 160 w 436"/>
              <a:gd name="T1" fmla="*/ 0 h 725"/>
              <a:gd name="T2" fmla="*/ 0 w 436"/>
              <a:gd name="T3" fmla="*/ 319 h 725"/>
              <a:gd name="T4" fmla="*/ 196 w 436"/>
              <a:gd name="T5" fmla="*/ 379 h 725"/>
              <a:gd name="T6" fmla="*/ 19 w 436"/>
              <a:gd name="T7" fmla="*/ 669 h 725"/>
              <a:gd name="T8" fmla="*/ 31 w 436"/>
              <a:gd name="T9" fmla="*/ 717 h 725"/>
              <a:gd name="T10" fmla="*/ 31 w 436"/>
              <a:gd name="T11" fmla="*/ 717 h 725"/>
              <a:gd name="T12" fmla="*/ 75 w 436"/>
              <a:gd name="T13" fmla="*/ 709 h 725"/>
              <a:gd name="T14" fmla="*/ 436 w 436"/>
              <a:gd name="T15" fmla="*/ 279 h 725"/>
              <a:gd name="T16" fmla="*/ 272 w 436"/>
              <a:gd name="T17" fmla="*/ 219 h 725"/>
              <a:gd name="T18" fmla="*/ 396 w 436"/>
              <a:gd name="T19" fmla="*/ 0 h 725"/>
              <a:gd name="T20" fmla="*/ 160 w 436"/>
              <a:gd name="T21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36" h="725">
                <a:moveTo>
                  <a:pt x="160" y="0"/>
                </a:moveTo>
                <a:cubicBezTo>
                  <a:pt x="0" y="319"/>
                  <a:pt x="0" y="319"/>
                  <a:pt x="0" y="319"/>
                </a:cubicBezTo>
                <a:cubicBezTo>
                  <a:pt x="196" y="379"/>
                  <a:pt x="196" y="379"/>
                  <a:pt x="196" y="379"/>
                </a:cubicBezTo>
                <a:cubicBezTo>
                  <a:pt x="19" y="669"/>
                  <a:pt x="19" y="669"/>
                  <a:pt x="19" y="669"/>
                </a:cubicBezTo>
                <a:cubicBezTo>
                  <a:pt x="8" y="685"/>
                  <a:pt x="14" y="707"/>
                  <a:pt x="31" y="717"/>
                </a:cubicBezTo>
                <a:cubicBezTo>
                  <a:pt x="31" y="717"/>
                  <a:pt x="31" y="717"/>
                  <a:pt x="31" y="717"/>
                </a:cubicBezTo>
                <a:cubicBezTo>
                  <a:pt x="45" y="725"/>
                  <a:pt x="64" y="722"/>
                  <a:pt x="75" y="709"/>
                </a:cubicBezTo>
                <a:cubicBezTo>
                  <a:pt x="436" y="279"/>
                  <a:pt x="436" y="279"/>
                  <a:pt x="436" y="279"/>
                </a:cubicBezTo>
                <a:cubicBezTo>
                  <a:pt x="272" y="219"/>
                  <a:pt x="272" y="219"/>
                  <a:pt x="272" y="219"/>
                </a:cubicBezTo>
                <a:cubicBezTo>
                  <a:pt x="396" y="0"/>
                  <a:pt x="396" y="0"/>
                  <a:pt x="396" y="0"/>
                </a:cubicBezTo>
                <a:lnTo>
                  <a:pt x="160" y="0"/>
                </a:lnTo>
                <a:close/>
              </a:path>
            </a:pathLst>
          </a:custGeom>
          <a:solidFill>
            <a:srgbClr val="0071B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8296275" y="1907124"/>
            <a:ext cx="3021013" cy="630754"/>
            <a:chOff x="6771488" y="3013879"/>
            <a:chExt cx="5041777" cy="630754"/>
          </a:xfrm>
        </p:grpSpPr>
        <p:sp>
          <p:nvSpPr>
            <p:cNvPr id="59" name="TextBox 58"/>
            <p:cNvSpPr txBox="1"/>
            <p:nvPr/>
          </p:nvSpPr>
          <p:spPr>
            <a:xfrm>
              <a:off x="6771488" y="3013879"/>
              <a:ext cx="180579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2425C"/>
                  </a:solidFill>
                  <a:effectLst/>
                  <a:uLnTx/>
                  <a:uFillTx/>
                  <a:latin typeface="Avenir Heavy"/>
                  <a:ea typeface="+mn-ea"/>
                  <a:cs typeface="+mn-cs"/>
                </a:rPr>
                <a:t>Lorem ipsum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771488" y="3259912"/>
              <a:ext cx="5041777" cy="3847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1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 Light" panose="020F0302020204030204" pitchFamily="34" charset="0"/>
                  <a:ea typeface="+mn-ea"/>
                  <a:cs typeface="Calibri Light" panose="020F0302020204030204" pitchFamily="34" charset="0"/>
                </a:rPr>
                <a:t>It is a long established fact that a reader will be distracted by the readable content page</a:t>
              </a: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8438842" y="4519740"/>
            <a:ext cx="2878446" cy="630754"/>
            <a:chOff x="6771488" y="3013879"/>
            <a:chExt cx="5041777" cy="630754"/>
          </a:xfrm>
        </p:grpSpPr>
        <p:sp>
          <p:nvSpPr>
            <p:cNvPr id="62" name="TextBox 61"/>
            <p:cNvSpPr txBox="1"/>
            <p:nvPr/>
          </p:nvSpPr>
          <p:spPr>
            <a:xfrm>
              <a:off x="6771488" y="3013879"/>
              <a:ext cx="18952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2425C"/>
                  </a:solidFill>
                  <a:effectLst/>
                  <a:uLnTx/>
                  <a:uFillTx/>
                  <a:latin typeface="Avenir Heavy"/>
                  <a:ea typeface="+mn-ea"/>
                  <a:cs typeface="+mn-cs"/>
                </a:rPr>
                <a:t>Lorem ipsum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771488" y="3259912"/>
              <a:ext cx="5041777" cy="3847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1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 Light" panose="020F0302020204030204" pitchFamily="34" charset="0"/>
                  <a:ea typeface="+mn-ea"/>
                  <a:cs typeface="Calibri Light" panose="020F0302020204030204" pitchFamily="34" charset="0"/>
                </a:rPr>
                <a:t>It is a long established fact that a reader will be distracted by the readable content page</a:t>
              </a: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8848725" y="3225601"/>
            <a:ext cx="2468563" cy="630754"/>
            <a:chOff x="6771488" y="3013879"/>
            <a:chExt cx="5041777" cy="630754"/>
          </a:xfrm>
        </p:grpSpPr>
        <p:sp>
          <p:nvSpPr>
            <p:cNvPr id="65" name="TextBox 64"/>
            <p:cNvSpPr txBox="1"/>
            <p:nvPr/>
          </p:nvSpPr>
          <p:spPr>
            <a:xfrm>
              <a:off x="6771488" y="3013879"/>
              <a:ext cx="2209925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2425C"/>
                  </a:solidFill>
                  <a:effectLst/>
                  <a:uLnTx/>
                  <a:uFillTx/>
                  <a:latin typeface="Avenir Heavy"/>
                  <a:ea typeface="+mn-ea"/>
                  <a:cs typeface="+mn-cs"/>
                </a:rPr>
                <a:t>Lorem ipsum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71488" y="3259912"/>
              <a:ext cx="5041777" cy="3847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1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 Light" panose="020F0302020204030204" pitchFamily="34" charset="0"/>
                  <a:ea typeface="+mn-ea"/>
                  <a:cs typeface="Calibri Light" panose="020F0302020204030204" pitchFamily="34" charset="0"/>
                </a:rPr>
                <a:t>It is a long established fact that a reader will be distracted by the readable content page</a:t>
              </a:r>
            </a:p>
          </p:txBody>
        </p:sp>
      </p:grpSp>
      <p:grpSp>
        <p:nvGrpSpPr>
          <p:cNvPr id="67" name="Group 66"/>
          <p:cNvGrpSpPr/>
          <p:nvPr/>
        </p:nvGrpSpPr>
        <p:grpSpPr>
          <a:xfrm flipH="1">
            <a:off x="876385" y="1907124"/>
            <a:ext cx="3021013" cy="630754"/>
            <a:chOff x="6771488" y="3013879"/>
            <a:chExt cx="5041777" cy="630754"/>
          </a:xfrm>
        </p:grpSpPr>
        <p:sp>
          <p:nvSpPr>
            <p:cNvPr id="68" name="TextBox 67"/>
            <p:cNvSpPr txBox="1"/>
            <p:nvPr/>
          </p:nvSpPr>
          <p:spPr>
            <a:xfrm>
              <a:off x="6771488" y="3013879"/>
              <a:ext cx="180579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2425C"/>
                  </a:solidFill>
                  <a:effectLst/>
                  <a:uLnTx/>
                  <a:uFillTx/>
                  <a:latin typeface="Avenir Heavy"/>
                  <a:ea typeface="+mn-ea"/>
                  <a:cs typeface="+mn-cs"/>
                </a:rPr>
                <a:t>Lorem ipsum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771488" y="3259912"/>
              <a:ext cx="5041777" cy="3847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1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 Light" panose="020F0302020204030204" pitchFamily="34" charset="0"/>
                  <a:ea typeface="+mn-ea"/>
                  <a:cs typeface="Calibri Light" panose="020F0302020204030204" pitchFamily="34" charset="0"/>
                </a:rPr>
                <a:t>It is a long established fact that a reader will be distracted by the readable content page</a:t>
              </a:r>
            </a:p>
          </p:txBody>
        </p:sp>
      </p:grpSp>
      <p:grpSp>
        <p:nvGrpSpPr>
          <p:cNvPr id="70" name="Group 69"/>
          <p:cNvGrpSpPr/>
          <p:nvPr/>
        </p:nvGrpSpPr>
        <p:grpSpPr>
          <a:xfrm flipH="1">
            <a:off x="876385" y="4519740"/>
            <a:ext cx="2878446" cy="630754"/>
            <a:chOff x="6771488" y="3013879"/>
            <a:chExt cx="5041777" cy="630754"/>
          </a:xfrm>
        </p:grpSpPr>
        <p:sp>
          <p:nvSpPr>
            <p:cNvPr id="71" name="TextBox 70"/>
            <p:cNvSpPr txBox="1"/>
            <p:nvPr/>
          </p:nvSpPr>
          <p:spPr>
            <a:xfrm>
              <a:off x="6771488" y="3013879"/>
              <a:ext cx="18952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2425C"/>
                  </a:solidFill>
                  <a:effectLst/>
                  <a:uLnTx/>
                  <a:uFillTx/>
                  <a:latin typeface="Avenir Heavy"/>
                  <a:ea typeface="+mn-ea"/>
                  <a:cs typeface="+mn-cs"/>
                </a:rPr>
                <a:t>Lorem ipsum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771488" y="3259912"/>
              <a:ext cx="5041777" cy="3847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1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 Light" panose="020F0302020204030204" pitchFamily="34" charset="0"/>
                  <a:ea typeface="+mn-ea"/>
                  <a:cs typeface="Calibri Light" panose="020F0302020204030204" pitchFamily="34" charset="0"/>
                </a:rPr>
                <a:t>It is a long established fact that a reader will be distracted by the readable content page</a:t>
              </a:r>
            </a:p>
          </p:txBody>
        </p:sp>
      </p:grpSp>
      <p:grpSp>
        <p:nvGrpSpPr>
          <p:cNvPr id="73" name="Group 72"/>
          <p:cNvGrpSpPr/>
          <p:nvPr/>
        </p:nvGrpSpPr>
        <p:grpSpPr>
          <a:xfrm flipH="1">
            <a:off x="876385" y="3225601"/>
            <a:ext cx="2468563" cy="630754"/>
            <a:chOff x="6771488" y="3013879"/>
            <a:chExt cx="5041777" cy="630754"/>
          </a:xfrm>
        </p:grpSpPr>
        <p:sp>
          <p:nvSpPr>
            <p:cNvPr id="74" name="TextBox 73"/>
            <p:cNvSpPr txBox="1"/>
            <p:nvPr/>
          </p:nvSpPr>
          <p:spPr>
            <a:xfrm>
              <a:off x="6771488" y="3013879"/>
              <a:ext cx="2209925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32425C"/>
                  </a:solidFill>
                  <a:effectLst/>
                  <a:uLnTx/>
                  <a:uFillTx/>
                  <a:latin typeface="Avenir Heavy"/>
                  <a:ea typeface="+mn-ea"/>
                  <a:cs typeface="+mn-cs"/>
                </a:rPr>
                <a:t>Lorem ipsum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6771488" y="3259912"/>
              <a:ext cx="5041777" cy="3847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ts val="15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Calibri Light" panose="020F0302020204030204" pitchFamily="34" charset="0"/>
                  <a:ea typeface="+mn-ea"/>
                  <a:cs typeface="Calibri Light" panose="020F0302020204030204" pitchFamily="34" charset="0"/>
                </a:rPr>
                <a:t>It is a long established fact that a reader will be distracted by the readable content page</a:t>
              </a:r>
            </a:p>
          </p:txBody>
        </p:sp>
      </p:grpSp>
      <p:sp>
        <p:nvSpPr>
          <p:cNvPr id="77" name="Freeform 19"/>
          <p:cNvSpPr>
            <a:spLocks noEditPoints="1"/>
          </p:cNvSpPr>
          <p:nvPr/>
        </p:nvSpPr>
        <p:spPr bwMode="auto">
          <a:xfrm>
            <a:off x="4416710" y="2076451"/>
            <a:ext cx="361950" cy="292100"/>
          </a:xfrm>
          <a:custGeom>
            <a:avLst/>
            <a:gdLst>
              <a:gd name="T0" fmla="*/ 96 w 96"/>
              <a:gd name="T1" fmla="*/ 40 h 78"/>
              <a:gd name="T2" fmla="*/ 96 w 96"/>
              <a:gd name="T3" fmla="*/ 40 h 78"/>
              <a:gd name="T4" fmla="*/ 96 w 96"/>
              <a:gd name="T5" fmla="*/ 39 h 78"/>
              <a:gd name="T6" fmla="*/ 96 w 96"/>
              <a:gd name="T7" fmla="*/ 39 h 78"/>
              <a:gd name="T8" fmla="*/ 83 w 96"/>
              <a:gd name="T9" fmla="*/ 10 h 78"/>
              <a:gd name="T10" fmla="*/ 86 w 96"/>
              <a:gd name="T11" fmla="*/ 10 h 78"/>
              <a:gd name="T12" fmla="*/ 88 w 96"/>
              <a:gd name="T13" fmla="*/ 8 h 78"/>
              <a:gd name="T14" fmla="*/ 86 w 96"/>
              <a:gd name="T15" fmla="*/ 6 h 78"/>
              <a:gd name="T16" fmla="*/ 54 w 96"/>
              <a:gd name="T17" fmla="*/ 6 h 78"/>
              <a:gd name="T18" fmla="*/ 46 w 96"/>
              <a:gd name="T19" fmla="*/ 0 h 78"/>
              <a:gd name="T20" fmla="*/ 38 w 96"/>
              <a:gd name="T21" fmla="*/ 6 h 78"/>
              <a:gd name="T22" fmla="*/ 10 w 96"/>
              <a:gd name="T23" fmla="*/ 6 h 78"/>
              <a:gd name="T24" fmla="*/ 8 w 96"/>
              <a:gd name="T25" fmla="*/ 8 h 78"/>
              <a:gd name="T26" fmla="*/ 10 w 96"/>
              <a:gd name="T27" fmla="*/ 10 h 78"/>
              <a:gd name="T28" fmla="*/ 13 w 96"/>
              <a:gd name="T29" fmla="*/ 10 h 78"/>
              <a:gd name="T30" fmla="*/ 0 w 96"/>
              <a:gd name="T31" fmla="*/ 39 h 78"/>
              <a:gd name="T32" fmla="*/ 0 w 96"/>
              <a:gd name="T33" fmla="*/ 39 h 78"/>
              <a:gd name="T34" fmla="*/ 0 w 96"/>
              <a:gd name="T35" fmla="*/ 40 h 78"/>
              <a:gd name="T36" fmla="*/ 0 w 96"/>
              <a:gd name="T37" fmla="*/ 40 h 78"/>
              <a:gd name="T38" fmla="*/ 0 w 96"/>
              <a:gd name="T39" fmla="*/ 40 h 78"/>
              <a:gd name="T40" fmla="*/ 16 w 96"/>
              <a:gd name="T41" fmla="*/ 56 h 78"/>
              <a:gd name="T42" fmla="*/ 32 w 96"/>
              <a:gd name="T43" fmla="*/ 40 h 78"/>
              <a:gd name="T44" fmla="*/ 32 w 96"/>
              <a:gd name="T45" fmla="*/ 40 h 78"/>
              <a:gd name="T46" fmla="*/ 32 w 96"/>
              <a:gd name="T47" fmla="*/ 40 h 78"/>
              <a:gd name="T48" fmla="*/ 32 w 96"/>
              <a:gd name="T49" fmla="*/ 39 h 78"/>
              <a:gd name="T50" fmla="*/ 32 w 96"/>
              <a:gd name="T51" fmla="*/ 39 h 78"/>
              <a:gd name="T52" fmla="*/ 19 w 96"/>
              <a:gd name="T53" fmla="*/ 10 h 78"/>
              <a:gd name="T54" fmla="*/ 38 w 96"/>
              <a:gd name="T55" fmla="*/ 10 h 78"/>
              <a:gd name="T56" fmla="*/ 44 w 96"/>
              <a:gd name="T57" fmla="*/ 16 h 78"/>
              <a:gd name="T58" fmla="*/ 44 w 96"/>
              <a:gd name="T59" fmla="*/ 74 h 78"/>
              <a:gd name="T60" fmla="*/ 32 w 96"/>
              <a:gd name="T61" fmla="*/ 74 h 78"/>
              <a:gd name="T62" fmla="*/ 30 w 96"/>
              <a:gd name="T63" fmla="*/ 76 h 78"/>
              <a:gd name="T64" fmla="*/ 32 w 96"/>
              <a:gd name="T65" fmla="*/ 78 h 78"/>
              <a:gd name="T66" fmla="*/ 62 w 96"/>
              <a:gd name="T67" fmla="*/ 78 h 78"/>
              <a:gd name="T68" fmla="*/ 64 w 96"/>
              <a:gd name="T69" fmla="*/ 76 h 78"/>
              <a:gd name="T70" fmla="*/ 62 w 96"/>
              <a:gd name="T71" fmla="*/ 74 h 78"/>
              <a:gd name="T72" fmla="*/ 48 w 96"/>
              <a:gd name="T73" fmla="*/ 74 h 78"/>
              <a:gd name="T74" fmla="*/ 48 w 96"/>
              <a:gd name="T75" fmla="*/ 16 h 78"/>
              <a:gd name="T76" fmla="*/ 54 w 96"/>
              <a:gd name="T77" fmla="*/ 10 h 78"/>
              <a:gd name="T78" fmla="*/ 77 w 96"/>
              <a:gd name="T79" fmla="*/ 10 h 78"/>
              <a:gd name="T80" fmla="*/ 64 w 96"/>
              <a:gd name="T81" fmla="*/ 39 h 78"/>
              <a:gd name="T82" fmla="*/ 64 w 96"/>
              <a:gd name="T83" fmla="*/ 39 h 78"/>
              <a:gd name="T84" fmla="*/ 64 w 96"/>
              <a:gd name="T85" fmla="*/ 40 h 78"/>
              <a:gd name="T86" fmla="*/ 64 w 96"/>
              <a:gd name="T87" fmla="*/ 40 h 78"/>
              <a:gd name="T88" fmla="*/ 64 w 96"/>
              <a:gd name="T89" fmla="*/ 40 h 78"/>
              <a:gd name="T90" fmla="*/ 80 w 96"/>
              <a:gd name="T91" fmla="*/ 56 h 78"/>
              <a:gd name="T92" fmla="*/ 96 w 96"/>
              <a:gd name="T93" fmla="*/ 40 h 78"/>
              <a:gd name="T94" fmla="*/ 96 w 96"/>
              <a:gd name="T95" fmla="*/ 40 h 78"/>
              <a:gd name="T96" fmla="*/ 27 w 96"/>
              <a:gd name="T97" fmla="*/ 38 h 78"/>
              <a:gd name="T98" fmla="*/ 5 w 96"/>
              <a:gd name="T99" fmla="*/ 38 h 78"/>
              <a:gd name="T100" fmla="*/ 16 w 96"/>
              <a:gd name="T101" fmla="*/ 13 h 78"/>
              <a:gd name="T102" fmla="*/ 27 w 96"/>
              <a:gd name="T103" fmla="*/ 38 h 78"/>
              <a:gd name="T104" fmla="*/ 69 w 96"/>
              <a:gd name="T105" fmla="*/ 38 h 78"/>
              <a:gd name="T106" fmla="*/ 80 w 96"/>
              <a:gd name="T107" fmla="*/ 13 h 78"/>
              <a:gd name="T108" fmla="*/ 91 w 96"/>
              <a:gd name="T109" fmla="*/ 38 h 78"/>
              <a:gd name="T110" fmla="*/ 69 w 96"/>
              <a:gd name="T111" fmla="*/ 38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96" h="78">
                <a:moveTo>
                  <a:pt x="96" y="40"/>
                </a:moveTo>
                <a:cubicBezTo>
                  <a:pt x="96" y="40"/>
                  <a:pt x="96" y="40"/>
                  <a:pt x="96" y="40"/>
                </a:cubicBezTo>
                <a:cubicBezTo>
                  <a:pt x="96" y="39"/>
                  <a:pt x="96" y="39"/>
                  <a:pt x="96" y="39"/>
                </a:cubicBezTo>
                <a:cubicBezTo>
                  <a:pt x="96" y="39"/>
                  <a:pt x="96" y="39"/>
                  <a:pt x="96" y="39"/>
                </a:cubicBezTo>
                <a:cubicBezTo>
                  <a:pt x="83" y="10"/>
                  <a:pt x="83" y="10"/>
                  <a:pt x="83" y="10"/>
                </a:cubicBezTo>
                <a:cubicBezTo>
                  <a:pt x="86" y="10"/>
                  <a:pt x="86" y="10"/>
                  <a:pt x="86" y="10"/>
                </a:cubicBezTo>
                <a:cubicBezTo>
                  <a:pt x="87" y="10"/>
                  <a:pt x="88" y="9"/>
                  <a:pt x="88" y="8"/>
                </a:cubicBezTo>
                <a:cubicBezTo>
                  <a:pt x="88" y="7"/>
                  <a:pt x="87" y="6"/>
                  <a:pt x="86" y="6"/>
                </a:cubicBezTo>
                <a:cubicBezTo>
                  <a:pt x="54" y="6"/>
                  <a:pt x="54" y="6"/>
                  <a:pt x="54" y="6"/>
                </a:cubicBezTo>
                <a:cubicBezTo>
                  <a:pt x="53" y="3"/>
                  <a:pt x="50" y="0"/>
                  <a:pt x="46" y="0"/>
                </a:cubicBezTo>
                <a:cubicBezTo>
                  <a:pt x="42" y="0"/>
                  <a:pt x="39" y="3"/>
                  <a:pt x="38" y="6"/>
                </a:cubicBezTo>
                <a:cubicBezTo>
                  <a:pt x="10" y="6"/>
                  <a:pt x="10" y="6"/>
                  <a:pt x="10" y="6"/>
                </a:cubicBezTo>
                <a:cubicBezTo>
                  <a:pt x="9" y="6"/>
                  <a:pt x="8" y="7"/>
                  <a:pt x="8" y="8"/>
                </a:cubicBezTo>
                <a:cubicBezTo>
                  <a:pt x="8" y="9"/>
                  <a:pt x="9" y="10"/>
                  <a:pt x="10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9"/>
                  <a:pt x="7" y="56"/>
                  <a:pt x="16" y="56"/>
                </a:cubicBezTo>
                <a:cubicBezTo>
                  <a:pt x="25" y="56"/>
                  <a:pt x="32" y="49"/>
                  <a:pt x="32" y="40"/>
                </a:cubicBezTo>
                <a:cubicBezTo>
                  <a:pt x="32" y="40"/>
                  <a:pt x="32" y="40"/>
                  <a:pt x="32" y="40"/>
                </a:cubicBezTo>
                <a:cubicBezTo>
                  <a:pt x="32" y="40"/>
                  <a:pt x="32" y="40"/>
                  <a:pt x="32" y="40"/>
                </a:cubicBezTo>
                <a:cubicBezTo>
                  <a:pt x="32" y="39"/>
                  <a:pt x="32" y="39"/>
                  <a:pt x="32" y="39"/>
                </a:cubicBezTo>
                <a:cubicBezTo>
                  <a:pt x="32" y="39"/>
                  <a:pt x="32" y="39"/>
                  <a:pt x="32" y="39"/>
                </a:cubicBezTo>
                <a:cubicBezTo>
                  <a:pt x="19" y="10"/>
                  <a:pt x="19" y="10"/>
                  <a:pt x="19" y="10"/>
                </a:cubicBezTo>
                <a:cubicBezTo>
                  <a:pt x="38" y="10"/>
                  <a:pt x="38" y="10"/>
                  <a:pt x="38" y="10"/>
                </a:cubicBezTo>
                <a:cubicBezTo>
                  <a:pt x="39" y="13"/>
                  <a:pt x="41" y="15"/>
                  <a:pt x="44" y="16"/>
                </a:cubicBezTo>
                <a:cubicBezTo>
                  <a:pt x="44" y="74"/>
                  <a:pt x="44" y="74"/>
                  <a:pt x="44" y="74"/>
                </a:cubicBezTo>
                <a:cubicBezTo>
                  <a:pt x="32" y="74"/>
                  <a:pt x="32" y="74"/>
                  <a:pt x="32" y="74"/>
                </a:cubicBezTo>
                <a:cubicBezTo>
                  <a:pt x="31" y="74"/>
                  <a:pt x="30" y="75"/>
                  <a:pt x="30" y="76"/>
                </a:cubicBezTo>
                <a:cubicBezTo>
                  <a:pt x="30" y="77"/>
                  <a:pt x="31" y="78"/>
                  <a:pt x="32" y="78"/>
                </a:cubicBezTo>
                <a:cubicBezTo>
                  <a:pt x="62" y="78"/>
                  <a:pt x="62" y="78"/>
                  <a:pt x="62" y="78"/>
                </a:cubicBezTo>
                <a:cubicBezTo>
                  <a:pt x="63" y="78"/>
                  <a:pt x="64" y="77"/>
                  <a:pt x="64" y="76"/>
                </a:cubicBezTo>
                <a:cubicBezTo>
                  <a:pt x="64" y="75"/>
                  <a:pt x="63" y="74"/>
                  <a:pt x="62" y="74"/>
                </a:cubicBezTo>
                <a:cubicBezTo>
                  <a:pt x="48" y="74"/>
                  <a:pt x="48" y="74"/>
                  <a:pt x="48" y="74"/>
                </a:cubicBezTo>
                <a:cubicBezTo>
                  <a:pt x="48" y="16"/>
                  <a:pt x="48" y="16"/>
                  <a:pt x="48" y="16"/>
                </a:cubicBezTo>
                <a:cubicBezTo>
                  <a:pt x="51" y="15"/>
                  <a:pt x="53" y="13"/>
                  <a:pt x="54" y="10"/>
                </a:cubicBezTo>
                <a:cubicBezTo>
                  <a:pt x="77" y="10"/>
                  <a:pt x="77" y="10"/>
                  <a:pt x="77" y="10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39"/>
                  <a:pt x="64" y="39"/>
                  <a:pt x="64" y="40"/>
                </a:cubicBezTo>
                <a:cubicBezTo>
                  <a:pt x="64" y="40"/>
                  <a:pt x="64" y="40"/>
                  <a:pt x="64" y="40"/>
                </a:cubicBezTo>
                <a:cubicBezTo>
                  <a:pt x="64" y="40"/>
                  <a:pt x="64" y="40"/>
                  <a:pt x="64" y="40"/>
                </a:cubicBezTo>
                <a:cubicBezTo>
                  <a:pt x="64" y="49"/>
                  <a:pt x="71" y="56"/>
                  <a:pt x="80" y="56"/>
                </a:cubicBezTo>
                <a:cubicBezTo>
                  <a:pt x="89" y="56"/>
                  <a:pt x="96" y="49"/>
                  <a:pt x="96" y="40"/>
                </a:cubicBezTo>
                <a:cubicBezTo>
                  <a:pt x="96" y="40"/>
                  <a:pt x="96" y="40"/>
                  <a:pt x="96" y="40"/>
                </a:cubicBezTo>
                <a:close/>
                <a:moveTo>
                  <a:pt x="27" y="38"/>
                </a:moveTo>
                <a:cubicBezTo>
                  <a:pt x="5" y="38"/>
                  <a:pt x="5" y="38"/>
                  <a:pt x="5" y="38"/>
                </a:cubicBezTo>
                <a:cubicBezTo>
                  <a:pt x="16" y="13"/>
                  <a:pt x="16" y="13"/>
                  <a:pt x="16" y="13"/>
                </a:cubicBezTo>
                <a:lnTo>
                  <a:pt x="27" y="38"/>
                </a:lnTo>
                <a:close/>
                <a:moveTo>
                  <a:pt x="69" y="38"/>
                </a:moveTo>
                <a:cubicBezTo>
                  <a:pt x="80" y="13"/>
                  <a:pt x="80" y="13"/>
                  <a:pt x="80" y="13"/>
                </a:cubicBezTo>
                <a:cubicBezTo>
                  <a:pt x="91" y="38"/>
                  <a:pt x="91" y="38"/>
                  <a:pt x="91" y="38"/>
                </a:cubicBezTo>
                <a:lnTo>
                  <a:pt x="69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3852815" y="3384855"/>
            <a:ext cx="340768" cy="312246"/>
            <a:chOff x="2670175" y="739775"/>
            <a:chExt cx="360363" cy="330200"/>
          </a:xfrm>
          <a:solidFill>
            <a:schemeClr val="bg1"/>
          </a:solidFill>
        </p:grpSpPr>
        <p:sp>
          <p:nvSpPr>
            <p:cNvPr id="79" name="Freeform 78"/>
            <p:cNvSpPr>
              <a:spLocks/>
            </p:cNvSpPr>
            <p:nvPr/>
          </p:nvSpPr>
          <p:spPr bwMode="auto">
            <a:xfrm>
              <a:off x="2835275" y="904875"/>
              <a:ext cx="195263" cy="165100"/>
            </a:xfrm>
            <a:custGeom>
              <a:avLst/>
              <a:gdLst>
                <a:gd name="T0" fmla="*/ 40 w 52"/>
                <a:gd name="T1" fmla="*/ 0 h 44"/>
                <a:gd name="T2" fmla="*/ 34 w 52"/>
                <a:gd name="T3" fmla="*/ 0 h 44"/>
                <a:gd name="T4" fmla="*/ 14 w 52"/>
                <a:gd name="T5" fmla="*/ 12 h 44"/>
                <a:gd name="T6" fmla="*/ 0 w 52"/>
                <a:gd name="T7" fmla="*/ 12 h 44"/>
                <a:gd name="T8" fmla="*/ 0 w 52"/>
                <a:gd name="T9" fmla="*/ 20 h 44"/>
                <a:gd name="T10" fmla="*/ 12 w 52"/>
                <a:gd name="T11" fmla="*/ 32 h 44"/>
                <a:gd name="T12" fmla="*/ 21 w 52"/>
                <a:gd name="T13" fmla="*/ 32 h 44"/>
                <a:gd name="T14" fmla="*/ 33 w 52"/>
                <a:gd name="T15" fmla="*/ 43 h 44"/>
                <a:gd name="T16" fmla="*/ 34 w 52"/>
                <a:gd name="T17" fmla="*/ 44 h 44"/>
                <a:gd name="T18" fmla="*/ 35 w 52"/>
                <a:gd name="T19" fmla="*/ 44 h 44"/>
                <a:gd name="T20" fmla="*/ 36 w 52"/>
                <a:gd name="T21" fmla="*/ 42 h 44"/>
                <a:gd name="T22" fmla="*/ 36 w 52"/>
                <a:gd name="T23" fmla="*/ 32 h 44"/>
                <a:gd name="T24" fmla="*/ 40 w 52"/>
                <a:gd name="T25" fmla="*/ 32 h 44"/>
                <a:gd name="T26" fmla="*/ 52 w 52"/>
                <a:gd name="T27" fmla="*/ 20 h 44"/>
                <a:gd name="T28" fmla="*/ 52 w 52"/>
                <a:gd name="T29" fmla="*/ 12 h 44"/>
                <a:gd name="T30" fmla="*/ 40 w 52"/>
                <a:gd name="T3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2" h="44">
                  <a:moveTo>
                    <a:pt x="40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0" y="7"/>
                    <a:pt x="23" y="12"/>
                    <a:pt x="14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7"/>
                    <a:pt x="5" y="32"/>
                    <a:pt x="1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4"/>
                    <a:pt x="33" y="44"/>
                    <a:pt x="34" y="44"/>
                  </a:cubicBezTo>
                  <a:cubicBezTo>
                    <a:pt x="34" y="44"/>
                    <a:pt x="35" y="44"/>
                    <a:pt x="35" y="44"/>
                  </a:cubicBezTo>
                  <a:cubicBezTo>
                    <a:pt x="36" y="44"/>
                    <a:pt x="36" y="43"/>
                    <a:pt x="36" y="4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7" y="32"/>
                    <a:pt x="52" y="27"/>
                    <a:pt x="52" y="20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2" y="5"/>
                    <a:pt x="47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0" name="Freeform 79"/>
            <p:cNvSpPr>
              <a:spLocks/>
            </p:cNvSpPr>
            <p:nvPr/>
          </p:nvSpPr>
          <p:spPr bwMode="auto">
            <a:xfrm>
              <a:off x="2670175" y="739775"/>
              <a:ext cx="285750" cy="255588"/>
            </a:xfrm>
            <a:custGeom>
              <a:avLst/>
              <a:gdLst>
                <a:gd name="T0" fmla="*/ 76 w 76"/>
                <a:gd name="T1" fmla="*/ 34 h 68"/>
                <a:gd name="T2" fmla="*/ 76 w 76"/>
                <a:gd name="T3" fmla="*/ 18 h 68"/>
                <a:gd name="T4" fmla="*/ 58 w 76"/>
                <a:gd name="T5" fmla="*/ 0 h 68"/>
                <a:gd name="T6" fmla="*/ 18 w 76"/>
                <a:gd name="T7" fmla="*/ 0 h 68"/>
                <a:gd name="T8" fmla="*/ 0 w 76"/>
                <a:gd name="T9" fmla="*/ 18 h 68"/>
                <a:gd name="T10" fmla="*/ 0 w 76"/>
                <a:gd name="T11" fmla="*/ 34 h 68"/>
                <a:gd name="T12" fmla="*/ 18 w 76"/>
                <a:gd name="T13" fmla="*/ 52 h 68"/>
                <a:gd name="T14" fmla="*/ 20 w 76"/>
                <a:gd name="T15" fmla="*/ 52 h 68"/>
                <a:gd name="T16" fmla="*/ 22 w 76"/>
                <a:gd name="T17" fmla="*/ 52 h 68"/>
                <a:gd name="T18" fmla="*/ 22 w 76"/>
                <a:gd name="T19" fmla="*/ 54 h 68"/>
                <a:gd name="T20" fmla="*/ 22 w 76"/>
                <a:gd name="T21" fmla="*/ 66 h 68"/>
                <a:gd name="T22" fmla="*/ 23 w 76"/>
                <a:gd name="T23" fmla="*/ 68 h 68"/>
                <a:gd name="T24" fmla="*/ 24 w 76"/>
                <a:gd name="T25" fmla="*/ 68 h 68"/>
                <a:gd name="T26" fmla="*/ 25 w 76"/>
                <a:gd name="T27" fmla="*/ 67 h 68"/>
                <a:gd name="T28" fmla="*/ 41 w 76"/>
                <a:gd name="T29" fmla="*/ 52 h 68"/>
                <a:gd name="T30" fmla="*/ 42 w 76"/>
                <a:gd name="T31" fmla="*/ 52 h 68"/>
                <a:gd name="T32" fmla="*/ 58 w 76"/>
                <a:gd name="T33" fmla="*/ 52 h 68"/>
                <a:gd name="T34" fmla="*/ 76 w 76"/>
                <a:gd name="T35" fmla="*/ 3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68">
                  <a:moveTo>
                    <a:pt x="76" y="34"/>
                  </a:moveTo>
                  <a:cubicBezTo>
                    <a:pt x="76" y="18"/>
                    <a:pt x="76" y="18"/>
                    <a:pt x="76" y="18"/>
                  </a:cubicBezTo>
                  <a:cubicBezTo>
                    <a:pt x="76" y="8"/>
                    <a:pt x="68" y="0"/>
                    <a:pt x="5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44"/>
                    <a:pt x="8" y="52"/>
                    <a:pt x="18" y="52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2" y="66"/>
                    <a:pt x="22" y="66"/>
                    <a:pt x="22" y="66"/>
                  </a:cubicBezTo>
                  <a:cubicBezTo>
                    <a:pt x="22" y="67"/>
                    <a:pt x="22" y="68"/>
                    <a:pt x="23" y="68"/>
                  </a:cubicBezTo>
                  <a:cubicBezTo>
                    <a:pt x="23" y="68"/>
                    <a:pt x="24" y="68"/>
                    <a:pt x="24" y="68"/>
                  </a:cubicBezTo>
                  <a:cubicBezTo>
                    <a:pt x="25" y="68"/>
                    <a:pt x="25" y="68"/>
                    <a:pt x="25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68" y="52"/>
                    <a:pt x="76" y="44"/>
                    <a:pt x="76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4325452" y="4707057"/>
            <a:ext cx="317870" cy="319272"/>
            <a:chOff x="4833938" y="2163763"/>
            <a:chExt cx="360362" cy="361951"/>
          </a:xfrm>
          <a:solidFill>
            <a:schemeClr val="bg1"/>
          </a:solidFill>
        </p:grpSpPr>
        <p:sp>
          <p:nvSpPr>
            <p:cNvPr id="82" name="Freeform 5"/>
            <p:cNvSpPr>
              <a:spLocks/>
            </p:cNvSpPr>
            <p:nvPr/>
          </p:nvSpPr>
          <p:spPr bwMode="auto">
            <a:xfrm>
              <a:off x="4833938" y="2419351"/>
              <a:ext cx="192088" cy="106363"/>
            </a:xfrm>
            <a:custGeom>
              <a:avLst/>
              <a:gdLst>
                <a:gd name="T0" fmla="*/ 44 w 51"/>
                <a:gd name="T1" fmla="*/ 14 h 28"/>
                <a:gd name="T2" fmla="*/ 51 w 51"/>
                <a:gd name="T3" fmla="*/ 0 h 28"/>
                <a:gd name="T4" fmla="*/ 22 w 51"/>
                <a:gd name="T5" fmla="*/ 0 h 28"/>
                <a:gd name="T6" fmla="*/ 20 w 51"/>
                <a:gd name="T7" fmla="*/ 0 h 28"/>
                <a:gd name="T8" fmla="*/ 14 w 51"/>
                <a:gd name="T9" fmla="*/ 0 h 28"/>
                <a:gd name="T10" fmla="*/ 0 w 51"/>
                <a:gd name="T11" fmla="*/ 14 h 28"/>
                <a:gd name="T12" fmla="*/ 14 w 51"/>
                <a:gd name="T13" fmla="*/ 28 h 28"/>
                <a:gd name="T14" fmla="*/ 51 w 51"/>
                <a:gd name="T15" fmla="*/ 28 h 28"/>
                <a:gd name="T16" fmla="*/ 44 w 51"/>
                <a:gd name="T17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28">
                  <a:moveTo>
                    <a:pt x="44" y="14"/>
                  </a:moveTo>
                  <a:cubicBezTo>
                    <a:pt x="44" y="8"/>
                    <a:pt x="47" y="3"/>
                    <a:pt x="51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47" y="25"/>
                    <a:pt x="44" y="20"/>
                    <a:pt x="4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908550" y="2163763"/>
              <a:ext cx="285750" cy="361950"/>
            </a:xfrm>
            <a:custGeom>
              <a:avLst/>
              <a:gdLst>
                <a:gd name="T0" fmla="*/ 64 w 76"/>
                <a:gd name="T1" fmla="*/ 0 h 96"/>
                <a:gd name="T2" fmla="*/ 14 w 76"/>
                <a:gd name="T3" fmla="*/ 0 h 96"/>
                <a:gd name="T4" fmla="*/ 0 w 76"/>
                <a:gd name="T5" fmla="*/ 14 h 96"/>
                <a:gd name="T6" fmla="*/ 0 w 76"/>
                <a:gd name="T7" fmla="*/ 64 h 96"/>
                <a:gd name="T8" fmla="*/ 42 w 76"/>
                <a:gd name="T9" fmla="*/ 64 h 96"/>
                <a:gd name="T10" fmla="*/ 44 w 76"/>
                <a:gd name="T11" fmla="*/ 66 h 96"/>
                <a:gd name="T12" fmla="*/ 42 w 76"/>
                <a:gd name="T13" fmla="*/ 68 h 96"/>
                <a:gd name="T14" fmla="*/ 28 w 76"/>
                <a:gd name="T15" fmla="*/ 82 h 96"/>
                <a:gd name="T16" fmla="*/ 42 w 76"/>
                <a:gd name="T17" fmla="*/ 96 h 96"/>
                <a:gd name="T18" fmla="*/ 56 w 76"/>
                <a:gd name="T19" fmla="*/ 82 h 96"/>
                <a:gd name="T20" fmla="*/ 56 w 76"/>
                <a:gd name="T21" fmla="*/ 16 h 96"/>
                <a:gd name="T22" fmla="*/ 74 w 76"/>
                <a:gd name="T23" fmla="*/ 16 h 96"/>
                <a:gd name="T24" fmla="*/ 76 w 76"/>
                <a:gd name="T25" fmla="*/ 14 h 96"/>
                <a:gd name="T26" fmla="*/ 64 w 76"/>
                <a:gd name="T27" fmla="*/ 0 h 96"/>
                <a:gd name="T28" fmla="*/ 38 w 76"/>
                <a:gd name="T29" fmla="*/ 56 h 96"/>
                <a:gd name="T30" fmla="*/ 16 w 76"/>
                <a:gd name="T31" fmla="*/ 56 h 96"/>
                <a:gd name="T32" fmla="*/ 14 w 76"/>
                <a:gd name="T33" fmla="*/ 54 h 96"/>
                <a:gd name="T34" fmla="*/ 16 w 76"/>
                <a:gd name="T35" fmla="*/ 52 h 96"/>
                <a:gd name="T36" fmla="*/ 38 w 76"/>
                <a:gd name="T37" fmla="*/ 52 h 96"/>
                <a:gd name="T38" fmla="*/ 40 w 76"/>
                <a:gd name="T39" fmla="*/ 54 h 96"/>
                <a:gd name="T40" fmla="*/ 38 w 76"/>
                <a:gd name="T41" fmla="*/ 56 h 96"/>
                <a:gd name="T42" fmla="*/ 38 w 76"/>
                <a:gd name="T43" fmla="*/ 44 h 96"/>
                <a:gd name="T44" fmla="*/ 16 w 76"/>
                <a:gd name="T45" fmla="*/ 44 h 96"/>
                <a:gd name="T46" fmla="*/ 14 w 76"/>
                <a:gd name="T47" fmla="*/ 42 h 96"/>
                <a:gd name="T48" fmla="*/ 16 w 76"/>
                <a:gd name="T49" fmla="*/ 40 h 96"/>
                <a:gd name="T50" fmla="*/ 38 w 76"/>
                <a:gd name="T51" fmla="*/ 40 h 96"/>
                <a:gd name="T52" fmla="*/ 40 w 76"/>
                <a:gd name="T53" fmla="*/ 42 h 96"/>
                <a:gd name="T54" fmla="*/ 38 w 76"/>
                <a:gd name="T55" fmla="*/ 44 h 96"/>
                <a:gd name="T56" fmla="*/ 38 w 76"/>
                <a:gd name="T57" fmla="*/ 32 h 96"/>
                <a:gd name="T58" fmla="*/ 16 w 76"/>
                <a:gd name="T59" fmla="*/ 32 h 96"/>
                <a:gd name="T60" fmla="*/ 14 w 76"/>
                <a:gd name="T61" fmla="*/ 30 h 96"/>
                <a:gd name="T62" fmla="*/ 16 w 76"/>
                <a:gd name="T63" fmla="*/ 28 h 96"/>
                <a:gd name="T64" fmla="*/ 38 w 76"/>
                <a:gd name="T65" fmla="*/ 28 h 96"/>
                <a:gd name="T66" fmla="*/ 40 w 76"/>
                <a:gd name="T67" fmla="*/ 30 h 96"/>
                <a:gd name="T68" fmla="*/ 38 w 76"/>
                <a:gd name="T69" fmla="*/ 32 h 96"/>
                <a:gd name="T70" fmla="*/ 38 w 76"/>
                <a:gd name="T71" fmla="*/ 20 h 96"/>
                <a:gd name="T72" fmla="*/ 16 w 76"/>
                <a:gd name="T73" fmla="*/ 20 h 96"/>
                <a:gd name="T74" fmla="*/ 14 w 76"/>
                <a:gd name="T75" fmla="*/ 18 h 96"/>
                <a:gd name="T76" fmla="*/ 16 w 76"/>
                <a:gd name="T77" fmla="*/ 16 h 96"/>
                <a:gd name="T78" fmla="*/ 38 w 76"/>
                <a:gd name="T79" fmla="*/ 16 h 96"/>
                <a:gd name="T80" fmla="*/ 40 w 76"/>
                <a:gd name="T81" fmla="*/ 18 h 96"/>
                <a:gd name="T82" fmla="*/ 38 w 76"/>
                <a:gd name="T83" fmla="*/ 20 h 96"/>
                <a:gd name="T84" fmla="*/ 56 w 76"/>
                <a:gd name="T85" fmla="*/ 12 h 96"/>
                <a:gd name="T86" fmla="*/ 63 w 76"/>
                <a:gd name="T87" fmla="*/ 4 h 96"/>
                <a:gd name="T88" fmla="*/ 64 w 76"/>
                <a:gd name="T89" fmla="*/ 4 h 96"/>
                <a:gd name="T90" fmla="*/ 72 w 76"/>
                <a:gd name="T91" fmla="*/ 12 h 96"/>
                <a:gd name="T92" fmla="*/ 56 w 76"/>
                <a:gd name="T93" fmla="*/ 1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" h="96">
                  <a:moveTo>
                    <a:pt x="6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42" y="64"/>
                    <a:pt x="42" y="64"/>
                    <a:pt x="42" y="64"/>
                  </a:cubicBezTo>
                  <a:cubicBezTo>
                    <a:pt x="43" y="64"/>
                    <a:pt x="44" y="65"/>
                    <a:pt x="44" y="66"/>
                  </a:cubicBezTo>
                  <a:cubicBezTo>
                    <a:pt x="44" y="67"/>
                    <a:pt x="43" y="68"/>
                    <a:pt x="42" y="68"/>
                  </a:cubicBezTo>
                  <a:cubicBezTo>
                    <a:pt x="36" y="68"/>
                    <a:pt x="28" y="73"/>
                    <a:pt x="28" y="82"/>
                  </a:cubicBezTo>
                  <a:cubicBezTo>
                    <a:pt x="28" y="91"/>
                    <a:pt x="36" y="96"/>
                    <a:pt x="42" y="96"/>
                  </a:cubicBezTo>
                  <a:cubicBezTo>
                    <a:pt x="50" y="96"/>
                    <a:pt x="56" y="90"/>
                    <a:pt x="56" y="82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74" y="16"/>
                    <a:pt x="74" y="16"/>
                    <a:pt x="74" y="16"/>
                  </a:cubicBezTo>
                  <a:cubicBezTo>
                    <a:pt x="75" y="16"/>
                    <a:pt x="76" y="15"/>
                    <a:pt x="76" y="14"/>
                  </a:cubicBezTo>
                  <a:cubicBezTo>
                    <a:pt x="76" y="6"/>
                    <a:pt x="71" y="0"/>
                    <a:pt x="64" y="0"/>
                  </a:cubicBezTo>
                  <a:close/>
                  <a:moveTo>
                    <a:pt x="38" y="56"/>
                  </a:moveTo>
                  <a:cubicBezTo>
                    <a:pt x="16" y="56"/>
                    <a:pt x="16" y="56"/>
                    <a:pt x="16" y="56"/>
                  </a:cubicBezTo>
                  <a:cubicBezTo>
                    <a:pt x="15" y="56"/>
                    <a:pt x="14" y="55"/>
                    <a:pt x="14" y="54"/>
                  </a:cubicBezTo>
                  <a:cubicBezTo>
                    <a:pt x="14" y="53"/>
                    <a:pt x="15" y="52"/>
                    <a:pt x="16" y="52"/>
                  </a:cubicBezTo>
                  <a:cubicBezTo>
                    <a:pt x="38" y="52"/>
                    <a:pt x="38" y="52"/>
                    <a:pt x="38" y="52"/>
                  </a:cubicBezTo>
                  <a:cubicBezTo>
                    <a:pt x="39" y="52"/>
                    <a:pt x="40" y="53"/>
                    <a:pt x="40" y="54"/>
                  </a:cubicBezTo>
                  <a:cubicBezTo>
                    <a:pt x="40" y="55"/>
                    <a:pt x="39" y="56"/>
                    <a:pt x="38" y="56"/>
                  </a:cubicBezTo>
                  <a:close/>
                  <a:moveTo>
                    <a:pt x="38" y="44"/>
                  </a:moveTo>
                  <a:cubicBezTo>
                    <a:pt x="16" y="44"/>
                    <a:pt x="16" y="44"/>
                    <a:pt x="16" y="44"/>
                  </a:cubicBezTo>
                  <a:cubicBezTo>
                    <a:pt x="15" y="44"/>
                    <a:pt x="14" y="43"/>
                    <a:pt x="14" y="42"/>
                  </a:cubicBezTo>
                  <a:cubicBezTo>
                    <a:pt x="14" y="41"/>
                    <a:pt x="15" y="40"/>
                    <a:pt x="16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9" y="40"/>
                    <a:pt x="40" y="41"/>
                    <a:pt x="40" y="42"/>
                  </a:cubicBezTo>
                  <a:cubicBezTo>
                    <a:pt x="40" y="43"/>
                    <a:pt x="39" y="44"/>
                    <a:pt x="38" y="44"/>
                  </a:cubicBezTo>
                  <a:close/>
                  <a:moveTo>
                    <a:pt x="38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15" y="32"/>
                    <a:pt x="14" y="31"/>
                    <a:pt x="14" y="30"/>
                  </a:cubicBezTo>
                  <a:cubicBezTo>
                    <a:pt x="14" y="29"/>
                    <a:pt x="15" y="28"/>
                    <a:pt x="16" y="28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9" y="28"/>
                    <a:pt x="40" y="29"/>
                    <a:pt x="40" y="30"/>
                  </a:cubicBezTo>
                  <a:cubicBezTo>
                    <a:pt x="40" y="31"/>
                    <a:pt x="39" y="32"/>
                    <a:pt x="38" y="32"/>
                  </a:cubicBezTo>
                  <a:close/>
                  <a:moveTo>
                    <a:pt x="38" y="20"/>
                  </a:move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4" y="19"/>
                    <a:pt x="14" y="18"/>
                  </a:cubicBezTo>
                  <a:cubicBezTo>
                    <a:pt x="14" y="17"/>
                    <a:pt x="15" y="16"/>
                    <a:pt x="16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9" y="16"/>
                    <a:pt x="40" y="17"/>
                    <a:pt x="40" y="18"/>
                  </a:cubicBezTo>
                  <a:cubicBezTo>
                    <a:pt x="40" y="19"/>
                    <a:pt x="39" y="20"/>
                    <a:pt x="38" y="20"/>
                  </a:cubicBezTo>
                  <a:close/>
                  <a:moveTo>
                    <a:pt x="56" y="12"/>
                  </a:moveTo>
                  <a:cubicBezTo>
                    <a:pt x="58" y="6"/>
                    <a:pt x="62" y="4"/>
                    <a:pt x="63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8" y="4"/>
                    <a:pt x="71" y="7"/>
                    <a:pt x="72" y="12"/>
                  </a:cubicBezTo>
                  <a:lnTo>
                    <a:pt x="5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7433069" y="2033068"/>
            <a:ext cx="340768" cy="340768"/>
            <a:chOff x="6276975" y="673100"/>
            <a:chExt cx="360363" cy="360363"/>
          </a:xfrm>
          <a:solidFill>
            <a:schemeClr val="bg1"/>
          </a:solidFill>
        </p:grpSpPr>
        <p:sp>
          <p:nvSpPr>
            <p:cNvPr id="85" name="Freeform 127"/>
            <p:cNvSpPr>
              <a:spLocks noEditPoints="1"/>
            </p:cNvSpPr>
            <p:nvPr/>
          </p:nvSpPr>
          <p:spPr bwMode="auto">
            <a:xfrm>
              <a:off x="6348413" y="673100"/>
              <a:ext cx="220663" cy="330200"/>
            </a:xfrm>
            <a:custGeom>
              <a:avLst/>
              <a:gdLst>
                <a:gd name="T0" fmla="*/ 30 w 59"/>
                <a:gd name="T1" fmla="*/ 0 h 88"/>
                <a:gd name="T2" fmla="*/ 0 w 59"/>
                <a:gd name="T3" fmla="*/ 29 h 88"/>
                <a:gd name="T4" fmla="*/ 28 w 59"/>
                <a:gd name="T5" fmla="*/ 87 h 88"/>
                <a:gd name="T6" fmla="*/ 30 w 59"/>
                <a:gd name="T7" fmla="*/ 88 h 88"/>
                <a:gd name="T8" fmla="*/ 31 w 59"/>
                <a:gd name="T9" fmla="*/ 87 h 88"/>
                <a:gd name="T10" fmla="*/ 59 w 59"/>
                <a:gd name="T11" fmla="*/ 29 h 88"/>
                <a:gd name="T12" fmla="*/ 30 w 59"/>
                <a:gd name="T13" fmla="*/ 0 h 88"/>
                <a:gd name="T14" fmla="*/ 29 w 59"/>
                <a:gd name="T15" fmla="*/ 44 h 88"/>
                <a:gd name="T16" fmla="*/ 13 w 59"/>
                <a:gd name="T17" fmla="*/ 28 h 88"/>
                <a:gd name="T18" fmla="*/ 29 w 59"/>
                <a:gd name="T19" fmla="*/ 12 h 88"/>
                <a:gd name="T20" fmla="*/ 45 w 59"/>
                <a:gd name="T21" fmla="*/ 28 h 88"/>
                <a:gd name="T22" fmla="*/ 29 w 59"/>
                <a:gd name="T23" fmla="*/ 4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88">
                  <a:moveTo>
                    <a:pt x="30" y="0"/>
                  </a:moveTo>
                  <a:cubicBezTo>
                    <a:pt x="13" y="0"/>
                    <a:pt x="0" y="13"/>
                    <a:pt x="0" y="29"/>
                  </a:cubicBezTo>
                  <a:cubicBezTo>
                    <a:pt x="0" y="45"/>
                    <a:pt x="27" y="85"/>
                    <a:pt x="28" y="87"/>
                  </a:cubicBezTo>
                  <a:cubicBezTo>
                    <a:pt x="28" y="88"/>
                    <a:pt x="29" y="88"/>
                    <a:pt x="30" y="88"/>
                  </a:cubicBezTo>
                  <a:cubicBezTo>
                    <a:pt x="30" y="88"/>
                    <a:pt x="31" y="88"/>
                    <a:pt x="31" y="87"/>
                  </a:cubicBezTo>
                  <a:cubicBezTo>
                    <a:pt x="32" y="85"/>
                    <a:pt x="59" y="45"/>
                    <a:pt x="59" y="29"/>
                  </a:cubicBezTo>
                  <a:cubicBezTo>
                    <a:pt x="59" y="13"/>
                    <a:pt x="46" y="0"/>
                    <a:pt x="30" y="0"/>
                  </a:cubicBezTo>
                  <a:close/>
                  <a:moveTo>
                    <a:pt x="29" y="44"/>
                  </a:moveTo>
                  <a:cubicBezTo>
                    <a:pt x="20" y="44"/>
                    <a:pt x="13" y="37"/>
                    <a:pt x="13" y="28"/>
                  </a:cubicBezTo>
                  <a:cubicBezTo>
                    <a:pt x="13" y="19"/>
                    <a:pt x="20" y="12"/>
                    <a:pt x="29" y="12"/>
                  </a:cubicBezTo>
                  <a:cubicBezTo>
                    <a:pt x="38" y="12"/>
                    <a:pt x="45" y="19"/>
                    <a:pt x="45" y="28"/>
                  </a:cubicBezTo>
                  <a:cubicBezTo>
                    <a:pt x="45" y="37"/>
                    <a:pt x="38" y="44"/>
                    <a:pt x="2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6" name="Freeform 128"/>
            <p:cNvSpPr>
              <a:spLocks/>
            </p:cNvSpPr>
            <p:nvPr/>
          </p:nvSpPr>
          <p:spPr bwMode="auto">
            <a:xfrm>
              <a:off x="6276975" y="958850"/>
              <a:ext cx="360363" cy="74613"/>
            </a:xfrm>
            <a:custGeom>
              <a:avLst/>
              <a:gdLst>
                <a:gd name="T0" fmla="*/ 61 w 96"/>
                <a:gd name="T1" fmla="*/ 0 h 20"/>
                <a:gd name="T2" fmla="*/ 53 w 96"/>
                <a:gd name="T3" fmla="*/ 13 h 20"/>
                <a:gd name="T4" fmla="*/ 48 w 96"/>
                <a:gd name="T5" fmla="*/ 16 h 20"/>
                <a:gd name="T6" fmla="*/ 43 w 96"/>
                <a:gd name="T7" fmla="*/ 13 h 20"/>
                <a:gd name="T8" fmla="*/ 35 w 96"/>
                <a:gd name="T9" fmla="*/ 0 h 20"/>
                <a:gd name="T10" fmla="*/ 0 w 96"/>
                <a:gd name="T11" fmla="*/ 10 h 20"/>
                <a:gd name="T12" fmla="*/ 48 w 96"/>
                <a:gd name="T13" fmla="*/ 20 h 20"/>
                <a:gd name="T14" fmla="*/ 96 w 96"/>
                <a:gd name="T15" fmla="*/ 10 h 20"/>
                <a:gd name="T16" fmla="*/ 61 w 96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20">
                  <a:moveTo>
                    <a:pt x="61" y="0"/>
                  </a:moveTo>
                  <a:cubicBezTo>
                    <a:pt x="57" y="7"/>
                    <a:pt x="54" y="12"/>
                    <a:pt x="53" y="13"/>
                  </a:cubicBezTo>
                  <a:cubicBezTo>
                    <a:pt x="52" y="15"/>
                    <a:pt x="50" y="16"/>
                    <a:pt x="48" y="16"/>
                  </a:cubicBezTo>
                  <a:cubicBezTo>
                    <a:pt x="46" y="16"/>
                    <a:pt x="44" y="15"/>
                    <a:pt x="43" y="13"/>
                  </a:cubicBezTo>
                  <a:cubicBezTo>
                    <a:pt x="42" y="12"/>
                    <a:pt x="39" y="7"/>
                    <a:pt x="35" y="0"/>
                  </a:cubicBezTo>
                  <a:cubicBezTo>
                    <a:pt x="27" y="1"/>
                    <a:pt x="0" y="2"/>
                    <a:pt x="0" y="10"/>
                  </a:cubicBezTo>
                  <a:cubicBezTo>
                    <a:pt x="0" y="19"/>
                    <a:pt x="39" y="20"/>
                    <a:pt x="48" y="20"/>
                  </a:cubicBezTo>
                  <a:cubicBezTo>
                    <a:pt x="57" y="20"/>
                    <a:pt x="96" y="19"/>
                    <a:pt x="96" y="10"/>
                  </a:cubicBezTo>
                  <a:cubicBezTo>
                    <a:pt x="96" y="2"/>
                    <a:pt x="69" y="1"/>
                    <a:pt x="6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7" name="Freeform 86"/>
          <p:cNvSpPr>
            <a:spLocks noEditPoints="1"/>
          </p:cNvSpPr>
          <p:nvPr/>
        </p:nvSpPr>
        <p:spPr bwMode="auto">
          <a:xfrm>
            <a:off x="8033477" y="3352066"/>
            <a:ext cx="269875" cy="358775"/>
          </a:xfrm>
          <a:custGeom>
            <a:avLst/>
            <a:gdLst>
              <a:gd name="T0" fmla="*/ 66 w 72"/>
              <a:gd name="T1" fmla="*/ 35 h 95"/>
              <a:gd name="T2" fmla="*/ 61 w 72"/>
              <a:gd name="T3" fmla="*/ 35 h 95"/>
              <a:gd name="T4" fmla="*/ 44 w 72"/>
              <a:gd name="T5" fmla="*/ 16 h 95"/>
              <a:gd name="T6" fmla="*/ 46 w 72"/>
              <a:gd name="T7" fmla="*/ 7 h 95"/>
              <a:gd name="T8" fmla="*/ 47 w 72"/>
              <a:gd name="T9" fmla="*/ 5 h 95"/>
              <a:gd name="T10" fmla="*/ 49 w 72"/>
              <a:gd name="T11" fmla="*/ 5 h 95"/>
              <a:gd name="T12" fmla="*/ 65 w 72"/>
              <a:gd name="T13" fmla="*/ 11 h 95"/>
              <a:gd name="T14" fmla="*/ 68 w 72"/>
              <a:gd name="T15" fmla="*/ 10 h 95"/>
              <a:gd name="T16" fmla="*/ 67 w 72"/>
              <a:gd name="T17" fmla="*/ 7 h 95"/>
              <a:gd name="T18" fmla="*/ 50 w 72"/>
              <a:gd name="T19" fmla="*/ 1 h 95"/>
              <a:gd name="T20" fmla="*/ 45 w 72"/>
              <a:gd name="T21" fmla="*/ 2 h 95"/>
              <a:gd name="T22" fmla="*/ 42 w 72"/>
              <a:gd name="T23" fmla="*/ 6 h 95"/>
              <a:gd name="T24" fmla="*/ 40 w 72"/>
              <a:gd name="T25" fmla="*/ 15 h 95"/>
              <a:gd name="T26" fmla="*/ 36 w 72"/>
              <a:gd name="T27" fmla="*/ 15 h 95"/>
              <a:gd name="T28" fmla="*/ 11 w 72"/>
              <a:gd name="T29" fmla="*/ 35 h 95"/>
              <a:gd name="T30" fmla="*/ 6 w 72"/>
              <a:gd name="T31" fmla="*/ 35 h 95"/>
              <a:gd name="T32" fmla="*/ 0 w 72"/>
              <a:gd name="T33" fmla="*/ 41 h 95"/>
              <a:gd name="T34" fmla="*/ 6 w 72"/>
              <a:gd name="T35" fmla="*/ 47 h 95"/>
              <a:gd name="T36" fmla="*/ 11 w 72"/>
              <a:gd name="T37" fmla="*/ 47 h 95"/>
              <a:gd name="T38" fmla="*/ 13 w 72"/>
              <a:gd name="T39" fmla="*/ 61 h 95"/>
              <a:gd name="T40" fmla="*/ 18 w 72"/>
              <a:gd name="T41" fmla="*/ 93 h 95"/>
              <a:gd name="T42" fmla="*/ 20 w 72"/>
              <a:gd name="T43" fmla="*/ 95 h 95"/>
              <a:gd name="T44" fmla="*/ 52 w 72"/>
              <a:gd name="T45" fmla="*/ 95 h 95"/>
              <a:gd name="T46" fmla="*/ 54 w 72"/>
              <a:gd name="T47" fmla="*/ 93 h 95"/>
              <a:gd name="T48" fmla="*/ 59 w 72"/>
              <a:gd name="T49" fmla="*/ 61 h 95"/>
              <a:gd name="T50" fmla="*/ 61 w 72"/>
              <a:gd name="T51" fmla="*/ 47 h 95"/>
              <a:gd name="T52" fmla="*/ 66 w 72"/>
              <a:gd name="T53" fmla="*/ 47 h 95"/>
              <a:gd name="T54" fmla="*/ 72 w 72"/>
              <a:gd name="T55" fmla="*/ 41 h 95"/>
              <a:gd name="T56" fmla="*/ 66 w 72"/>
              <a:gd name="T57" fmla="*/ 35 h 95"/>
              <a:gd name="T58" fmla="*/ 43 w 72"/>
              <a:gd name="T59" fmla="*/ 20 h 95"/>
              <a:gd name="T60" fmla="*/ 57 w 72"/>
              <a:gd name="T61" fmla="*/ 35 h 95"/>
              <a:gd name="T62" fmla="*/ 40 w 72"/>
              <a:gd name="T63" fmla="*/ 35 h 95"/>
              <a:gd name="T64" fmla="*/ 43 w 72"/>
              <a:gd name="T65" fmla="*/ 20 h 95"/>
              <a:gd name="T66" fmla="*/ 36 w 72"/>
              <a:gd name="T67" fmla="*/ 19 h 95"/>
              <a:gd name="T68" fmla="*/ 39 w 72"/>
              <a:gd name="T69" fmla="*/ 19 h 95"/>
              <a:gd name="T70" fmla="*/ 36 w 72"/>
              <a:gd name="T71" fmla="*/ 35 h 95"/>
              <a:gd name="T72" fmla="*/ 15 w 72"/>
              <a:gd name="T73" fmla="*/ 35 h 95"/>
              <a:gd name="T74" fmla="*/ 36 w 72"/>
              <a:gd name="T75" fmla="*/ 19 h 95"/>
              <a:gd name="T76" fmla="*/ 30 w 72"/>
              <a:gd name="T77" fmla="*/ 59 h 95"/>
              <a:gd name="T78" fmla="*/ 17 w 72"/>
              <a:gd name="T79" fmla="*/ 59 h 95"/>
              <a:gd name="T80" fmla="*/ 15 w 72"/>
              <a:gd name="T81" fmla="*/ 47 h 95"/>
              <a:gd name="T82" fmla="*/ 33 w 72"/>
              <a:gd name="T83" fmla="*/ 47 h 95"/>
              <a:gd name="T84" fmla="*/ 30 w 72"/>
              <a:gd name="T85" fmla="*/ 59 h 95"/>
              <a:gd name="T86" fmla="*/ 55 w 72"/>
              <a:gd name="T87" fmla="*/ 59 h 95"/>
              <a:gd name="T88" fmla="*/ 34 w 72"/>
              <a:gd name="T89" fmla="*/ 59 h 95"/>
              <a:gd name="T90" fmla="*/ 37 w 72"/>
              <a:gd name="T91" fmla="*/ 47 h 95"/>
              <a:gd name="T92" fmla="*/ 57 w 72"/>
              <a:gd name="T93" fmla="*/ 47 h 95"/>
              <a:gd name="T94" fmla="*/ 55 w 72"/>
              <a:gd name="T95" fmla="*/ 59 h 95"/>
              <a:gd name="T96" fmla="*/ 66 w 72"/>
              <a:gd name="T97" fmla="*/ 43 h 95"/>
              <a:gd name="T98" fmla="*/ 6 w 72"/>
              <a:gd name="T99" fmla="*/ 43 h 95"/>
              <a:gd name="T100" fmla="*/ 4 w 72"/>
              <a:gd name="T101" fmla="*/ 41 h 95"/>
              <a:gd name="T102" fmla="*/ 6 w 72"/>
              <a:gd name="T103" fmla="*/ 39 h 95"/>
              <a:gd name="T104" fmla="*/ 66 w 72"/>
              <a:gd name="T105" fmla="*/ 39 h 95"/>
              <a:gd name="T106" fmla="*/ 68 w 72"/>
              <a:gd name="T107" fmla="*/ 41 h 95"/>
              <a:gd name="T108" fmla="*/ 66 w 72"/>
              <a:gd name="T109" fmla="*/ 43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72" h="95">
                <a:moveTo>
                  <a:pt x="66" y="35"/>
                </a:moveTo>
                <a:cubicBezTo>
                  <a:pt x="61" y="35"/>
                  <a:pt x="61" y="35"/>
                  <a:pt x="61" y="35"/>
                </a:cubicBezTo>
                <a:cubicBezTo>
                  <a:pt x="59" y="26"/>
                  <a:pt x="53" y="19"/>
                  <a:pt x="44" y="16"/>
                </a:cubicBezTo>
                <a:cubicBezTo>
                  <a:pt x="46" y="7"/>
                  <a:pt x="46" y="7"/>
                  <a:pt x="46" y="7"/>
                </a:cubicBezTo>
                <a:cubicBezTo>
                  <a:pt x="46" y="6"/>
                  <a:pt x="46" y="6"/>
                  <a:pt x="47" y="5"/>
                </a:cubicBezTo>
                <a:cubicBezTo>
                  <a:pt x="47" y="5"/>
                  <a:pt x="48" y="5"/>
                  <a:pt x="49" y="5"/>
                </a:cubicBezTo>
                <a:cubicBezTo>
                  <a:pt x="65" y="11"/>
                  <a:pt x="65" y="11"/>
                  <a:pt x="65" y="11"/>
                </a:cubicBezTo>
                <a:cubicBezTo>
                  <a:pt x="66" y="11"/>
                  <a:pt x="68" y="11"/>
                  <a:pt x="68" y="10"/>
                </a:cubicBezTo>
                <a:cubicBezTo>
                  <a:pt x="68" y="9"/>
                  <a:pt x="68" y="8"/>
                  <a:pt x="67" y="7"/>
                </a:cubicBezTo>
                <a:cubicBezTo>
                  <a:pt x="50" y="1"/>
                  <a:pt x="50" y="1"/>
                  <a:pt x="50" y="1"/>
                </a:cubicBezTo>
                <a:cubicBezTo>
                  <a:pt x="48" y="0"/>
                  <a:pt x="46" y="1"/>
                  <a:pt x="45" y="2"/>
                </a:cubicBezTo>
                <a:cubicBezTo>
                  <a:pt x="43" y="3"/>
                  <a:pt x="42" y="5"/>
                  <a:pt x="42" y="6"/>
                </a:cubicBezTo>
                <a:cubicBezTo>
                  <a:pt x="40" y="15"/>
                  <a:pt x="40" y="15"/>
                  <a:pt x="40" y="15"/>
                </a:cubicBezTo>
                <a:cubicBezTo>
                  <a:pt x="39" y="15"/>
                  <a:pt x="37" y="15"/>
                  <a:pt x="36" y="15"/>
                </a:cubicBezTo>
                <a:cubicBezTo>
                  <a:pt x="24" y="15"/>
                  <a:pt x="13" y="24"/>
                  <a:pt x="11" y="35"/>
                </a:cubicBezTo>
                <a:cubicBezTo>
                  <a:pt x="6" y="35"/>
                  <a:pt x="6" y="35"/>
                  <a:pt x="6" y="35"/>
                </a:cubicBezTo>
                <a:cubicBezTo>
                  <a:pt x="3" y="35"/>
                  <a:pt x="0" y="38"/>
                  <a:pt x="0" y="41"/>
                </a:cubicBezTo>
                <a:cubicBezTo>
                  <a:pt x="0" y="44"/>
                  <a:pt x="3" y="47"/>
                  <a:pt x="6" y="47"/>
                </a:cubicBezTo>
                <a:cubicBezTo>
                  <a:pt x="11" y="47"/>
                  <a:pt x="11" y="47"/>
                  <a:pt x="11" y="47"/>
                </a:cubicBezTo>
                <a:cubicBezTo>
                  <a:pt x="13" y="61"/>
                  <a:pt x="13" y="61"/>
                  <a:pt x="13" y="61"/>
                </a:cubicBezTo>
                <a:cubicBezTo>
                  <a:pt x="18" y="93"/>
                  <a:pt x="18" y="93"/>
                  <a:pt x="18" y="93"/>
                </a:cubicBezTo>
                <a:cubicBezTo>
                  <a:pt x="18" y="94"/>
                  <a:pt x="19" y="95"/>
                  <a:pt x="20" y="95"/>
                </a:cubicBezTo>
                <a:cubicBezTo>
                  <a:pt x="52" y="95"/>
                  <a:pt x="52" y="95"/>
                  <a:pt x="52" y="95"/>
                </a:cubicBezTo>
                <a:cubicBezTo>
                  <a:pt x="53" y="95"/>
                  <a:pt x="54" y="94"/>
                  <a:pt x="54" y="93"/>
                </a:cubicBezTo>
                <a:cubicBezTo>
                  <a:pt x="59" y="61"/>
                  <a:pt x="59" y="61"/>
                  <a:pt x="59" y="61"/>
                </a:cubicBezTo>
                <a:cubicBezTo>
                  <a:pt x="61" y="47"/>
                  <a:pt x="61" y="47"/>
                  <a:pt x="61" y="47"/>
                </a:cubicBezTo>
                <a:cubicBezTo>
                  <a:pt x="66" y="47"/>
                  <a:pt x="66" y="47"/>
                  <a:pt x="66" y="47"/>
                </a:cubicBezTo>
                <a:cubicBezTo>
                  <a:pt x="69" y="47"/>
                  <a:pt x="72" y="44"/>
                  <a:pt x="72" y="41"/>
                </a:cubicBezTo>
                <a:cubicBezTo>
                  <a:pt x="72" y="38"/>
                  <a:pt x="69" y="35"/>
                  <a:pt x="66" y="35"/>
                </a:cubicBezTo>
                <a:close/>
                <a:moveTo>
                  <a:pt x="43" y="20"/>
                </a:moveTo>
                <a:cubicBezTo>
                  <a:pt x="50" y="23"/>
                  <a:pt x="55" y="28"/>
                  <a:pt x="57" y="35"/>
                </a:cubicBezTo>
                <a:cubicBezTo>
                  <a:pt x="40" y="35"/>
                  <a:pt x="40" y="35"/>
                  <a:pt x="40" y="35"/>
                </a:cubicBezTo>
                <a:lnTo>
                  <a:pt x="43" y="20"/>
                </a:lnTo>
                <a:close/>
                <a:moveTo>
                  <a:pt x="36" y="19"/>
                </a:moveTo>
                <a:cubicBezTo>
                  <a:pt x="37" y="19"/>
                  <a:pt x="38" y="19"/>
                  <a:pt x="39" y="19"/>
                </a:cubicBezTo>
                <a:cubicBezTo>
                  <a:pt x="36" y="35"/>
                  <a:pt x="36" y="35"/>
                  <a:pt x="36" y="35"/>
                </a:cubicBezTo>
                <a:cubicBezTo>
                  <a:pt x="15" y="35"/>
                  <a:pt x="15" y="35"/>
                  <a:pt x="15" y="35"/>
                </a:cubicBezTo>
                <a:cubicBezTo>
                  <a:pt x="17" y="26"/>
                  <a:pt x="26" y="19"/>
                  <a:pt x="36" y="19"/>
                </a:cubicBezTo>
                <a:close/>
                <a:moveTo>
                  <a:pt x="30" y="59"/>
                </a:moveTo>
                <a:cubicBezTo>
                  <a:pt x="17" y="59"/>
                  <a:pt x="17" y="59"/>
                  <a:pt x="17" y="59"/>
                </a:cubicBezTo>
                <a:cubicBezTo>
                  <a:pt x="15" y="47"/>
                  <a:pt x="15" y="47"/>
                  <a:pt x="15" y="47"/>
                </a:cubicBezTo>
                <a:cubicBezTo>
                  <a:pt x="33" y="47"/>
                  <a:pt x="33" y="47"/>
                  <a:pt x="33" y="47"/>
                </a:cubicBezTo>
                <a:lnTo>
                  <a:pt x="30" y="59"/>
                </a:lnTo>
                <a:close/>
                <a:moveTo>
                  <a:pt x="55" y="59"/>
                </a:moveTo>
                <a:cubicBezTo>
                  <a:pt x="34" y="59"/>
                  <a:pt x="34" y="59"/>
                  <a:pt x="34" y="59"/>
                </a:cubicBezTo>
                <a:cubicBezTo>
                  <a:pt x="37" y="47"/>
                  <a:pt x="37" y="47"/>
                  <a:pt x="37" y="47"/>
                </a:cubicBezTo>
                <a:cubicBezTo>
                  <a:pt x="57" y="47"/>
                  <a:pt x="57" y="47"/>
                  <a:pt x="57" y="47"/>
                </a:cubicBezTo>
                <a:lnTo>
                  <a:pt x="55" y="59"/>
                </a:lnTo>
                <a:close/>
                <a:moveTo>
                  <a:pt x="66" y="43"/>
                </a:moveTo>
                <a:cubicBezTo>
                  <a:pt x="6" y="43"/>
                  <a:pt x="6" y="43"/>
                  <a:pt x="6" y="43"/>
                </a:cubicBezTo>
                <a:cubicBezTo>
                  <a:pt x="5" y="43"/>
                  <a:pt x="4" y="42"/>
                  <a:pt x="4" y="41"/>
                </a:cubicBezTo>
                <a:cubicBezTo>
                  <a:pt x="4" y="40"/>
                  <a:pt x="5" y="39"/>
                  <a:pt x="6" y="39"/>
                </a:cubicBezTo>
                <a:cubicBezTo>
                  <a:pt x="66" y="39"/>
                  <a:pt x="66" y="39"/>
                  <a:pt x="66" y="39"/>
                </a:cubicBezTo>
                <a:cubicBezTo>
                  <a:pt x="67" y="39"/>
                  <a:pt x="68" y="40"/>
                  <a:pt x="68" y="41"/>
                </a:cubicBezTo>
                <a:cubicBezTo>
                  <a:pt x="68" y="42"/>
                  <a:pt x="67" y="43"/>
                  <a:pt x="66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7532221" y="4680068"/>
            <a:ext cx="363538" cy="358776"/>
            <a:chOff x="6276975" y="2527300"/>
            <a:chExt cx="363538" cy="358776"/>
          </a:xfrm>
          <a:solidFill>
            <a:schemeClr val="bg1"/>
          </a:solidFill>
        </p:grpSpPr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6497638" y="2562225"/>
              <a:ext cx="106363" cy="93663"/>
            </a:xfrm>
            <a:custGeom>
              <a:avLst/>
              <a:gdLst>
                <a:gd name="T0" fmla="*/ 14 w 28"/>
                <a:gd name="T1" fmla="*/ 25 h 25"/>
                <a:gd name="T2" fmla="*/ 15 w 28"/>
                <a:gd name="T3" fmla="*/ 25 h 25"/>
                <a:gd name="T4" fmla="*/ 28 w 28"/>
                <a:gd name="T5" fmla="*/ 8 h 25"/>
                <a:gd name="T6" fmla="*/ 20 w 28"/>
                <a:gd name="T7" fmla="*/ 0 h 25"/>
                <a:gd name="T8" fmla="*/ 14 w 28"/>
                <a:gd name="T9" fmla="*/ 3 h 25"/>
                <a:gd name="T10" fmla="*/ 8 w 28"/>
                <a:gd name="T11" fmla="*/ 0 h 25"/>
                <a:gd name="T12" fmla="*/ 0 w 28"/>
                <a:gd name="T13" fmla="*/ 8 h 25"/>
                <a:gd name="T14" fmla="*/ 13 w 28"/>
                <a:gd name="T15" fmla="*/ 25 h 25"/>
                <a:gd name="T16" fmla="*/ 14 w 28"/>
                <a:gd name="T1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25">
                  <a:moveTo>
                    <a:pt x="14" y="25"/>
                  </a:moveTo>
                  <a:cubicBezTo>
                    <a:pt x="15" y="25"/>
                    <a:pt x="15" y="25"/>
                    <a:pt x="15" y="25"/>
                  </a:cubicBezTo>
                  <a:cubicBezTo>
                    <a:pt x="17" y="24"/>
                    <a:pt x="28" y="16"/>
                    <a:pt x="28" y="8"/>
                  </a:cubicBezTo>
                  <a:cubicBezTo>
                    <a:pt x="28" y="3"/>
                    <a:pt x="24" y="0"/>
                    <a:pt x="20" y="0"/>
                  </a:cubicBezTo>
                  <a:cubicBezTo>
                    <a:pt x="18" y="0"/>
                    <a:pt x="16" y="1"/>
                    <a:pt x="14" y="3"/>
                  </a:cubicBezTo>
                  <a:cubicBezTo>
                    <a:pt x="12" y="1"/>
                    <a:pt x="10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6"/>
                    <a:pt x="12" y="24"/>
                    <a:pt x="13" y="25"/>
                  </a:cubicBezTo>
                  <a:cubicBezTo>
                    <a:pt x="13" y="25"/>
                    <a:pt x="14" y="25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6403975" y="2527300"/>
              <a:ext cx="74613" cy="68263"/>
            </a:xfrm>
            <a:custGeom>
              <a:avLst/>
              <a:gdLst>
                <a:gd name="T0" fmla="*/ 14 w 20"/>
                <a:gd name="T1" fmla="*/ 18 h 18"/>
                <a:gd name="T2" fmla="*/ 15 w 20"/>
                <a:gd name="T3" fmla="*/ 18 h 18"/>
                <a:gd name="T4" fmla="*/ 16 w 20"/>
                <a:gd name="T5" fmla="*/ 17 h 18"/>
                <a:gd name="T6" fmla="*/ 18 w 20"/>
                <a:gd name="T7" fmla="*/ 3 h 18"/>
                <a:gd name="T8" fmla="*/ 13 w 20"/>
                <a:gd name="T9" fmla="*/ 0 h 18"/>
                <a:gd name="T10" fmla="*/ 8 w 20"/>
                <a:gd name="T11" fmla="*/ 2 h 18"/>
                <a:gd name="T12" fmla="*/ 8 w 20"/>
                <a:gd name="T13" fmla="*/ 4 h 18"/>
                <a:gd name="T14" fmla="*/ 6 w 20"/>
                <a:gd name="T15" fmla="*/ 4 h 18"/>
                <a:gd name="T16" fmla="*/ 2 w 20"/>
                <a:gd name="T17" fmla="*/ 7 h 18"/>
                <a:gd name="T18" fmla="*/ 2 w 20"/>
                <a:gd name="T19" fmla="*/ 13 h 18"/>
                <a:gd name="T20" fmla="*/ 14 w 20"/>
                <a:gd name="T2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18">
                  <a:moveTo>
                    <a:pt x="14" y="18"/>
                  </a:move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6" y="18"/>
                    <a:pt x="16" y="17"/>
                  </a:cubicBezTo>
                  <a:cubicBezTo>
                    <a:pt x="17" y="16"/>
                    <a:pt x="20" y="8"/>
                    <a:pt x="18" y="3"/>
                  </a:cubicBezTo>
                  <a:cubicBezTo>
                    <a:pt x="17" y="1"/>
                    <a:pt x="15" y="0"/>
                    <a:pt x="13" y="0"/>
                  </a:cubicBezTo>
                  <a:cubicBezTo>
                    <a:pt x="11" y="0"/>
                    <a:pt x="9" y="1"/>
                    <a:pt x="8" y="2"/>
                  </a:cubicBezTo>
                  <a:cubicBezTo>
                    <a:pt x="8" y="3"/>
                    <a:pt x="8" y="4"/>
                    <a:pt x="8" y="4"/>
                  </a:cubicBezTo>
                  <a:cubicBezTo>
                    <a:pt x="7" y="4"/>
                    <a:pt x="7" y="4"/>
                    <a:pt x="6" y="4"/>
                  </a:cubicBezTo>
                  <a:cubicBezTo>
                    <a:pt x="4" y="4"/>
                    <a:pt x="2" y="5"/>
                    <a:pt x="2" y="7"/>
                  </a:cubicBezTo>
                  <a:cubicBezTo>
                    <a:pt x="0" y="9"/>
                    <a:pt x="0" y="11"/>
                    <a:pt x="2" y="13"/>
                  </a:cubicBezTo>
                  <a:cubicBezTo>
                    <a:pt x="4" y="17"/>
                    <a:pt x="13" y="18"/>
                    <a:pt x="1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1" name="Freeform 90"/>
            <p:cNvSpPr>
              <a:spLocks/>
            </p:cNvSpPr>
            <p:nvPr/>
          </p:nvSpPr>
          <p:spPr bwMode="auto">
            <a:xfrm>
              <a:off x="6532563" y="2660650"/>
              <a:ext cx="107950" cy="101600"/>
            </a:xfrm>
            <a:custGeom>
              <a:avLst/>
              <a:gdLst>
                <a:gd name="T0" fmla="*/ 27 w 29"/>
                <a:gd name="T1" fmla="*/ 14 h 27"/>
                <a:gd name="T2" fmla="*/ 19 w 29"/>
                <a:gd name="T3" fmla="*/ 10 h 27"/>
                <a:gd name="T4" fmla="*/ 18 w 29"/>
                <a:gd name="T5" fmla="*/ 5 h 27"/>
                <a:gd name="T6" fmla="*/ 5 w 29"/>
                <a:gd name="T7" fmla="*/ 4 h 27"/>
                <a:gd name="T8" fmla="*/ 3 w 29"/>
                <a:gd name="T9" fmla="*/ 25 h 27"/>
                <a:gd name="T10" fmla="*/ 4 w 29"/>
                <a:gd name="T11" fmla="*/ 26 h 27"/>
                <a:gd name="T12" fmla="*/ 13 w 29"/>
                <a:gd name="T13" fmla="*/ 27 h 27"/>
                <a:gd name="T14" fmla="*/ 25 w 29"/>
                <a:gd name="T15" fmla="*/ 23 h 27"/>
                <a:gd name="T16" fmla="*/ 27 w 29"/>
                <a:gd name="T17" fmla="*/ 1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7">
                  <a:moveTo>
                    <a:pt x="27" y="14"/>
                  </a:moveTo>
                  <a:cubicBezTo>
                    <a:pt x="26" y="11"/>
                    <a:pt x="23" y="9"/>
                    <a:pt x="19" y="10"/>
                  </a:cubicBezTo>
                  <a:cubicBezTo>
                    <a:pt x="19" y="8"/>
                    <a:pt x="19" y="6"/>
                    <a:pt x="18" y="5"/>
                  </a:cubicBezTo>
                  <a:cubicBezTo>
                    <a:pt x="16" y="0"/>
                    <a:pt x="9" y="0"/>
                    <a:pt x="5" y="4"/>
                  </a:cubicBezTo>
                  <a:cubicBezTo>
                    <a:pt x="0" y="9"/>
                    <a:pt x="2" y="23"/>
                    <a:pt x="3" y="25"/>
                  </a:cubicBezTo>
                  <a:cubicBezTo>
                    <a:pt x="3" y="25"/>
                    <a:pt x="3" y="26"/>
                    <a:pt x="4" y="26"/>
                  </a:cubicBezTo>
                  <a:cubicBezTo>
                    <a:pt x="4" y="26"/>
                    <a:pt x="8" y="27"/>
                    <a:pt x="13" y="27"/>
                  </a:cubicBezTo>
                  <a:cubicBezTo>
                    <a:pt x="19" y="27"/>
                    <a:pt x="23" y="26"/>
                    <a:pt x="25" y="23"/>
                  </a:cubicBezTo>
                  <a:cubicBezTo>
                    <a:pt x="28" y="21"/>
                    <a:pt x="29" y="17"/>
                    <a:pt x="2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2" name="Freeform 91"/>
            <p:cNvSpPr>
              <a:spLocks/>
            </p:cNvSpPr>
            <p:nvPr/>
          </p:nvSpPr>
          <p:spPr bwMode="auto">
            <a:xfrm>
              <a:off x="6276975" y="2611438"/>
              <a:ext cx="209550" cy="274638"/>
            </a:xfrm>
            <a:custGeom>
              <a:avLst/>
              <a:gdLst>
                <a:gd name="T0" fmla="*/ 53 w 56"/>
                <a:gd name="T1" fmla="*/ 0 h 73"/>
                <a:gd name="T2" fmla="*/ 17 w 56"/>
                <a:gd name="T3" fmla="*/ 14 h 73"/>
                <a:gd name="T4" fmla="*/ 16 w 56"/>
                <a:gd name="T5" fmla="*/ 16 h 73"/>
                <a:gd name="T6" fmla="*/ 16 w 56"/>
                <a:gd name="T7" fmla="*/ 28 h 73"/>
                <a:gd name="T8" fmla="*/ 16 w 56"/>
                <a:gd name="T9" fmla="*/ 54 h 73"/>
                <a:gd name="T10" fmla="*/ 11 w 56"/>
                <a:gd name="T11" fmla="*/ 54 h 73"/>
                <a:gd name="T12" fmla="*/ 0 w 56"/>
                <a:gd name="T13" fmla="*/ 64 h 73"/>
                <a:gd name="T14" fmla="*/ 10 w 56"/>
                <a:gd name="T15" fmla="*/ 73 h 73"/>
                <a:gd name="T16" fmla="*/ 20 w 56"/>
                <a:gd name="T17" fmla="*/ 62 h 73"/>
                <a:gd name="T18" fmla="*/ 20 w 56"/>
                <a:gd name="T19" fmla="*/ 29 h 73"/>
                <a:gd name="T20" fmla="*/ 52 w 56"/>
                <a:gd name="T21" fmla="*/ 16 h 73"/>
                <a:gd name="T22" fmla="*/ 52 w 56"/>
                <a:gd name="T23" fmla="*/ 38 h 73"/>
                <a:gd name="T24" fmla="*/ 45 w 56"/>
                <a:gd name="T25" fmla="*/ 38 h 73"/>
                <a:gd name="T26" fmla="*/ 34 w 56"/>
                <a:gd name="T27" fmla="*/ 49 h 73"/>
                <a:gd name="T28" fmla="*/ 45 w 56"/>
                <a:gd name="T29" fmla="*/ 61 h 73"/>
                <a:gd name="T30" fmla="*/ 56 w 56"/>
                <a:gd name="T31" fmla="*/ 50 h 73"/>
                <a:gd name="T32" fmla="*/ 56 w 56"/>
                <a:gd name="T33" fmla="*/ 2 h 73"/>
                <a:gd name="T34" fmla="*/ 55 w 56"/>
                <a:gd name="T35" fmla="*/ 0 h 73"/>
                <a:gd name="T36" fmla="*/ 53 w 56"/>
                <a:gd name="T37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6" h="73">
                  <a:moveTo>
                    <a:pt x="53" y="0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6" y="15"/>
                    <a:pt x="16" y="16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54"/>
                    <a:pt x="0" y="58"/>
                    <a:pt x="0" y="64"/>
                  </a:cubicBezTo>
                  <a:cubicBezTo>
                    <a:pt x="0" y="70"/>
                    <a:pt x="4" y="73"/>
                    <a:pt x="10" y="73"/>
                  </a:cubicBezTo>
                  <a:cubicBezTo>
                    <a:pt x="16" y="73"/>
                    <a:pt x="20" y="67"/>
                    <a:pt x="20" y="62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38"/>
                    <a:pt x="52" y="38"/>
                    <a:pt x="52" y="38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39" y="38"/>
                    <a:pt x="34" y="43"/>
                    <a:pt x="34" y="49"/>
                  </a:cubicBezTo>
                  <a:cubicBezTo>
                    <a:pt x="34" y="56"/>
                    <a:pt x="39" y="61"/>
                    <a:pt x="45" y="61"/>
                  </a:cubicBezTo>
                  <a:cubicBezTo>
                    <a:pt x="51" y="61"/>
                    <a:pt x="56" y="56"/>
                    <a:pt x="56" y="50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6" y="1"/>
                    <a:pt x="56" y="1"/>
                    <a:pt x="55" y="0"/>
                  </a:cubicBezTo>
                  <a:cubicBezTo>
                    <a:pt x="55" y="0"/>
                    <a:pt x="54" y="0"/>
                    <a:pt x="5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9180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840C6-D6E0-4E7F-B7EA-2AD7711B0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675" y="452152"/>
            <a:ext cx="6162675" cy="886397"/>
          </a:xfrm>
        </p:spPr>
        <p:txBody>
          <a:bodyPr/>
          <a:lstStyle/>
          <a:p>
            <a:r>
              <a:rPr lang="en-ID" dirty="0"/>
              <a:t>Business Model</a:t>
            </a:r>
            <a:br>
              <a:rPr lang="en-ID" dirty="0"/>
            </a:br>
            <a:r>
              <a:rPr lang="en-ID" dirty="0">
                <a:solidFill>
                  <a:srgbClr val="21D795"/>
                </a:solidFill>
              </a:rPr>
              <a:t>Canvas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B13A1F-31D1-4B57-B537-9A5B9C21C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12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Insert 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A1F805-8D6B-4C59-8A16-36CBB5182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25293F-90B6-45AB-8342-A371567C769B}" type="slidenum">
              <a:rPr kumimoji="0" lang="en-ID" sz="1200" b="0" i="0" u="none" strike="noStrike" kern="1200" cap="none" spc="0" normalizeH="0" baseline="0" noProof="0" smtClean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ID" sz="1200" b="0" i="0" u="none" strike="noStrike" kern="1200" cap="none" spc="0" normalizeH="0" baseline="0" noProof="0">
              <a:ln>
                <a:noFill/>
              </a:ln>
              <a:solidFill>
                <a:srgbClr val="21D795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739CFF-C8C1-43B0-8D01-D6D6A04C1B0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1675" y="1481328"/>
            <a:ext cx="10795000" cy="46542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A0D265-9AD7-4FBD-ADA9-6A28FE2813D2}"/>
              </a:ext>
            </a:extLst>
          </p:cNvPr>
          <p:cNvSpPr/>
          <p:nvPr/>
        </p:nvSpPr>
        <p:spPr>
          <a:xfrm>
            <a:off x="701675" y="1481328"/>
            <a:ext cx="10795000" cy="4654295"/>
          </a:xfrm>
          <a:prstGeom prst="rect">
            <a:avLst/>
          </a:prstGeom>
          <a:solidFill>
            <a:srgbClr val="110E26">
              <a:alpha val="88000"/>
            </a:srgbClr>
          </a:solidFill>
          <a:ln w="6350">
            <a:solidFill>
              <a:srgbClr val="21D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F5297A4-B03C-469C-A34A-E2BDDFBE9DC2}"/>
              </a:ext>
            </a:extLst>
          </p:cNvPr>
          <p:cNvCxnSpPr/>
          <p:nvPr/>
        </p:nvCxnSpPr>
        <p:spPr>
          <a:xfrm>
            <a:off x="701675" y="3813046"/>
            <a:ext cx="10788650" cy="0"/>
          </a:xfrm>
          <a:prstGeom prst="line">
            <a:avLst/>
          </a:prstGeom>
          <a:ln>
            <a:solidFill>
              <a:srgbClr val="21D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7139F31-9668-4732-BD88-6FE087DF60C6}"/>
              </a:ext>
            </a:extLst>
          </p:cNvPr>
          <p:cNvCxnSpPr>
            <a:cxnSpLocks/>
          </p:cNvCxnSpPr>
          <p:nvPr/>
        </p:nvCxnSpPr>
        <p:spPr>
          <a:xfrm>
            <a:off x="2859405" y="2642615"/>
            <a:ext cx="2157730" cy="0"/>
          </a:xfrm>
          <a:prstGeom prst="line">
            <a:avLst/>
          </a:prstGeom>
          <a:ln>
            <a:solidFill>
              <a:srgbClr val="21D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4C978D-9722-4FCB-94C8-B85A9239AEEC}"/>
              </a:ext>
            </a:extLst>
          </p:cNvPr>
          <p:cNvCxnSpPr>
            <a:cxnSpLocks/>
          </p:cNvCxnSpPr>
          <p:nvPr/>
        </p:nvCxnSpPr>
        <p:spPr>
          <a:xfrm>
            <a:off x="7174865" y="2642615"/>
            <a:ext cx="2157730" cy="0"/>
          </a:xfrm>
          <a:prstGeom prst="line">
            <a:avLst/>
          </a:prstGeom>
          <a:ln>
            <a:solidFill>
              <a:srgbClr val="21D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E671131-79D3-4EC8-8A7D-40189F2FBF8E}"/>
              </a:ext>
            </a:extLst>
          </p:cNvPr>
          <p:cNvCxnSpPr>
            <a:cxnSpLocks/>
          </p:cNvCxnSpPr>
          <p:nvPr/>
        </p:nvCxnSpPr>
        <p:spPr>
          <a:xfrm flipV="1">
            <a:off x="6096000" y="3803904"/>
            <a:ext cx="0" cy="2331718"/>
          </a:xfrm>
          <a:prstGeom prst="line">
            <a:avLst/>
          </a:prstGeom>
          <a:ln>
            <a:solidFill>
              <a:srgbClr val="21D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6339726-D668-48F3-B3D7-4377C80956D2}"/>
              </a:ext>
            </a:extLst>
          </p:cNvPr>
          <p:cNvCxnSpPr>
            <a:cxnSpLocks/>
          </p:cNvCxnSpPr>
          <p:nvPr/>
        </p:nvCxnSpPr>
        <p:spPr>
          <a:xfrm flipV="1">
            <a:off x="2859405" y="1481328"/>
            <a:ext cx="0" cy="2331718"/>
          </a:xfrm>
          <a:prstGeom prst="line">
            <a:avLst/>
          </a:prstGeom>
          <a:ln>
            <a:solidFill>
              <a:srgbClr val="21D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277433F-D614-473E-9B8D-A5CCCEDAB53C}"/>
              </a:ext>
            </a:extLst>
          </p:cNvPr>
          <p:cNvCxnSpPr>
            <a:cxnSpLocks/>
          </p:cNvCxnSpPr>
          <p:nvPr/>
        </p:nvCxnSpPr>
        <p:spPr>
          <a:xfrm flipV="1">
            <a:off x="5017135" y="1481328"/>
            <a:ext cx="0" cy="2331718"/>
          </a:xfrm>
          <a:prstGeom prst="line">
            <a:avLst/>
          </a:prstGeom>
          <a:ln>
            <a:solidFill>
              <a:srgbClr val="21D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EBFC33C-E30F-4122-B5A9-F515FFD6B65E}"/>
              </a:ext>
            </a:extLst>
          </p:cNvPr>
          <p:cNvCxnSpPr>
            <a:cxnSpLocks/>
          </p:cNvCxnSpPr>
          <p:nvPr/>
        </p:nvCxnSpPr>
        <p:spPr>
          <a:xfrm flipV="1">
            <a:off x="7174865" y="1481328"/>
            <a:ext cx="0" cy="2331718"/>
          </a:xfrm>
          <a:prstGeom prst="line">
            <a:avLst/>
          </a:prstGeom>
          <a:ln>
            <a:solidFill>
              <a:srgbClr val="21D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669C8E1-0D73-4712-8338-B39F8C1BDC04}"/>
              </a:ext>
            </a:extLst>
          </p:cNvPr>
          <p:cNvCxnSpPr>
            <a:cxnSpLocks/>
          </p:cNvCxnSpPr>
          <p:nvPr/>
        </p:nvCxnSpPr>
        <p:spPr>
          <a:xfrm flipV="1">
            <a:off x="9332595" y="1481328"/>
            <a:ext cx="0" cy="2331718"/>
          </a:xfrm>
          <a:prstGeom prst="line">
            <a:avLst/>
          </a:prstGeom>
          <a:ln>
            <a:solidFill>
              <a:srgbClr val="21D7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8">
            <a:extLst>
              <a:ext uri="{FF2B5EF4-FFF2-40B4-BE49-F238E27FC236}">
                <a16:creationId xmlns:a16="http://schemas.microsoft.com/office/drawing/2014/main" id="{4B3907CF-3B15-4279-817D-31DC08BDEA5C}"/>
              </a:ext>
            </a:extLst>
          </p:cNvPr>
          <p:cNvSpPr txBox="1">
            <a:spLocks/>
          </p:cNvSpPr>
          <p:nvPr/>
        </p:nvSpPr>
        <p:spPr>
          <a:xfrm>
            <a:off x="1255687" y="2753952"/>
            <a:ext cx="1049711" cy="22159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Key Partner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FBD338A-9D5C-4703-B3D1-5F543C5468BB}"/>
              </a:ext>
            </a:extLst>
          </p:cNvPr>
          <p:cNvSpPr/>
          <p:nvPr/>
        </p:nvSpPr>
        <p:spPr>
          <a:xfrm>
            <a:off x="1527683" y="2097224"/>
            <a:ext cx="505714" cy="505714"/>
          </a:xfrm>
          <a:prstGeom prst="rect">
            <a:avLst/>
          </a:prstGeom>
          <a:solidFill>
            <a:srgbClr val="21D7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 dirty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45" name="Content Placeholder 8">
            <a:extLst>
              <a:ext uri="{FF2B5EF4-FFF2-40B4-BE49-F238E27FC236}">
                <a16:creationId xmlns:a16="http://schemas.microsoft.com/office/drawing/2014/main" id="{30F0DA98-51DB-4B34-A3D3-202580DDE944}"/>
              </a:ext>
            </a:extLst>
          </p:cNvPr>
          <p:cNvSpPr txBox="1">
            <a:spLocks/>
          </p:cNvSpPr>
          <p:nvPr/>
        </p:nvSpPr>
        <p:spPr>
          <a:xfrm>
            <a:off x="5580637" y="2753952"/>
            <a:ext cx="1030730" cy="443198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Value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Proposition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33BE5FD-5092-479F-93BC-45F1E4B94035}"/>
              </a:ext>
            </a:extLst>
          </p:cNvPr>
          <p:cNvSpPr/>
          <p:nvPr/>
        </p:nvSpPr>
        <p:spPr>
          <a:xfrm>
            <a:off x="5843143" y="2097224"/>
            <a:ext cx="505714" cy="505714"/>
          </a:xfrm>
          <a:prstGeom prst="rect">
            <a:avLst/>
          </a:prstGeom>
          <a:solidFill>
            <a:srgbClr val="21D7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53" name="Content Placeholder 8">
            <a:extLst>
              <a:ext uri="{FF2B5EF4-FFF2-40B4-BE49-F238E27FC236}">
                <a16:creationId xmlns:a16="http://schemas.microsoft.com/office/drawing/2014/main" id="{5B8E3074-7166-479F-B9D9-5DC51792D75B}"/>
              </a:ext>
            </a:extLst>
          </p:cNvPr>
          <p:cNvSpPr txBox="1">
            <a:spLocks/>
          </p:cNvSpPr>
          <p:nvPr/>
        </p:nvSpPr>
        <p:spPr>
          <a:xfrm>
            <a:off x="9966599" y="2753952"/>
            <a:ext cx="896079" cy="443198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Customer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Segments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B454539-67FA-4636-AF81-4883D978AE3F}"/>
              </a:ext>
            </a:extLst>
          </p:cNvPr>
          <p:cNvSpPr/>
          <p:nvPr/>
        </p:nvSpPr>
        <p:spPr>
          <a:xfrm>
            <a:off x="10161778" y="2097224"/>
            <a:ext cx="505714" cy="505714"/>
          </a:xfrm>
          <a:prstGeom prst="rect">
            <a:avLst/>
          </a:prstGeom>
          <a:solidFill>
            <a:srgbClr val="21D7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61" name="Content Placeholder 8">
            <a:extLst>
              <a:ext uri="{FF2B5EF4-FFF2-40B4-BE49-F238E27FC236}">
                <a16:creationId xmlns:a16="http://schemas.microsoft.com/office/drawing/2014/main" id="{070C1C04-B9F5-4042-A7BE-060BF54246CE}"/>
              </a:ext>
            </a:extLst>
          </p:cNvPr>
          <p:cNvSpPr txBox="1">
            <a:spLocks/>
          </p:cNvSpPr>
          <p:nvPr/>
        </p:nvSpPr>
        <p:spPr>
          <a:xfrm>
            <a:off x="3855775" y="1854223"/>
            <a:ext cx="828753" cy="44319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Key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Activities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6F85358-64C1-48C9-8DBF-FBDFCA1FABE2}"/>
              </a:ext>
            </a:extLst>
          </p:cNvPr>
          <p:cNvSpPr/>
          <p:nvPr/>
        </p:nvSpPr>
        <p:spPr>
          <a:xfrm>
            <a:off x="3192012" y="1809114"/>
            <a:ext cx="505714" cy="505714"/>
          </a:xfrm>
          <a:prstGeom prst="rect">
            <a:avLst/>
          </a:prstGeom>
          <a:solidFill>
            <a:srgbClr val="21D7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1" name="Content Placeholder 8">
            <a:extLst>
              <a:ext uri="{FF2B5EF4-FFF2-40B4-BE49-F238E27FC236}">
                <a16:creationId xmlns:a16="http://schemas.microsoft.com/office/drawing/2014/main" id="{AF64FC2B-AF3D-44DC-A29E-E8BAA7A8E53C}"/>
              </a:ext>
            </a:extLst>
          </p:cNvPr>
          <p:cNvSpPr txBox="1">
            <a:spLocks/>
          </p:cNvSpPr>
          <p:nvPr/>
        </p:nvSpPr>
        <p:spPr>
          <a:xfrm>
            <a:off x="3855775" y="3020083"/>
            <a:ext cx="810286" cy="44319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Key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Resource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69D0F16-52C1-4C07-9D40-082F02A0011B}"/>
              </a:ext>
            </a:extLst>
          </p:cNvPr>
          <p:cNvSpPr/>
          <p:nvPr/>
        </p:nvSpPr>
        <p:spPr>
          <a:xfrm>
            <a:off x="3192012" y="2974974"/>
            <a:ext cx="505714" cy="505714"/>
          </a:xfrm>
          <a:prstGeom prst="rect">
            <a:avLst/>
          </a:prstGeom>
          <a:solidFill>
            <a:srgbClr val="21D7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9" name="Content Placeholder 8">
            <a:extLst>
              <a:ext uri="{FF2B5EF4-FFF2-40B4-BE49-F238E27FC236}">
                <a16:creationId xmlns:a16="http://schemas.microsoft.com/office/drawing/2014/main" id="{FA64ED27-B123-4F72-9545-E596C9C20E1A}"/>
              </a:ext>
            </a:extLst>
          </p:cNvPr>
          <p:cNvSpPr txBox="1">
            <a:spLocks/>
          </p:cNvSpPr>
          <p:nvPr/>
        </p:nvSpPr>
        <p:spPr>
          <a:xfrm>
            <a:off x="7987307" y="1854223"/>
            <a:ext cx="1196610" cy="44319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Customer</a:t>
            </a:r>
            <a:b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</a:b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Relationships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C59A47A7-5C9E-4874-9AC4-D8B6CD192E7B}"/>
              </a:ext>
            </a:extLst>
          </p:cNvPr>
          <p:cNvSpPr/>
          <p:nvPr/>
        </p:nvSpPr>
        <p:spPr>
          <a:xfrm>
            <a:off x="7323544" y="1809114"/>
            <a:ext cx="505714" cy="505714"/>
          </a:xfrm>
          <a:prstGeom prst="rect">
            <a:avLst/>
          </a:prstGeom>
          <a:solidFill>
            <a:srgbClr val="21D7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87" name="Content Placeholder 8">
            <a:extLst>
              <a:ext uri="{FF2B5EF4-FFF2-40B4-BE49-F238E27FC236}">
                <a16:creationId xmlns:a16="http://schemas.microsoft.com/office/drawing/2014/main" id="{CB7BC51F-2D8C-455C-8DEB-5FBDDBD4D8C4}"/>
              </a:ext>
            </a:extLst>
          </p:cNvPr>
          <p:cNvSpPr txBox="1">
            <a:spLocks/>
          </p:cNvSpPr>
          <p:nvPr/>
        </p:nvSpPr>
        <p:spPr>
          <a:xfrm>
            <a:off x="7987307" y="3130882"/>
            <a:ext cx="812723" cy="221599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Channels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5F243947-F711-464D-BC84-898F55CB565F}"/>
              </a:ext>
            </a:extLst>
          </p:cNvPr>
          <p:cNvSpPr/>
          <p:nvPr/>
        </p:nvSpPr>
        <p:spPr>
          <a:xfrm>
            <a:off x="7323544" y="2974974"/>
            <a:ext cx="505714" cy="505714"/>
          </a:xfrm>
          <a:prstGeom prst="rect">
            <a:avLst/>
          </a:prstGeom>
          <a:solidFill>
            <a:srgbClr val="21D7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03" name="Content Placeholder 8">
            <a:extLst>
              <a:ext uri="{FF2B5EF4-FFF2-40B4-BE49-F238E27FC236}">
                <a16:creationId xmlns:a16="http://schemas.microsoft.com/office/drawing/2014/main" id="{DDE91517-5307-4FD3-807C-2360C52C1029}"/>
              </a:ext>
            </a:extLst>
          </p:cNvPr>
          <p:cNvSpPr txBox="1">
            <a:spLocks/>
          </p:cNvSpPr>
          <p:nvPr/>
        </p:nvSpPr>
        <p:spPr>
          <a:xfrm>
            <a:off x="2760941" y="5187328"/>
            <a:ext cx="1275798" cy="22159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Cost Structure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6DCE4D17-215B-49F1-9D54-171624CAF918}"/>
              </a:ext>
            </a:extLst>
          </p:cNvPr>
          <p:cNvSpPr/>
          <p:nvPr/>
        </p:nvSpPr>
        <p:spPr>
          <a:xfrm>
            <a:off x="3145979" y="4530600"/>
            <a:ext cx="505714" cy="505714"/>
          </a:xfrm>
          <a:prstGeom prst="rect">
            <a:avLst/>
          </a:prstGeom>
          <a:solidFill>
            <a:srgbClr val="21D7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11" name="Content Placeholder 8">
            <a:extLst>
              <a:ext uri="{FF2B5EF4-FFF2-40B4-BE49-F238E27FC236}">
                <a16:creationId xmlns:a16="http://schemas.microsoft.com/office/drawing/2014/main" id="{3121B56B-7C18-499C-82DB-3B8B7E6BD532}"/>
              </a:ext>
            </a:extLst>
          </p:cNvPr>
          <p:cNvSpPr txBox="1">
            <a:spLocks/>
          </p:cNvSpPr>
          <p:nvPr/>
        </p:nvSpPr>
        <p:spPr>
          <a:xfrm>
            <a:off x="8023114" y="5187328"/>
            <a:ext cx="1546450" cy="221599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Revenue Streams</a:t>
            </a:r>
            <a:endParaRPr kumimoji="0" lang="en-ID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5E1C6DB4-E7F2-415F-B45B-A32ACAF2CB1B}"/>
              </a:ext>
            </a:extLst>
          </p:cNvPr>
          <p:cNvSpPr/>
          <p:nvPr/>
        </p:nvSpPr>
        <p:spPr>
          <a:xfrm>
            <a:off x="8543478" y="4530600"/>
            <a:ext cx="505714" cy="505714"/>
          </a:xfrm>
          <a:prstGeom prst="rect">
            <a:avLst/>
          </a:prstGeom>
          <a:solidFill>
            <a:srgbClr val="21D7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5C8F05C1-B1D9-40B0-9603-2F534121C001}"/>
              </a:ext>
            </a:extLst>
          </p:cNvPr>
          <p:cNvGrpSpPr/>
          <p:nvPr/>
        </p:nvGrpSpPr>
        <p:grpSpPr>
          <a:xfrm>
            <a:off x="1600359" y="2192919"/>
            <a:ext cx="360363" cy="314325"/>
            <a:chOff x="3395663" y="1479551"/>
            <a:chExt cx="360363" cy="314325"/>
          </a:xfrm>
          <a:solidFill>
            <a:srgbClr val="110E26"/>
          </a:solidFill>
        </p:grpSpPr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0F84F920-3B17-44EE-A634-7DF1FEBA0B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95663" y="1479551"/>
              <a:ext cx="285750" cy="314325"/>
            </a:xfrm>
            <a:custGeom>
              <a:avLst/>
              <a:gdLst>
                <a:gd name="T0" fmla="*/ 8 w 1076"/>
                <a:gd name="T1" fmla="*/ 1180 h 1188"/>
                <a:gd name="T2" fmla="*/ 2 w 1076"/>
                <a:gd name="T3" fmla="*/ 1090 h 1188"/>
                <a:gd name="T4" fmla="*/ 28 w 1076"/>
                <a:gd name="T5" fmla="*/ 880 h 1188"/>
                <a:gd name="T6" fmla="*/ 78 w 1076"/>
                <a:gd name="T7" fmla="*/ 820 h 1188"/>
                <a:gd name="T8" fmla="*/ 273 w 1076"/>
                <a:gd name="T9" fmla="*/ 729 h 1188"/>
                <a:gd name="T10" fmla="*/ 379 w 1076"/>
                <a:gd name="T11" fmla="*/ 571 h 1188"/>
                <a:gd name="T12" fmla="*/ 314 w 1076"/>
                <a:gd name="T13" fmla="*/ 506 h 1188"/>
                <a:gd name="T14" fmla="*/ 284 w 1076"/>
                <a:gd name="T15" fmla="*/ 392 h 1188"/>
                <a:gd name="T16" fmla="*/ 267 w 1076"/>
                <a:gd name="T17" fmla="*/ 207 h 1188"/>
                <a:gd name="T18" fmla="*/ 277 w 1076"/>
                <a:gd name="T19" fmla="*/ 119 h 1188"/>
                <a:gd name="T20" fmla="*/ 318 w 1076"/>
                <a:gd name="T21" fmla="*/ 83 h 1188"/>
                <a:gd name="T22" fmla="*/ 373 w 1076"/>
                <a:gd name="T23" fmla="*/ 59 h 1188"/>
                <a:gd name="T24" fmla="*/ 458 w 1076"/>
                <a:gd name="T25" fmla="*/ 13 h 1188"/>
                <a:gd name="T26" fmla="*/ 580 w 1076"/>
                <a:gd name="T27" fmla="*/ 0 h 1188"/>
                <a:gd name="T28" fmla="*/ 697 w 1076"/>
                <a:gd name="T29" fmla="*/ 22 h 1188"/>
                <a:gd name="T30" fmla="*/ 773 w 1076"/>
                <a:gd name="T31" fmla="*/ 88 h 1188"/>
                <a:gd name="T32" fmla="*/ 782 w 1076"/>
                <a:gd name="T33" fmla="*/ 160 h 1188"/>
                <a:gd name="T34" fmla="*/ 746 w 1076"/>
                <a:gd name="T35" fmla="*/ 263 h 1188"/>
                <a:gd name="T36" fmla="*/ 779 w 1076"/>
                <a:gd name="T37" fmla="*/ 324 h 1188"/>
                <a:gd name="T38" fmla="*/ 761 w 1076"/>
                <a:gd name="T39" fmla="*/ 394 h 1188"/>
                <a:gd name="T40" fmla="*/ 731 w 1076"/>
                <a:gd name="T41" fmla="*/ 464 h 1188"/>
                <a:gd name="T42" fmla="*/ 688 w 1076"/>
                <a:gd name="T43" fmla="*/ 567 h 1188"/>
                <a:gd name="T44" fmla="*/ 861 w 1076"/>
                <a:gd name="T45" fmla="*/ 752 h 1188"/>
                <a:gd name="T46" fmla="*/ 1014 w 1076"/>
                <a:gd name="T47" fmla="*/ 831 h 1188"/>
                <a:gd name="T48" fmla="*/ 1057 w 1076"/>
                <a:gd name="T49" fmla="*/ 915 h 1188"/>
                <a:gd name="T50" fmla="*/ 1076 w 1076"/>
                <a:gd name="T51" fmla="*/ 1160 h 1188"/>
                <a:gd name="T52" fmla="*/ 1059 w 1076"/>
                <a:gd name="T53" fmla="*/ 1186 h 1188"/>
                <a:gd name="T54" fmla="*/ 1018 w 1076"/>
                <a:gd name="T55" fmla="*/ 1080 h 1188"/>
                <a:gd name="T56" fmla="*/ 995 w 1076"/>
                <a:gd name="T57" fmla="*/ 898 h 1188"/>
                <a:gd name="T58" fmla="*/ 938 w 1076"/>
                <a:gd name="T59" fmla="*/ 847 h 1188"/>
                <a:gd name="T60" fmla="*/ 642 w 1076"/>
                <a:gd name="T61" fmla="*/ 730 h 1188"/>
                <a:gd name="T62" fmla="*/ 625 w 1076"/>
                <a:gd name="T63" fmla="*/ 712 h 1188"/>
                <a:gd name="T64" fmla="*/ 631 w 1076"/>
                <a:gd name="T65" fmla="*/ 542 h 1188"/>
                <a:gd name="T66" fmla="*/ 658 w 1076"/>
                <a:gd name="T67" fmla="*/ 508 h 1188"/>
                <a:gd name="T68" fmla="*/ 680 w 1076"/>
                <a:gd name="T69" fmla="*/ 413 h 1188"/>
                <a:gd name="T70" fmla="*/ 693 w 1076"/>
                <a:gd name="T71" fmla="*/ 369 h 1188"/>
                <a:gd name="T72" fmla="*/ 717 w 1076"/>
                <a:gd name="T73" fmla="*/ 358 h 1188"/>
                <a:gd name="T74" fmla="*/ 717 w 1076"/>
                <a:gd name="T75" fmla="*/ 313 h 1188"/>
                <a:gd name="T76" fmla="*/ 693 w 1076"/>
                <a:gd name="T77" fmla="*/ 302 h 1188"/>
                <a:gd name="T78" fmla="*/ 681 w 1076"/>
                <a:gd name="T79" fmla="*/ 272 h 1188"/>
                <a:gd name="T80" fmla="*/ 718 w 1076"/>
                <a:gd name="T81" fmla="*/ 186 h 1188"/>
                <a:gd name="T82" fmla="*/ 723 w 1076"/>
                <a:gd name="T83" fmla="*/ 115 h 1188"/>
                <a:gd name="T84" fmla="*/ 682 w 1076"/>
                <a:gd name="T85" fmla="*/ 78 h 1188"/>
                <a:gd name="T86" fmla="*/ 563 w 1076"/>
                <a:gd name="T87" fmla="*/ 57 h 1188"/>
                <a:gd name="T88" fmla="*/ 435 w 1076"/>
                <a:gd name="T89" fmla="*/ 82 h 1188"/>
                <a:gd name="T90" fmla="*/ 403 w 1076"/>
                <a:gd name="T91" fmla="*/ 115 h 1188"/>
                <a:gd name="T92" fmla="*/ 376 w 1076"/>
                <a:gd name="T93" fmla="*/ 137 h 1188"/>
                <a:gd name="T94" fmla="*/ 333 w 1076"/>
                <a:gd name="T95" fmla="*/ 137 h 1188"/>
                <a:gd name="T96" fmla="*/ 321 w 1076"/>
                <a:gd name="T97" fmla="*/ 179 h 1188"/>
                <a:gd name="T98" fmla="*/ 340 w 1076"/>
                <a:gd name="T99" fmla="*/ 279 h 1188"/>
                <a:gd name="T100" fmla="*/ 360 w 1076"/>
                <a:gd name="T101" fmla="*/ 475 h 1188"/>
                <a:gd name="T102" fmla="*/ 428 w 1076"/>
                <a:gd name="T103" fmla="*/ 533 h 1188"/>
                <a:gd name="T104" fmla="*/ 450 w 1076"/>
                <a:gd name="T105" fmla="*/ 550 h 1188"/>
                <a:gd name="T106" fmla="*/ 452 w 1076"/>
                <a:gd name="T107" fmla="*/ 712 h 1188"/>
                <a:gd name="T108" fmla="*/ 435 w 1076"/>
                <a:gd name="T109" fmla="*/ 730 h 1188"/>
                <a:gd name="T110" fmla="*/ 142 w 1076"/>
                <a:gd name="T111" fmla="*/ 846 h 1188"/>
                <a:gd name="T112" fmla="*/ 82 w 1076"/>
                <a:gd name="T113" fmla="*/ 898 h 1188"/>
                <a:gd name="T114" fmla="*/ 60 w 1076"/>
                <a:gd name="T115" fmla="*/ 1048 h 1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76" h="1188">
                  <a:moveTo>
                    <a:pt x="1048" y="1188"/>
                  </a:moveTo>
                  <a:lnTo>
                    <a:pt x="28" y="1188"/>
                  </a:lnTo>
                  <a:lnTo>
                    <a:pt x="28" y="1188"/>
                  </a:lnTo>
                  <a:lnTo>
                    <a:pt x="22" y="1188"/>
                  </a:lnTo>
                  <a:lnTo>
                    <a:pt x="17" y="1186"/>
                  </a:lnTo>
                  <a:lnTo>
                    <a:pt x="12" y="1183"/>
                  </a:lnTo>
                  <a:lnTo>
                    <a:pt x="8" y="1180"/>
                  </a:lnTo>
                  <a:lnTo>
                    <a:pt x="5" y="1176"/>
                  </a:lnTo>
                  <a:lnTo>
                    <a:pt x="2" y="1171"/>
                  </a:lnTo>
                  <a:lnTo>
                    <a:pt x="1" y="1166"/>
                  </a:lnTo>
                  <a:lnTo>
                    <a:pt x="0" y="1160"/>
                  </a:lnTo>
                  <a:lnTo>
                    <a:pt x="0" y="1160"/>
                  </a:lnTo>
                  <a:lnTo>
                    <a:pt x="0" y="1124"/>
                  </a:lnTo>
                  <a:lnTo>
                    <a:pt x="2" y="1090"/>
                  </a:lnTo>
                  <a:lnTo>
                    <a:pt x="4" y="1048"/>
                  </a:lnTo>
                  <a:lnTo>
                    <a:pt x="7" y="1003"/>
                  </a:lnTo>
                  <a:lnTo>
                    <a:pt x="12" y="958"/>
                  </a:lnTo>
                  <a:lnTo>
                    <a:pt x="15" y="936"/>
                  </a:lnTo>
                  <a:lnTo>
                    <a:pt x="19" y="915"/>
                  </a:lnTo>
                  <a:lnTo>
                    <a:pt x="23" y="897"/>
                  </a:lnTo>
                  <a:lnTo>
                    <a:pt x="28" y="880"/>
                  </a:lnTo>
                  <a:lnTo>
                    <a:pt x="28" y="880"/>
                  </a:lnTo>
                  <a:lnTo>
                    <a:pt x="30" y="873"/>
                  </a:lnTo>
                  <a:lnTo>
                    <a:pt x="34" y="867"/>
                  </a:lnTo>
                  <a:lnTo>
                    <a:pt x="41" y="855"/>
                  </a:lnTo>
                  <a:lnTo>
                    <a:pt x="51" y="842"/>
                  </a:lnTo>
                  <a:lnTo>
                    <a:pt x="63" y="831"/>
                  </a:lnTo>
                  <a:lnTo>
                    <a:pt x="78" y="820"/>
                  </a:lnTo>
                  <a:lnTo>
                    <a:pt x="94" y="809"/>
                  </a:lnTo>
                  <a:lnTo>
                    <a:pt x="112" y="798"/>
                  </a:lnTo>
                  <a:lnTo>
                    <a:pt x="131" y="788"/>
                  </a:lnTo>
                  <a:lnTo>
                    <a:pt x="151" y="778"/>
                  </a:lnTo>
                  <a:lnTo>
                    <a:pt x="174" y="769"/>
                  </a:lnTo>
                  <a:lnTo>
                    <a:pt x="221" y="748"/>
                  </a:lnTo>
                  <a:lnTo>
                    <a:pt x="273" y="729"/>
                  </a:lnTo>
                  <a:lnTo>
                    <a:pt x="327" y="710"/>
                  </a:lnTo>
                  <a:lnTo>
                    <a:pt x="327" y="710"/>
                  </a:lnTo>
                  <a:lnTo>
                    <a:pt x="397" y="685"/>
                  </a:lnTo>
                  <a:lnTo>
                    <a:pt x="397" y="582"/>
                  </a:lnTo>
                  <a:lnTo>
                    <a:pt x="397" y="582"/>
                  </a:lnTo>
                  <a:lnTo>
                    <a:pt x="388" y="577"/>
                  </a:lnTo>
                  <a:lnTo>
                    <a:pt x="379" y="571"/>
                  </a:lnTo>
                  <a:lnTo>
                    <a:pt x="368" y="565"/>
                  </a:lnTo>
                  <a:lnTo>
                    <a:pt x="358" y="558"/>
                  </a:lnTo>
                  <a:lnTo>
                    <a:pt x="349" y="549"/>
                  </a:lnTo>
                  <a:lnTo>
                    <a:pt x="340" y="539"/>
                  </a:lnTo>
                  <a:lnTo>
                    <a:pt x="331" y="529"/>
                  </a:lnTo>
                  <a:lnTo>
                    <a:pt x="322" y="518"/>
                  </a:lnTo>
                  <a:lnTo>
                    <a:pt x="314" y="506"/>
                  </a:lnTo>
                  <a:lnTo>
                    <a:pt x="307" y="493"/>
                  </a:lnTo>
                  <a:lnTo>
                    <a:pt x="300" y="479"/>
                  </a:lnTo>
                  <a:lnTo>
                    <a:pt x="295" y="464"/>
                  </a:lnTo>
                  <a:lnTo>
                    <a:pt x="290" y="448"/>
                  </a:lnTo>
                  <a:lnTo>
                    <a:pt x="286" y="430"/>
                  </a:lnTo>
                  <a:lnTo>
                    <a:pt x="284" y="412"/>
                  </a:lnTo>
                  <a:lnTo>
                    <a:pt x="284" y="392"/>
                  </a:lnTo>
                  <a:lnTo>
                    <a:pt x="284" y="279"/>
                  </a:lnTo>
                  <a:lnTo>
                    <a:pt x="284" y="279"/>
                  </a:lnTo>
                  <a:lnTo>
                    <a:pt x="280" y="267"/>
                  </a:lnTo>
                  <a:lnTo>
                    <a:pt x="280" y="267"/>
                  </a:lnTo>
                  <a:lnTo>
                    <a:pt x="276" y="249"/>
                  </a:lnTo>
                  <a:lnTo>
                    <a:pt x="271" y="228"/>
                  </a:lnTo>
                  <a:lnTo>
                    <a:pt x="267" y="207"/>
                  </a:lnTo>
                  <a:lnTo>
                    <a:pt x="264" y="184"/>
                  </a:lnTo>
                  <a:lnTo>
                    <a:pt x="264" y="173"/>
                  </a:lnTo>
                  <a:lnTo>
                    <a:pt x="265" y="161"/>
                  </a:lnTo>
                  <a:lnTo>
                    <a:pt x="266" y="151"/>
                  </a:lnTo>
                  <a:lnTo>
                    <a:pt x="268" y="140"/>
                  </a:lnTo>
                  <a:lnTo>
                    <a:pt x="272" y="129"/>
                  </a:lnTo>
                  <a:lnTo>
                    <a:pt x="277" y="119"/>
                  </a:lnTo>
                  <a:lnTo>
                    <a:pt x="282" y="110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95" y="96"/>
                  </a:lnTo>
                  <a:lnTo>
                    <a:pt x="302" y="90"/>
                  </a:lnTo>
                  <a:lnTo>
                    <a:pt x="310" y="86"/>
                  </a:lnTo>
                  <a:lnTo>
                    <a:pt x="318" y="83"/>
                  </a:lnTo>
                  <a:lnTo>
                    <a:pt x="327" y="80"/>
                  </a:lnTo>
                  <a:lnTo>
                    <a:pt x="337" y="79"/>
                  </a:lnTo>
                  <a:lnTo>
                    <a:pt x="347" y="78"/>
                  </a:lnTo>
                  <a:lnTo>
                    <a:pt x="357" y="78"/>
                  </a:lnTo>
                  <a:lnTo>
                    <a:pt x="357" y="78"/>
                  </a:lnTo>
                  <a:lnTo>
                    <a:pt x="364" y="68"/>
                  </a:lnTo>
                  <a:lnTo>
                    <a:pt x="373" y="59"/>
                  </a:lnTo>
                  <a:lnTo>
                    <a:pt x="383" y="50"/>
                  </a:lnTo>
                  <a:lnTo>
                    <a:pt x="393" y="42"/>
                  </a:lnTo>
                  <a:lnTo>
                    <a:pt x="405" y="34"/>
                  </a:lnTo>
                  <a:lnTo>
                    <a:pt x="417" y="28"/>
                  </a:lnTo>
                  <a:lnTo>
                    <a:pt x="430" y="22"/>
                  </a:lnTo>
                  <a:lnTo>
                    <a:pt x="444" y="17"/>
                  </a:lnTo>
                  <a:lnTo>
                    <a:pt x="458" y="13"/>
                  </a:lnTo>
                  <a:lnTo>
                    <a:pt x="473" y="9"/>
                  </a:lnTo>
                  <a:lnTo>
                    <a:pt x="488" y="6"/>
                  </a:lnTo>
                  <a:lnTo>
                    <a:pt x="503" y="4"/>
                  </a:lnTo>
                  <a:lnTo>
                    <a:pt x="533" y="1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80" y="0"/>
                  </a:lnTo>
                  <a:lnTo>
                    <a:pt x="597" y="1"/>
                  </a:lnTo>
                  <a:lnTo>
                    <a:pt x="614" y="2"/>
                  </a:lnTo>
                  <a:lnTo>
                    <a:pt x="631" y="5"/>
                  </a:lnTo>
                  <a:lnTo>
                    <a:pt x="648" y="8"/>
                  </a:lnTo>
                  <a:lnTo>
                    <a:pt x="664" y="12"/>
                  </a:lnTo>
                  <a:lnTo>
                    <a:pt x="681" y="17"/>
                  </a:lnTo>
                  <a:lnTo>
                    <a:pt x="697" y="22"/>
                  </a:lnTo>
                  <a:lnTo>
                    <a:pt x="711" y="29"/>
                  </a:lnTo>
                  <a:lnTo>
                    <a:pt x="725" y="36"/>
                  </a:lnTo>
                  <a:lnTo>
                    <a:pt x="738" y="45"/>
                  </a:lnTo>
                  <a:lnTo>
                    <a:pt x="749" y="55"/>
                  </a:lnTo>
                  <a:lnTo>
                    <a:pt x="759" y="65"/>
                  </a:lnTo>
                  <a:lnTo>
                    <a:pt x="767" y="76"/>
                  </a:lnTo>
                  <a:lnTo>
                    <a:pt x="773" y="88"/>
                  </a:lnTo>
                  <a:lnTo>
                    <a:pt x="779" y="102"/>
                  </a:lnTo>
                  <a:lnTo>
                    <a:pt x="779" y="102"/>
                  </a:lnTo>
                  <a:lnTo>
                    <a:pt x="781" y="113"/>
                  </a:lnTo>
                  <a:lnTo>
                    <a:pt x="783" y="125"/>
                  </a:lnTo>
                  <a:lnTo>
                    <a:pt x="783" y="136"/>
                  </a:lnTo>
                  <a:lnTo>
                    <a:pt x="783" y="149"/>
                  </a:lnTo>
                  <a:lnTo>
                    <a:pt x="782" y="160"/>
                  </a:lnTo>
                  <a:lnTo>
                    <a:pt x="780" y="171"/>
                  </a:lnTo>
                  <a:lnTo>
                    <a:pt x="775" y="192"/>
                  </a:lnTo>
                  <a:lnTo>
                    <a:pt x="768" y="212"/>
                  </a:lnTo>
                  <a:lnTo>
                    <a:pt x="761" y="231"/>
                  </a:lnTo>
                  <a:lnTo>
                    <a:pt x="754" y="248"/>
                  </a:lnTo>
                  <a:lnTo>
                    <a:pt x="746" y="263"/>
                  </a:lnTo>
                  <a:lnTo>
                    <a:pt x="746" y="263"/>
                  </a:lnTo>
                  <a:lnTo>
                    <a:pt x="753" y="269"/>
                  </a:lnTo>
                  <a:lnTo>
                    <a:pt x="760" y="276"/>
                  </a:lnTo>
                  <a:lnTo>
                    <a:pt x="765" y="284"/>
                  </a:lnTo>
                  <a:lnTo>
                    <a:pt x="770" y="293"/>
                  </a:lnTo>
                  <a:lnTo>
                    <a:pt x="774" y="302"/>
                  </a:lnTo>
                  <a:lnTo>
                    <a:pt x="777" y="313"/>
                  </a:lnTo>
                  <a:lnTo>
                    <a:pt x="779" y="324"/>
                  </a:lnTo>
                  <a:lnTo>
                    <a:pt x="780" y="335"/>
                  </a:lnTo>
                  <a:lnTo>
                    <a:pt x="780" y="335"/>
                  </a:lnTo>
                  <a:lnTo>
                    <a:pt x="779" y="350"/>
                  </a:lnTo>
                  <a:lnTo>
                    <a:pt x="777" y="362"/>
                  </a:lnTo>
                  <a:lnTo>
                    <a:pt x="772" y="374"/>
                  </a:lnTo>
                  <a:lnTo>
                    <a:pt x="767" y="385"/>
                  </a:lnTo>
                  <a:lnTo>
                    <a:pt x="761" y="394"/>
                  </a:lnTo>
                  <a:lnTo>
                    <a:pt x="754" y="402"/>
                  </a:lnTo>
                  <a:lnTo>
                    <a:pt x="745" y="409"/>
                  </a:lnTo>
                  <a:lnTo>
                    <a:pt x="736" y="414"/>
                  </a:lnTo>
                  <a:lnTo>
                    <a:pt x="736" y="414"/>
                  </a:lnTo>
                  <a:lnTo>
                    <a:pt x="735" y="432"/>
                  </a:lnTo>
                  <a:lnTo>
                    <a:pt x="733" y="449"/>
                  </a:lnTo>
                  <a:lnTo>
                    <a:pt x="731" y="464"/>
                  </a:lnTo>
                  <a:lnTo>
                    <a:pt x="728" y="478"/>
                  </a:lnTo>
                  <a:lnTo>
                    <a:pt x="725" y="490"/>
                  </a:lnTo>
                  <a:lnTo>
                    <a:pt x="722" y="502"/>
                  </a:lnTo>
                  <a:lnTo>
                    <a:pt x="714" y="523"/>
                  </a:lnTo>
                  <a:lnTo>
                    <a:pt x="705" y="541"/>
                  </a:lnTo>
                  <a:lnTo>
                    <a:pt x="697" y="556"/>
                  </a:lnTo>
                  <a:lnTo>
                    <a:pt x="688" y="567"/>
                  </a:lnTo>
                  <a:lnTo>
                    <a:pt x="680" y="576"/>
                  </a:lnTo>
                  <a:lnTo>
                    <a:pt x="680" y="685"/>
                  </a:lnTo>
                  <a:lnTo>
                    <a:pt x="680" y="685"/>
                  </a:lnTo>
                  <a:lnTo>
                    <a:pt x="756" y="712"/>
                  </a:lnTo>
                  <a:lnTo>
                    <a:pt x="756" y="712"/>
                  </a:lnTo>
                  <a:lnTo>
                    <a:pt x="811" y="732"/>
                  </a:lnTo>
                  <a:lnTo>
                    <a:pt x="861" y="752"/>
                  </a:lnTo>
                  <a:lnTo>
                    <a:pt x="909" y="770"/>
                  </a:lnTo>
                  <a:lnTo>
                    <a:pt x="930" y="780"/>
                  </a:lnTo>
                  <a:lnTo>
                    <a:pt x="950" y="790"/>
                  </a:lnTo>
                  <a:lnTo>
                    <a:pt x="968" y="800"/>
                  </a:lnTo>
                  <a:lnTo>
                    <a:pt x="986" y="810"/>
                  </a:lnTo>
                  <a:lnTo>
                    <a:pt x="1001" y="820"/>
                  </a:lnTo>
                  <a:lnTo>
                    <a:pt x="1014" y="831"/>
                  </a:lnTo>
                  <a:lnTo>
                    <a:pt x="1026" y="842"/>
                  </a:lnTo>
                  <a:lnTo>
                    <a:pt x="1035" y="855"/>
                  </a:lnTo>
                  <a:lnTo>
                    <a:pt x="1043" y="867"/>
                  </a:lnTo>
                  <a:lnTo>
                    <a:pt x="1048" y="880"/>
                  </a:lnTo>
                  <a:lnTo>
                    <a:pt x="1048" y="880"/>
                  </a:lnTo>
                  <a:lnTo>
                    <a:pt x="1053" y="897"/>
                  </a:lnTo>
                  <a:lnTo>
                    <a:pt x="1057" y="915"/>
                  </a:lnTo>
                  <a:lnTo>
                    <a:pt x="1061" y="936"/>
                  </a:lnTo>
                  <a:lnTo>
                    <a:pt x="1064" y="958"/>
                  </a:lnTo>
                  <a:lnTo>
                    <a:pt x="1069" y="1003"/>
                  </a:lnTo>
                  <a:lnTo>
                    <a:pt x="1073" y="1048"/>
                  </a:lnTo>
                  <a:lnTo>
                    <a:pt x="1075" y="1090"/>
                  </a:lnTo>
                  <a:lnTo>
                    <a:pt x="1076" y="1124"/>
                  </a:lnTo>
                  <a:lnTo>
                    <a:pt x="1076" y="1160"/>
                  </a:lnTo>
                  <a:lnTo>
                    <a:pt x="1076" y="1160"/>
                  </a:lnTo>
                  <a:lnTo>
                    <a:pt x="1076" y="1166"/>
                  </a:lnTo>
                  <a:lnTo>
                    <a:pt x="1074" y="1171"/>
                  </a:lnTo>
                  <a:lnTo>
                    <a:pt x="1072" y="1176"/>
                  </a:lnTo>
                  <a:lnTo>
                    <a:pt x="1068" y="1180"/>
                  </a:lnTo>
                  <a:lnTo>
                    <a:pt x="1064" y="1183"/>
                  </a:lnTo>
                  <a:lnTo>
                    <a:pt x="1059" y="1186"/>
                  </a:lnTo>
                  <a:lnTo>
                    <a:pt x="1054" y="1188"/>
                  </a:lnTo>
                  <a:lnTo>
                    <a:pt x="1048" y="1188"/>
                  </a:lnTo>
                  <a:lnTo>
                    <a:pt x="1048" y="1188"/>
                  </a:lnTo>
                  <a:close/>
                  <a:moveTo>
                    <a:pt x="56" y="1131"/>
                  </a:moveTo>
                  <a:lnTo>
                    <a:pt x="1020" y="1131"/>
                  </a:lnTo>
                  <a:lnTo>
                    <a:pt x="1020" y="1131"/>
                  </a:lnTo>
                  <a:lnTo>
                    <a:pt x="1018" y="1080"/>
                  </a:lnTo>
                  <a:lnTo>
                    <a:pt x="1016" y="1048"/>
                  </a:lnTo>
                  <a:lnTo>
                    <a:pt x="1014" y="1015"/>
                  </a:lnTo>
                  <a:lnTo>
                    <a:pt x="1011" y="983"/>
                  </a:lnTo>
                  <a:lnTo>
                    <a:pt x="1007" y="950"/>
                  </a:lnTo>
                  <a:lnTo>
                    <a:pt x="1002" y="922"/>
                  </a:lnTo>
                  <a:lnTo>
                    <a:pt x="998" y="909"/>
                  </a:lnTo>
                  <a:lnTo>
                    <a:pt x="995" y="898"/>
                  </a:lnTo>
                  <a:lnTo>
                    <a:pt x="995" y="898"/>
                  </a:lnTo>
                  <a:lnTo>
                    <a:pt x="991" y="889"/>
                  </a:lnTo>
                  <a:lnTo>
                    <a:pt x="985" y="881"/>
                  </a:lnTo>
                  <a:lnTo>
                    <a:pt x="975" y="873"/>
                  </a:lnTo>
                  <a:lnTo>
                    <a:pt x="965" y="864"/>
                  </a:lnTo>
                  <a:lnTo>
                    <a:pt x="952" y="856"/>
                  </a:lnTo>
                  <a:lnTo>
                    <a:pt x="938" y="847"/>
                  </a:lnTo>
                  <a:lnTo>
                    <a:pt x="922" y="839"/>
                  </a:lnTo>
                  <a:lnTo>
                    <a:pt x="905" y="831"/>
                  </a:lnTo>
                  <a:lnTo>
                    <a:pt x="867" y="814"/>
                  </a:lnTo>
                  <a:lnTo>
                    <a:pt x="825" y="798"/>
                  </a:lnTo>
                  <a:lnTo>
                    <a:pt x="737" y="766"/>
                  </a:lnTo>
                  <a:lnTo>
                    <a:pt x="737" y="766"/>
                  </a:lnTo>
                  <a:lnTo>
                    <a:pt x="642" y="730"/>
                  </a:lnTo>
                  <a:lnTo>
                    <a:pt x="642" y="730"/>
                  </a:lnTo>
                  <a:lnTo>
                    <a:pt x="638" y="728"/>
                  </a:lnTo>
                  <a:lnTo>
                    <a:pt x="634" y="726"/>
                  </a:lnTo>
                  <a:lnTo>
                    <a:pt x="631" y="723"/>
                  </a:lnTo>
                  <a:lnTo>
                    <a:pt x="628" y="720"/>
                  </a:lnTo>
                  <a:lnTo>
                    <a:pt x="626" y="716"/>
                  </a:lnTo>
                  <a:lnTo>
                    <a:pt x="625" y="712"/>
                  </a:lnTo>
                  <a:lnTo>
                    <a:pt x="624" y="708"/>
                  </a:lnTo>
                  <a:lnTo>
                    <a:pt x="623" y="704"/>
                  </a:lnTo>
                  <a:lnTo>
                    <a:pt x="623" y="563"/>
                  </a:lnTo>
                  <a:lnTo>
                    <a:pt x="623" y="563"/>
                  </a:lnTo>
                  <a:lnTo>
                    <a:pt x="624" y="556"/>
                  </a:lnTo>
                  <a:lnTo>
                    <a:pt x="627" y="549"/>
                  </a:lnTo>
                  <a:lnTo>
                    <a:pt x="631" y="542"/>
                  </a:lnTo>
                  <a:lnTo>
                    <a:pt x="637" y="538"/>
                  </a:lnTo>
                  <a:lnTo>
                    <a:pt x="637" y="538"/>
                  </a:lnTo>
                  <a:lnTo>
                    <a:pt x="637" y="538"/>
                  </a:lnTo>
                  <a:lnTo>
                    <a:pt x="638" y="536"/>
                  </a:lnTo>
                  <a:lnTo>
                    <a:pt x="643" y="531"/>
                  </a:lnTo>
                  <a:lnTo>
                    <a:pt x="650" y="522"/>
                  </a:lnTo>
                  <a:lnTo>
                    <a:pt x="658" y="508"/>
                  </a:lnTo>
                  <a:lnTo>
                    <a:pt x="662" y="499"/>
                  </a:lnTo>
                  <a:lnTo>
                    <a:pt x="666" y="489"/>
                  </a:lnTo>
                  <a:lnTo>
                    <a:pt x="670" y="477"/>
                  </a:lnTo>
                  <a:lnTo>
                    <a:pt x="673" y="463"/>
                  </a:lnTo>
                  <a:lnTo>
                    <a:pt x="677" y="449"/>
                  </a:lnTo>
                  <a:lnTo>
                    <a:pt x="679" y="431"/>
                  </a:lnTo>
                  <a:lnTo>
                    <a:pt x="680" y="413"/>
                  </a:lnTo>
                  <a:lnTo>
                    <a:pt x="680" y="392"/>
                  </a:lnTo>
                  <a:lnTo>
                    <a:pt x="680" y="392"/>
                  </a:lnTo>
                  <a:lnTo>
                    <a:pt x="681" y="387"/>
                  </a:lnTo>
                  <a:lnTo>
                    <a:pt x="683" y="381"/>
                  </a:lnTo>
                  <a:lnTo>
                    <a:pt x="685" y="377"/>
                  </a:lnTo>
                  <a:lnTo>
                    <a:pt x="689" y="372"/>
                  </a:lnTo>
                  <a:lnTo>
                    <a:pt x="693" y="369"/>
                  </a:lnTo>
                  <a:lnTo>
                    <a:pt x="698" y="366"/>
                  </a:lnTo>
                  <a:lnTo>
                    <a:pt x="703" y="365"/>
                  </a:lnTo>
                  <a:lnTo>
                    <a:pt x="709" y="364"/>
                  </a:lnTo>
                  <a:lnTo>
                    <a:pt x="709" y="364"/>
                  </a:lnTo>
                  <a:lnTo>
                    <a:pt x="712" y="364"/>
                  </a:lnTo>
                  <a:lnTo>
                    <a:pt x="715" y="362"/>
                  </a:lnTo>
                  <a:lnTo>
                    <a:pt x="717" y="358"/>
                  </a:lnTo>
                  <a:lnTo>
                    <a:pt x="719" y="355"/>
                  </a:lnTo>
                  <a:lnTo>
                    <a:pt x="722" y="346"/>
                  </a:lnTo>
                  <a:lnTo>
                    <a:pt x="723" y="335"/>
                  </a:lnTo>
                  <a:lnTo>
                    <a:pt x="723" y="335"/>
                  </a:lnTo>
                  <a:lnTo>
                    <a:pt x="722" y="326"/>
                  </a:lnTo>
                  <a:lnTo>
                    <a:pt x="719" y="317"/>
                  </a:lnTo>
                  <a:lnTo>
                    <a:pt x="717" y="313"/>
                  </a:lnTo>
                  <a:lnTo>
                    <a:pt x="715" y="310"/>
                  </a:lnTo>
                  <a:lnTo>
                    <a:pt x="712" y="308"/>
                  </a:lnTo>
                  <a:lnTo>
                    <a:pt x="709" y="307"/>
                  </a:lnTo>
                  <a:lnTo>
                    <a:pt x="709" y="307"/>
                  </a:lnTo>
                  <a:lnTo>
                    <a:pt x="703" y="307"/>
                  </a:lnTo>
                  <a:lnTo>
                    <a:pt x="698" y="305"/>
                  </a:lnTo>
                  <a:lnTo>
                    <a:pt x="693" y="302"/>
                  </a:lnTo>
                  <a:lnTo>
                    <a:pt x="689" y="299"/>
                  </a:lnTo>
                  <a:lnTo>
                    <a:pt x="685" y="295"/>
                  </a:lnTo>
                  <a:lnTo>
                    <a:pt x="683" y="290"/>
                  </a:lnTo>
                  <a:lnTo>
                    <a:pt x="681" y="285"/>
                  </a:lnTo>
                  <a:lnTo>
                    <a:pt x="680" y="279"/>
                  </a:lnTo>
                  <a:lnTo>
                    <a:pt x="680" y="279"/>
                  </a:lnTo>
                  <a:lnTo>
                    <a:pt x="681" y="272"/>
                  </a:lnTo>
                  <a:lnTo>
                    <a:pt x="684" y="264"/>
                  </a:lnTo>
                  <a:lnTo>
                    <a:pt x="688" y="255"/>
                  </a:lnTo>
                  <a:lnTo>
                    <a:pt x="693" y="244"/>
                  </a:lnTo>
                  <a:lnTo>
                    <a:pt x="693" y="244"/>
                  </a:lnTo>
                  <a:lnTo>
                    <a:pt x="706" y="218"/>
                  </a:lnTo>
                  <a:lnTo>
                    <a:pt x="712" y="202"/>
                  </a:lnTo>
                  <a:lnTo>
                    <a:pt x="718" y="186"/>
                  </a:lnTo>
                  <a:lnTo>
                    <a:pt x="723" y="169"/>
                  </a:lnTo>
                  <a:lnTo>
                    <a:pt x="725" y="151"/>
                  </a:lnTo>
                  <a:lnTo>
                    <a:pt x="726" y="142"/>
                  </a:lnTo>
                  <a:lnTo>
                    <a:pt x="726" y="133"/>
                  </a:lnTo>
                  <a:lnTo>
                    <a:pt x="725" y="124"/>
                  </a:lnTo>
                  <a:lnTo>
                    <a:pt x="723" y="115"/>
                  </a:lnTo>
                  <a:lnTo>
                    <a:pt x="723" y="115"/>
                  </a:lnTo>
                  <a:lnTo>
                    <a:pt x="721" y="109"/>
                  </a:lnTo>
                  <a:lnTo>
                    <a:pt x="718" y="103"/>
                  </a:lnTo>
                  <a:lnTo>
                    <a:pt x="713" y="98"/>
                  </a:lnTo>
                  <a:lnTo>
                    <a:pt x="707" y="92"/>
                  </a:lnTo>
                  <a:lnTo>
                    <a:pt x="699" y="87"/>
                  </a:lnTo>
                  <a:lnTo>
                    <a:pt x="691" y="82"/>
                  </a:lnTo>
                  <a:lnTo>
                    <a:pt x="682" y="78"/>
                  </a:lnTo>
                  <a:lnTo>
                    <a:pt x="671" y="73"/>
                  </a:lnTo>
                  <a:lnTo>
                    <a:pt x="660" y="70"/>
                  </a:lnTo>
                  <a:lnTo>
                    <a:pt x="648" y="66"/>
                  </a:lnTo>
                  <a:lnTo>
                    <a:pt x="622" y="61"/>
                  </a:lnTo>
                  <a:lnTo>
                    <a:pt x="594" y="58"/>
                  </a:lnTo>
                  <a:lnTo>
                    <a:pt x="563" y="57"/>
                  </a:lnTo>
                  <a:lnTo>
                    <a:pt x="563" y="57"/>
                  </a:lnTo>
                  <a:lnTo>
                    <a:pt x="533" y="58"/>
                  </a:lnTo>
                  <a:lnTo>
                    <a:pt x="504" y="61"/>
                  </a:lnTo>
                  <a:lnTo>
                    <a:pt x="479" y="66"/>
                  </a:lnTo>
                  <a:lnTo>
                    <a:pt x="466" y="70"/>
                  </a:lnTo>
                  <a:lnTo>
                    <a:pt x="455" y="73"/>
                  </a:lnTo>
                  <a:lnTo>
                    <a:pt x="445" y="78"/>
                  </a:lnTo>
                  <a:lnTo>
                    <a:pt x="435" y="82"/>
                  </a:lnTo>
                  <a:lnTo>
                    <a:pt x="427" y="87"/>
                  </a:lnTo>
                  <a:lnTo>
                    <a:pt x="420" y="92"/>
                  </a:lnTo>
                  <a:lnTo>
                    <a:pt x="414" y="98"/>
                  </a:lnTo>
                  <a:lnTo>
                    <a:pt x="409" y="103"/>
                  </a:lnTo>
                  <a:lnTo>
                    <a:pt x="405" y="109"/>
                  </a:lnTo>
                  <a:lnTo>
                    <a:pt x="403" y="115"/>
                  </a:lnTo>
                  <a:lnTo>
                    <a:pt x="403" y="115"/>
                  </a:lnTo>
                  <a:lnTo>
                    <a:pt x="401" y="121"/>
                  </a:lnTo>
                  <a:lnTo>
                    <a:pt x="398" y="125"/>
                  </a:lnTo>
                  <a:lnTo>
                    <a:pt x="395" y="129"/>
                  </a:lnTo>
                  <a:lnTo>
                    <a:pt x="391" y="132"/>
                  </a:lnTo>
                  <a:lnTo>
                    <a:pt x="386" y="135"/>
                  </a:lnTo>
                  <a:lnTo>
                    <a:pt x="381" y="136"/>
                  </a:lnTo>
                  <a:lnTo>
                    <a:pt x="376" y="137"/>
                  </a:lnTo>
                  <a:lnTo>
                    <a:pt x="369" y="136"/>
                  </a:lnTo>
                  <a:lnTo>
                    <a:pt x="369" y="136"/>
                  </a:lnTo>
                  <a:lnTo>
                    <a:pt x="359" y="135"/>
                  </a:lnTo>
                  <a:lnTo>
                    <a:pt x="348" y="134"/>
                  </a:lnTo>
                  <a:lnTo>
                    <a:pt x="343" y="134"/>
                  </a:lnTo>
                  <a:lnTo>
                    <a:pt x="338" y="136"/>
                  </a:lnTo>
                  <a:lnTo>
                    <a:pt x="333" y="137"/>
                  </a:lnTo>
                  <a:lnTo>
                    <a:pt x="330" y="141"/>
                  </a:lnTo>
                  <a:lnTo>
                    <a:pt x="330" y="141"/>
                  </a:lnTo>
                  <a:lnTo>
                    <a:pt x="327" y="145"/>
                  </a:lnTo>
                  <a:lnTo>
                    <a:pt x="324" y="151"/>
                  </a:lnTo>
                  <a:lnTo>
                    <a:pt x="323" y="157"/>
                  </a:lnTo>
                  <a:lnTo>
                    <a:pt x="322" y="163"/>
                  </a:lnTo>
                  <a:lnTo>
                    <a:pt x="321" y="179"/>
                  </a:lnTo>
                  <a:lnTo>
                    <a:pt x="323" y="195"/>
                  </a:lnTo>
                  <a:lnTo>
                    <a:pt x="326" y="212"/>
                  </a:lnTo>
                  <a:lnTo>
                    <a:pt x="329" y="228"/>
                  </a:lnTo>
                  <a:lnTo>
                    <a:pt x="335" y="253"/>
                  </a:lnTo>
                  <a:lnTo>
                    <a:pt x="335" y="253"/>
                  </a:lnTo>
                  <a:lnTo>
                    <a:pt x="338" y="268"/>
                  </a:lnTo>
                  <a:lnTo>
                    <a:pt x="340" y="279"/>
                  </a:lnTo>
                  <a:lnTo>
                    <a:pt x="340" y="392"/>
                  </a:lnTo>
                  <a:lnTo>
                    <a:pt x="340" y="392"/>
                  </a:lnTo>
                  <a:lnTo>
                    <a:pt x="341" y="412"/>
                  </a:lnTo>
                  <a:lnTo>
                    <a:pt x="344" y="430"/>
                  </a:lnTo>
                  <a:lnTo>
                    <a:pt x="348" y="447"/>
                  </a:lnTo>
                  <a:lnTo>
                    <a:pt x="354" y="462"/>
                  </a:lnTo>
                  <a:lnTo>
                    <a:pt x="360" y="475"/>
                  </a:lnTo>
                  <a:lnTo>
                    <a:pt x="368" y="486"/>
                  </a:lnTo>
                  <a:lnTo>
                    <a:pt x="377" y="496"/>
                  </a:lnTo>
                  <a:lnTo>
                    <a:pt x="386" y="505"/>
                  </a:lnTo>
                  <a:lnTo>
                    <a:pt x="394" y="513"/>
                  </a:lnTo>
                  <a:lnTo>
                    <a:pt x="402" y="519"/>
                  </a:lnTo>
                  <a:lnTo>
                    <a:pt x="417" y="528"/>
                  </a:lnTo>
                  <a:lnTo>
                    <a:pt x="428" y="533"/>
                  </a:lnTo>
                  <a:lnTo>
                    <a:pt x="433" y="535"/>
                  </a:lnTo>
                  <a:lnTo>
                    <a:pt x="433" y="535"/>
                  </a:lnTo>
                  <a:lnTo>
                    <a:pt x="438" y="537"/>
                  </a:lnTo>
                  <a:lnTo>
                    <a:pt x="441" y="539"/>
                  </a:lnTo>
                  <a:lnTo>
                    <a:pt x="445" y="542"/>
                  </a:lnTo>
                  <a:lnTo>
                    <a:pt x="448" y="545"/>
                  </a:lnTo>
                  <a:lnTo>
                    <a:pt x="450" y="550"/>
                  </a:lnTo>
                  <a:lnTo>
                    <a:pt x="452" y="554"/>
                  </a:lnTo>
                  <a:lnTo>
                    <a:pt x="453" y="558"/>
                  </a:lnTo>
                  <a:lnTo>
                    <a:pt x="453" y="563"/>
                  </a:lnTo>
                  <a:lnTo>
                    <a:pt x="453" y="704"/>
                  </a:lnTo>
                  <a:lnTo>
                    <a:pt x="453" y="704"/>
                  </a:lnTo>
                  <a:lnTo>
                    <a:pt x="453" y="708"/>
                  </a:lnTo>
                  <a:lnTo>
                    <a:pt x="452" y="712"/>
                  </a:lnTo>
                  <a:lnTo>
                    <a:pt x="450" y="716"/>
                  </a:lnTo>
                  <a:lnTo>
                    <a:pt x="448" y="720"/>
                  </a:lnTo>
                  <a:lnTo>
                    <a:pt x="445" y="723"/>
                  </a:lnTo>
                  <a:lnTo>
                    <a:pt x="442" y="726"/>
                  </a:lnTo>
                  <a:lnTo>
                    <a:pt x="439" y="728"/>
                  </a:lnTo>
                  <a:lnTo>
                    <a:pt x="435" y="730"/>
                  </a:lnTo>
                  <a:lnTo>
                    <a:pt x="435" y="730"/>
                  </a:lnTo>
                  <a:lnTo>
                    <a:pt x="346" y="764"/>
                  </a:lnTo>
                  <a:lnTo>
                    <a:pt x="346" y="764"/>
                  </a:lnTo>
                  <a:lnTo>
                    <a:pt x="260" y="795"/>
                  </a:lnTo>
                  <a:lnTo>
                    <a:pt x="218" y="811"/>
                  </a:lnTo>
                  <a:lnTo>
                    <a:pt x="178" y="828"/>
                  </a:lnTo>
                  <a:lnTo>
                    <a:pt x="159" y="837"/>
                  </a:lnTo>
                  <a:lnTo>
                    <a:pt x="142" y="846"/>
                  </a:lnTo>
                  <a:lnTo>
                    <a:pt x="127" y="855"/>
                  </a:lnTo>
                  <a:lnTo>
                    <a:pt x="114" y="864"/>
                  </a:lnTo>
                  <a:lnTo>
                    <a:pt x="102" y="872"/>
                  </a:lnTo>
                  <a:lnTo>
                    <a:pt x="93" y="881"/>
                  </a:lnTo>
                  <a:lnTo>
                    <a:pt x="86" y="889"/>
                  </a:lnTo>
                  <a:lnTo>
                    <a:pt x="84" y="893"/>
                  </a:lnTo>
                  <a:lnTo>
                    <a:pt x="82" y="898"/>
                  </a:lnTo>
                  <a:lnTo>
                    <a:pt x="82" y="898"/>
                  </a:lnTo>
                  <a:lnTo>
                    <a:pt x="79" y="909"/>
                  </a:lnTo>
                  <a:lnTo>
                    <a:pt x="76" y="922"/>
                  </a:lnTo>
                  <a:lnTo>
                    <a:pt x="71" y="950"/>
                  </a:lnTo>
                  <a:lnTo>
                    <a:pt x="65" y="983"/>
                  </a:lnTo>
                  <a:lnTo>
                    <a:pt x="62" y="1015"/>
                  </a:lnTo>
                  <a:lnTo>
                    <a:pt x="60" y="1048"/>
                  </a:lnTo>
                  <a:lnTo>
                    <a:pt x="58" y="1080"/>
                  </a:lnTo>
                  <a:lnTo>
                    <a:pt x="56" y="1131"/>
                  </a:lnTo>
                  <a:lnTo>
                    <a:pt x="56" y="1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40C70C0F-4181-4FB3-8D16-2825EBBE7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8388" y="1481138"/>
              <a:ext cx="147638" cy="312738"/>
            </a:xfrm>
            <a:custGeom>
              <a:avLst/>
              <a:gdLst>
                <a:gd name="T0" fmla="*/ 378 w 559"/>
                <a:gd name="T1" fmla="*/ 1181 h 1183"/>
                <a:gd name="T2" fmla="*/ 361 w 559"/>
                <a:gd name="T3" fmla="*/ 1161 h 1183"/>
                <a:gd name="T4" fmla="*/ 365 w 559"/>
                <a:gd name="T5" fmla="*/ 1138 h 1183"/>
                <a:gd name="T6" fmla="*/ 390 w 559"/>
                <a:gd name="T7" fmla="*/ 1126 h 1183"/>
                <a:gd name="T8" fmla="*/ 497 w 559"/>
                <a:gd name="T9" fmla="*/ 1010 h 1183"/>
                <a:gd name="T10" fmla="*/ 477 w 559"/>
                <a:gd name="T11" fmla="*/ 893 h 1183"/>
                <a:gd name="T12" fmla="*/ 446 w 559"/>
                <a:gd name="T13" fmla="*/ 854 h 1183"/>
                <a:gd name="T14" fmla="*/ 353 w 559"/>
                <a:gd name="T15" fmla="*/ 796 h 1183"/>
                <a:gd name="T16" fmla="*/ 124 w 559"/>
                <a:gd name="T17" fmla="*/ 697 h 1183"/>
                <a:gd name="T18" fmla="*/ 111 w 559"/>
                <a:gd name="T19" fmla="*/ 687 h 1183"/>
                <a:gd name="T20" fmla="*/ 106 w 559"/>
                <a:gd name="T21" fmla="*/ 586 h 1183"/>
                <a:gd name="T22" fmla="*/ 119 w 559"/>
                <a:gd name="T23" fmla="*/ 562 h 1183"/>
                <a:gd name="T24" fmla="*/ 133 w 559"/>
                <a:gd name="T25" fmla="*/ 546 h 1183"/>
                <a:gd name="T26" fmla="*/ 155 w 559"/>
                <a:gd name="T27" fmla="*/ 487 h 1183"/>
                <a:gd name="T28" fmla="*/ 162 w 559"/>
                <a:gd name="T29" fmla="*/ 415 h 1183"/>
                <a:gd name="T30" fmla="*/ 174 w 559"/>
                <a:gd name="T31" fmla="*/ 392 h 1183"/>
                <a:gd name="T32" fmla="*/ 195 w 559"/>
                <a:gd name="T33" fmla="*/ 387 h 1183"/>
                <a:gd name="T34" fmla="*/ 204 w 559"/>
                <a:gd name="T35" fmla="*/ 372 h 1183"/>
                <a:gd name="T36" fmla="*/ 202 w 559"/>
                <a:gd name="T37" fmla="*/ 341 h 1183"/>
                <a:gd name="T38" fmla="*/ 191 w 559"/>
                <a:gd name="T39" fmla="*/ 330 h 1183"/>
                <a:gd name="T40" fmla="*/ 170 w 559"/>
                <a:gd name="T41" fmla="*/ 322 h 1183"/>
                <a:gd name="T42" fmla="*/ 162 w 559"/>
                <a:gd name="T43" fmla="*/ 302 h 1183"/>
                <a:gd name="T44" fmla="*/ 188 w 559"/>
                <a:gd name="T45" fmla="*/ 239 h 1183"/>
                <a:gd name="T46" fmla="*/ 209 w 559"/>
                <a:gd name="T47" fmla="*/ 156 h 1183"/>
                <a:gd name="T48" fmla="*/ 203 w 559"/>
                <a:gd name="T49" fmla="*/ 122 h 1183"/>
                <a:gd name="T50" fmla="*/ 161 w 559"/>
                <a:gd name="T51" fmla="*/ 80 h 1183"/>
                <a:gd name="T52" fmla="*/ 115 w 559"/>
                <a:gd name="T53" fmla="*/ 60 h 1183"/>
                <a:gd name="T54" fmla="*/ 56 w 559"/>
                <a:gd name="T55" fmla="*/ 65 h 1183"/>
                <a:gd name="T56" fmla="*/ 28 w 559"/>
                <a:gd name="T57" fmla="*/ 77 h 1183"/>
                <a:gd name="T58" fmla="*/ 4 w 559"/>
                <a:gd name="T59" fmla="*/ 64 h 1183"/>
                <a:gd name="T60" fmla="*/ 0 w 559"/>
                <a:gd name="T61" fmla="*/ 43 h 1183"/>
                <a:gd name="T62" fmla="*/ 12 w 559"/>
                <a:gd name="T63" fmla="*/ 24 h 1183"/>
                <a:gd name="T64" fmla="*/ 98 w 559"/>
                <a:gd name="T65" fmla="*/ 0 h 1183"/>
                <a:gd name="T66" fmla="*/ 173 w 559"/>
                <a:gd name="T67" fmla="*/ 21 h 1183"/>
                <a:gd name="T68" fmla="*/ 247 w 559"/>
                <a:gd name="T69" fmla="*/ 85 h 1183"/>
                <a:gd name="T70" fmla="*/ 260 w 559"/>
                <a:gd name="T71" fmla="*/ 115 h 1183"/>
                <a:gd name="T72" fmla="*/ 263 w 559"/>
                <a:gd name="T73" fmla="*/ 175 h 1183"/>
                <a:gd name="T74" fmla="*/ 235 w 559"/>
                <a:gd name="T75" fmla="*/ 270 h 1183"/>
                <a:gd name="T76" fmla="*/ 248 w 559"/>
                <a:gd name="T77" fmla="*/ 306 h 1183"/>
                <a:gd name="T78" fmla="*/ 261 w 559"/>
                <a:gd name="T79" fmla="*/ 359 h 1183"/>
                <a:gd name="T80" fmla="*/ 246 w 559"/>
                <a:gd name="T81" fmla="*/ 413 h 1183"/>
                <a:gd name="T82" fmla="*/ 219 w 559"/>
                <a:gd name="T83" fmla="*/ 437 h 1183"/>
                <a:gd name="T84" fmla="*/ 211 w 559"/>
                <a:gd name="T85" fmla="*/ 501 h 1183"/>
                <a:gd name="T86" fmla="*/ 179 w 559"/>
                <a:gd name="T87" fmla="*/ 579 h 1183"/>
                <a:gd name="T88" fmla="*/ 245 w 559"/>
                <a:gd name="T89" fmla="*/ 684 h 1183"/>
                <a:gd name="T90" fmla="*/ 404 w 559"/>
                <a:gd name="T91" fmla="*/ 759 h 1183"/>
                <a:gd name="T92" fmla="*/ 498 w 559"/>
                <a:gd name="T93" fmla="*/ 824 h 1183"/>
                <a:gd name="T94" fmla="*/ 531 w 559"/>
                <a:gd name="T95" fmla="*/ 875 h 1183"/>
                <a:gd name="T96" fmla="*/ 552 w 559"/>
                <a:gd name="T97" fmla="*/ 998 h 1183"/>
                <a:gd name="T98" fmla="*/ 559 w 559"/>
                <a:gd name="T99" fmla="*/ 1155 h 1183"/>
                <a:gd name="T100" fmla="*/ 547 w 559"/>
                <a:gd name="T101" fmla="*/ 1178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59" h="1183">
                  <a:moveTo>
                    <a:pt x="531" y="1183"/>
                  </a:moveTo>
                  <a:lnTo>
                    <a:pt x="390" y="1183"/>
                  </a:lnTo>
                  <a:lnTo>
                    <a:pt x="390" y="1183"/>
                  </a:lnTo>
                  <a:lnTo>
                    <a:pt x="384" y="1183"/>
                  </a:lnTo>
                  <a:lnTo>
                    <a:pt x="378" y="1181"/>
                  </a:lnTo>
                  <a:lnTo>
                    <a:pt x="373" y="1178"/>
                  </a:lnTo>
                  <a:lnTo>
                    <a:pt x="369" y="1175"/>
                  </a:lnTo>
                  <a:lnTo>
                    <a:pt x="365" y="1171"/>
                  </a:lnTo>
                  <a:lnTo>
                    <a:pt x="363" y="1166"/>
                  </a:lnTo>
                  <a:lnTo>
                    <a:pt x="361" y="1161"/>
                  </a:lnTo>
                  <a:lnTo>
                    <a:pt x="361" y="1155"/>
                  </a:lnTo>
                  <a:lnTo>
                    <a:pt x="361" y="1155"/>
                  </a:lnTo>
                  <a:lnTo>
                    <a:pt x="361" y="1148"/>
                  </a:lnTo>
                  <a:lnTo>
                    <a:pt x="363" y="1143"/>
                  </a:lnTo>
                  <a:lnTo>
                    <a:pt x="365" y="1138"/>
                  </a:lnTo>
                  <a:lnTo>
                    <a:pt x="369" y="1134"/>
                  </a:lnTo>
                  <a:lnTo>
                    <a:pt x="373" y="1131"/>
                  </a:lnTo>
                  <a:lnTo>
                    <a:pt x="378" y="1128"/>
                  </a:lnTo>
                  <a:lnTo>
                    <a:pt x="384" y="1127"/>
                  </a:lnTo>
                  <a:lnTo>
                    <a:pt x="390" y="1126"/>
                  </a:lnTo>
                  <a:lnTo>
                    <a:pt x="502" y="1126"/>
                  </a:lnTo>
                  <a:lnTo>
                    <a:pt x="502" y="1126"/>
                  </a:lnTo>
                  <a:lnTo>
                    <a:pt x="501" y="1075"/>
                  </a:lnTo>
                  <a:lnTo>
                    <a:pt x="499" y="1043"/>
                  </a:lnTo>
                  <a:lnTo>
                    <a:pt x="497" y="1010"/>
                  </a:lnTo>
                  <a:lnTo>
                    <a:pt x="494" y="978"/>
                  </a:lnTo>
                  <a:lnTo>
                    <a:pt x="489" y="945"/>
                  </a:lnTo>
                  <a:lnTo>
                    <a:pt x="484" y="917"/>
                  </a:lnTo>
                  <a:lnTo>
                    <a:pt x="480" y="904"/>
                  </a:lnTo>
                  <a:lnTo>
                    <a:pt x="477" y="893"/>
                  </a:lnTo>
                  <a:lnTo>
                    <a:pt x="477" y="893"/>
                  </a:lnTo>
                  <a:lnTo>
                    <a:pt x="473" y="884"/>
                  </a:lnTo>
                  <a:lnTo>
                    <a:pt x="466" y="874"/>
                  </a:lnTo>
                  <a:lnTo>
                    <a:pt x="457" y="864"/>
                  </a:lnTo>
                  <a:lnTo>
                    <a:pt x="446" y="854"/>
                  </a:lnTo>
                  <a:lnTo>
                    <a:pt x="432" y="842"/>
                  </a:lnTo>
                  <a:lnTo>
                    <a:pt x="416" y="831"/>
                  </a:lnTo>
                  <a:lnTo>
                    <a:pt x="398" y="820"/>
                  </a:lnTo>
                  <a:lnTo>
                    <a:pt x="376" y="808"/>
                  </a:lnTo>
                  <a:lnTo>
                    <a:pt x="353" y="796"/>
                  </a:lnTo>
                  <a:lnTo>
                    <a:pt x="328" y="783"/>
                  </a:lnTo>
                  <a:lnTo>
                    <a:pt x="300" y="770"/>
                  </a:lnTo>
                  <a:lnTo>
                    <a:pt x="269" y="756"/>
                  </a:lnTo>
                  <a:lnTo>
                    <a:pt x="202" y="727"/>
                  </a:lnTo>
                  <a:lnTo>
                    <a:pt x="124" y="697"/>
                  </a:lnTo>
                  <a:lnTo>
                    <a:pt x="124" y="697"/>
                  </a:lnTo>
                  <a:lnTo>
                    <a:pt x="120" y="695"/>
                  </a:lnTo>
                  <a:lnTo>
                    <a:pt x="117" y="693"/>
                  </a:lnTo>
                  <a:lnTo>
                    <a:pt x="114" y="690"/>
                  </a:lnTo>
                  <a:lnTo>
                    <a:pt x="111" y="687"/>
                  </a:lnTo>
                  <a:lnTo>
                    <a:pt x="109" y="683"/>
                  </a:lnTo>
                  <a:lnTo>
                    <a:pt x="107" y="679"/>
                  </a:lnTo>
                  <a:lnTo>
                    <a:pt x="106" y="675"/>
                  </a:lnTo>
                  <a:lnTo>
                    <a:pt x="106" y="671"/>
                  </a:lnTo>
                  <a:lnTo>
                    <a:pt x="106" y="586"/>
                  </a:lnTo>
                  <a:lnTo>
                    <a:pt x="106" y="586"/>
                  </a:lnTo>
                  <a:lnTo>
                    <a:pt x="107" y="579"/>
                  </a:lnTo>
                  <a:lnTo>
                    <a:pt x="110" y="572"/>
                  </a:lnTo>
                  <a:lnTo>
                    <a:pt x="114" y="566"/>
                  </a:lnTo>
                  <a:lnTo>
                    <a:pt x="119" y="562"/>
                  </a:lnTo>
                  <a:lnTo>
                    <a:pt x="119" y="562"/>
                  </a:lnTo>
                  <a:lnTo>
                    <a:pt x="119" y="562"/>
                  </a:lnTo>
                  <a:lnTo>
                    <a:pt x="121" y="560"/>
                  </a:lnTo>
                  <a:lnTo>
                    <a:pt x="126" y="555"/>
                  </a:lnTo>
                  <a:lnTo>
                    <a:pt x="133" y="546"/>
                  </a:lnTo>
                  <a:lnTo>
                    <a:pt x="141" y="531"/>
                  </a:lnTo>
                  <a:lnTo>
                    <a:pt x="145" y="522"/>
                  </a:lnTo>
                  <a:lnTo>
                    <a:pt x="149" y="512"/>
                  </a:lnTo>
                  <a:lnTo>
                    <a:pt x="152" y="500"/>
                  </a:lnTo>
                  <a:lnTo>
                    <a:pt x="155" y="487"/>
                  </a:lnTo>
                  <a:lnTo>
                    <a:pt x="158" y="472"/>
                  </a:lnTo>
                  <a:lnTo>
                    <a:pt x="160" y="455"/>
                  </a:lnTo>
                  <a:lnTo>
                    <a:pt x="162" y="436"/>
                  </a:lnTo>
                  <a:lnTo>
                    <a:pt x="162" y="415"/>
                  </a:lnTo>
                  <a:lnTo>
                    <a:pt x="162" y="415"/>
                  </a:lnTo>
                  <a:lnTo>
                    <a:pt x="163" y="410"/>
                  </a:lnTo>
                  <a:lnTo>
                    <a:pt x="164" y="404"/>
                  </a:lnTo>
                  <a:lnTo>
                    <a:pt x="167" y="400"/>
                  </a:lnTo>
                  <a:lnTo>
                    <a:pt x="170" y="396"/>
                  </a:lnTo>
                  <a:lnTo>
                    <a:pt x="174" y="392"/>
                  </a:lnTo>
                  <a:lnTo>
                    <a:pt x="180" y="390"/>
                  </a:lnTo>
                  <a:lnTo>
                    <a:pt x="185" y="388"/>
                  </a:lnTo>
                  <a:lnTo>
                    <a:pt x="191" y="387"/>
                  </a:lnTo>
                  <a:lnTo>
                    <a:pt x="191" y="387"/>
                  </a:lnTo>
                  <a:lnTo>
                    <a:pt x="195" y="387"/>
                  </a:lnTo>
                  <a:lnTo>
                    <a:pt x="197" y="385"/>
                  </a:lnTo>
                  <a:lnTo>
                    <a:pt x="199" y="382"/>
                  </a:lnTo>
                  <a:lnTo>
                    <a:pt x="199" y="382"/>
                  </a:lnTo>
                  <a:lnTo>
                    <a:pt x="202" y="378"/>
                  </a:lnTo>
                  <a:lnTo>
                    <a:pt x="204" y="372"/>
                  </a:lnTo>
                  <a:lnTo>
                    <a:pt x="205" y="366"/>
                  </a:lnTo>
                  <a:lnTo>
                    <a:pt x="205" y="359"/>
                  </a:lnTo>
                  <a:lnTo>
                    <a:pt x="205" y="359"/>
                  </a:lnTo>
                  <a:lnTo>
                    <a:pt x="204" y="350"/>
                  </a:lnTo>
                  <a:lnTo>
                    <a:pt x="202" y="341"/>
                  </a:lnTo>
                  <a:lnTo>
                    <a:pt x="200" y="336"/>
                  </a:lnTo>
                  <a:lnTo>
                    <a:pt x="197" y="333"/>
                  </a:lnTo>
                  <a:lnTo>
                    <a:pt x="195" y="331"/>
                  </a:lnTo>
                  <a:lnTo>
                    <a:pt x="191" y="330"/>
                  </a:lnTo>
                  <a:lnTo>
                    <a:pt x="191" y="330"/>
                  </a:lnTo>
                  <a:lnTo>
                    <a:pt x="186" y="330"/>
                  </a:lnTo>
                  <a:lnTo>
                    <a:pt x="180" y="328"/>
                  </a:lnTo>
                  <a:lnTo>
                    <a:pt x="175" y="326"/>
                  </a:lnTo>
                  <a:lnTo>
                    <a:pt x="170" y="322"/>
                  </a:lnTo>
                  <a:lnTo>
                    <a:pt x="170" y="322"/>
                  </a:lnTo>
                  <a:lnTo>
                    <a:pt x="167" y="318"/>
                  </a:lnTo>
                  <a:lnTo>
                    <a:pt x="164" y="313"/>
                  </a:lnTo>
                  <a:lnTo>
                    <a:pt x="163" y="308"/>
                  </a:lnTo>
                  <a:lnTo>
                    <a:pt x="162" y="302"/>
                  </a:lnTo>
                  <a:lnTo>
                    <a:pt x="162" y="302"/>
                  </a:lnTo>
                  <a:lnTo>
                    <a:pt x="163" y="295"/>
                  </a:lnTo>
                  <a:lnTo>
                    <a:pt x="165" y="287"/>
                  </a:lnTo>
                  <a:lnTo>
                    <a:pt x="174" y="267"/>
                  </a:lnTo>
                  <a:lnTo>
                    <a:pt x="174" y="267"/>
                  </a:lnTo>
                  <a:lnTo>
                    <a:pt x="188" y="239"/>
                  </a:lnTo>
                  <a:lnTo>
                    <a:pt x="194" y="221"/>
                  </a:lnTo>
                  <a:lnTo>
                    <a:pt x="200" y="203"/>
                  </a:lnTo>
                  <a:lnTo>
                    <a:pt x="205" y="184"/>
                  </a:lnTo>
                  <a:lnTo>
                    <a:pt x="208" y="165"/>
                  </a:lnTo>
                  <a:lnTo>
                    <a:pt x="209" y="156"/>
                  </a:lnTo>
                  <a:lnTo>
                    <a:pt x="209" y="147"/>
                  </a:lnTo>
                  <a:lnTo>
                    <a:pt x="208" y="138"/>
                  </a:lnTo>
                  <a:lnTo>
                    <a:pt x="206" y="128"/>
                  </a:lnTo>
                  <a:lnTo>
                    <a:pt x="206" y="128"/>
                  </a:lnTo>
                  <a:lnTo>
                    <a:pt x="203" y="122"/>
                  </a:lnTo>
                  <a:lnTo>
                    <a:pt x="199" y="114"/>
                  </a:lnTo>
                  <a:lnTo>
                    <a:pt x="192" y="105"/>
                  </a:lnTo>
                  <a:lnTo>
                    <a:pt x="184" y="97"/>
                  </a:lnTo>
                  <a:lnTo>
                    <a:pt x="173" y="88"/>
                  </a:lnTo>
                  <a:lnTo>
                    <a:pt x="161" y="80"/>
                  </a:lnTo>
                  <a:lnTo>
                    <a:pt x="148" y="72"/>
                  </a:lnTo>
                  <a:lnTo>
                    <a:pt x="134" y="66"/>
                  </a:lnTo>
                  <a:lnTo>
                    <a:pt x="134" y="66"/>
                  </a:lnTo>
                  <a:lnTo>
                    <a:pt x="125" y="62"/>
                  </a:lnTo>
                  <a:lnTo>
                    <a:pt x="115" y="60"/>
                  </a:lnTo>
                  <a:lnTo>
                    <a:pt x="104" y="58"/>
                  </a:lnTo>
                  <a:lnTo>
                    <a:pt x="93" y="57"/>
                  </a:lnTo>
                  <a:lnTo>
                    <a:pt x="81" y="58"/>
                  </a:lnTo>
                  <a:lnTo>
                    <a:pt x="68" y="61"/>
                  </a:lnTo>
                  <a:lnTo>
                    <a:pt x="56" y="65"/>
                  </a:lnTo>
                  <a:lnTo>
                    <a:pt x="43" y="72"/>
                  </a:lnTo>
                  <a:lnTo>
                    <a:pt x="43" y="72"/>
                  </a:lnTo>
                  <a:lnTo>
                    <a:pt x="38" y="75"/>
                  </a:lnTo>
                  <a:lnTo>
                    <a:pt x="33" y="76"/>
                  </a:lnTo>
                  <a:lnTo>
                    <a:pt x="28" y="77"/>
                  </a:lnTo>
                  <a:lnTo>
                    <a:pt x="22" y="76"/>
                  </a:lnTo>
                  <a:lnTo>
                    <a:pt x="17" y="75"/>
                  </a:lnTo>
                  <a:lnTo>
                    <a:pt x="12" y="72"/>
                  </a:lnTo>
                  <a:lnTo>
                    <a:pt x="8" y="69"/>
                  </a:lnTo>
                  <a:lnTo>
                    <a:pt x="4" y="64"/>
                  </a:lnTo>
                  <a:lnTo>
                    <a:pt x="4" y="64"/>
                  </a:lnTo>
                  <a:lnTo>
                    <a:pt x="2" y="59"/>
                  </a:lnTo>
                  <a:lnTo>
                    <a:pt x="0" y="54"/>
                  </a:lnTo>
                  <a:lnTo>
                    <a:pt x="0" y="48"/>
                  </a:lnTo>
                  <a:lnTo>
                    <a:pt x="0" y="43"/>
                  </a:lnTo>
                  <a:lnTo>
                    <a:pt x="2" y="38"/>
                  </a:lnTo>
                  <a:lnTo>
                    <a:pt x="4" y="33"/>
                  </a:lnTo>
                  <a:lnTo>
                    <a:pt x="8" y="28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28" y="15"/>
                  </a:lnTo>
                  <a:lnTo>
                    <a:pt x="44" y="8"/>
                  </a:lnTo>
                  <a:lnTo>
                    <a:pt x="61" y="3"/>
                  </a:lnTo>
                  <a:lnTo>
                    <a:pt x="80" y="1"/>
                  </a:lnTo>
                  <a:lnTo>
                    <a:pt x="98" y="0"/>
                  </a:lnTo>
                  <a:lnTo>
                    <a:pt x="117" y="2"/>
                  </a:lnTo>
                  <a:lnTo>
                    <a:pt x="135" y="6"/>
                  </a:lnTo>
                  <a:lnTo>
                    <a:pt x="154" y="12"/>
                  </a:lnTo>
                  <a:lnTo>
                    <a:pt x="154" y="12"/>
                  </a:lnTo>
                  <a:lnTo>
                    <a:pt x="173" y="21"/>
                  </a:lnTo>
                  <a:lnTo>
                    <a:pt x="192" y="31"/>
                  </a:lnTo>
                  <a:lnTo>
                    <a:pt x="208" y="44"/>
                  </a:lnTo>
                  <a:lnTo>
                    <a:pt x="223" y="57"/>
                  </a:lnTo>
                  <a:lnTo>
                    <a:pt x="236" y="71"/>
                  </a:lnTo>
                  <a:lnTo>
                    <a:pt x="247" y="85"/>
                  </a:lnTo>
                  <a:lnTo>
                    <a:pt x="252" y="93"/>
                  </a:lnTo>
                  <a:lnTo>
                    <a:pt x="255" y="100"/>
                  </a:lnTo>
                  <a:lnTo>
                    <a:pt x="258" y="107"/>
                  </a:lnTo>
                  <a:lnTo>
                    <a:pt x="260" y="115"/>
                  </a:lnTo>
                  <a:lnTo>
                    <a:pt x="260" y="115"/>
                  </a:lnTo>
                  <a:lnTo>
                    <a:pt x="263" y="126"/>
                  </a:lnTo>
                  <a:lnTo>
                    <a:pt x="264" y="139"/>
                  </a:lnTo>
                  <a:lnTo>
                    <a:pt x="265" y="151"/>
                  </a:lnTo>
                  <a:lnTo>
                    <a:pt x="265" y="163"/>
                  </a:lnTo>
                  <a:lnTo>
                    <a:pt x="263" y="175"/>
                  </a:lnTo>
                  <a:lnTo>
                    <a:pt x="262" y="186"/>
                  </a:lnTo>
                  <a:lnTo>
                    <a:pt x="257" y="209"/>
                  </a:lnTo>
                  <a:lnTo>
                    <a:pt x="250" y="231"/>
                  </a:lnTo>
                  <a:lnTo>
                    <a:pt x="243" y="252"/>
                  </a:lnTo>
                  <a:lnTo>
                    <a:pt x="235" y="270"/>
                  </a:lnTo>
                  <a:lnTo>
                    <a:pt x="228" y="286"/>
                  </a:lnTo>
                  <a:lnTo>
                    <a:pt x="228" y="286"/>
                  </a:lnTo>
                  <a:lnTo>
                    <a:pt x="235" y="292"/>
                  </a:lnTo>
                  <a:lnTo>
                    <a:pt x="242" y="298"/>
                  </a:lnTo>
                  <a:lnTo>
                    <a:pt x="248" y="306"/>
                  </a:lnTo>
                  <a:lnTo>
                    <a:pt x="252" y="315"/>
                  </a:lnTo>
                  <a:lnTo>
                    <a:pt x="256" y="325"/>
                  </a:lnTo>
                  <a:lnTo>
                    <a:pt x="259" y="335"/>
                  </a:lnTo>
                  <a:lnTo>
                    <a:pt x="261" y="348"/>
                  </a:lnTo>
                  <a:lnTo>
                    <a:pt x="261" y="359"/>
                  </a:lnTo>
                  <a:lnTo>
                    <a:pt x="261" y="359"/>
                  </a:lnTo>
                  <a:lnTo>
                    <a:pt x="260" y="374"/>
                  </a:lnTo>
                  <a:lnTo>
                    <a:pt x="257" y="388"/>
                  </a:lnTo>
                  <a:lnTo>
                    <a:pt x="253" y="402"/>
                  </a:lnTo>
                  <a:lnTo>
                    <a:pt x="246" y="413"/>
                  </a:lnTo>
                  <a:lnTo>
                    <a:pt x="246" y="413"/>
                  </a:lnTo>
                  <a:lnTo>
                    <a:pt x="240" y="421"/>
                  </a:lnTo>
                  <a:lnTo>
                    <a:pt x="234" y="428"/>
                  </a:lnTo>
                  <a:lnTo>
                    <a:pt x="227" y="433"/>
                  </a:lnTo>
                  <a:lnTo>
                    <a:pt x="219" y="437"/>
                  </a:lnTo>
                  <a:lnTo>
                    <a:pt x="219" y="437"/>
                  </a:lnTo>
                  <a:lnTo>
                    <a:pt x="218" y="456"/>
                  </a:lnTo>
                  <a:lnTo>
                    <a:pt x="216" y="472"/>
                  </a:lnTo>
                  <a:lnTo>
                    <a:pt x="214" y="487"/>
                  </a:lnTo>
                  <a:lnTo>
                    <a:pt x="211" y="501"/>
                  </a:lnTo>
                  <a:lnTo>
                    <a:pt x="208" y="514"/>
                  </a:lnTo>
                  <a:lnTo>
                    <a:pt x="204" y="525"/>
                  </a:lnTo>
                  <a:lnTo>
                    <a:pt x="196" y="548"/>
                  </a:lnTo>
                  <a:lnTo>
                    <a:pt x="188" y="565"/>
                  </a:lnTo>
                  <a:lnTo>
                    <a:pt x="179" y="579"/>
                  </a:lnTo>
                  <a:lnTo>
                    <a:pt x="170" y="590"/>
                  </a:lnTo>
                  <a:lnTo>
                    <a:pt x="162" y="599"/>
                  </a:lnTo>
                  <a:lnTo>
                    <a:pt x="162" y="652"/>
                  </a:lnTo>
                  <a:lnTo>
                    <a:pt x="162" y="652"/>
                  </a:lnTo>
                  <a:lnTo>
                    <a:pt x="245" y="684"/>
                  </a:lnTo>
                  <a:lnTo>
                    <a:pt x="283" y="700"/>
                  </a:lnTo>
                  <a:lnTo>
                    <a:pt x="317" y="715"/>
                  </a:lnTo>
                  <a:lnTo>
                    <a:pt x="348" y="729"/>
                  </a:lnTo>
                  <a:lnTo>
                    <a:pt x="376" y="745"/>
                  </a:lnTo>
                  <a:lnTo>
                    <a:pt x="404" y="759"/>
                  </a:lnTo>
                  <a:lnTo>
                    <a:pt x="427" y="772"/>
                  </a:lnTo>
                  <a:lnTo>
                    <a:pt x="448" y="786"/>
                  </a:lnTo>
                  <a:lnTo>
                    <a:pt x="467" y="799"/>
                  </a:lnTo>
                  <a:lnTo>
                    <a:pt x="484" y="812"/>
                  </a:lnTo>
                  <a:lnTo>
                    <a:pt x="498" y="824"/>
                  </a:lnTo>
                  <a:lnTo>
                    <a:pt x="509" y="837"/>
                  </a:lnTo>
                  <a:lnTo>
                    <a:pt x="519" y="850"/>
                  </a:lnTo>
                  <a:lnTo>
                    <a:pt x="526" y="863"/>
                  </a:lnTo>
                  <a:lnTo>
                    <a:pt x="531" y="875"/>
                  </a:lnTo>
                  <a:lnTo>
                    <a:pt x="531" y="875"/>
                  </a:lnTo>
                  <a:lnTo>
                    <a:pt x="536" y="892"/>
                  </a:lnTo>
                  <a:lnTo>
                    <a:pt x="540" y="910"/>
                  </a:lnTo>
                  <a:lnTo>
                    <a:pt x="544" y="931"/>
                  </a:lnTo>
                  <a:lnTo>
                    <a:pt x="547" y="953"/>
                  </a:lnTo>
                  <a:lnTo>
                    <a:pt x="552" y="998"/>
                  </a:lnTo>
                  <a:lnTo>
                    <a:pt x="555" y="1043"/>
                  </a:lnTo>
                  <a:lnTo>
                    <a:pt x="557" y="1085"/>
                  </a:lnTo>
                  <a:lnTo>
                    <a:pt x="558" y="1119"/>
                  </a:lnTo>
                  <a:lnTo>
                    <a:pt x="559" y="1155"/>
                  </a:lnTo>
                  <a:lnTo>
                    <a:pt x="559" y="1155"/>
                  </a:lnTo>
                  <a:lnTo>
                    <a:pt x="558" y="1161"/>
                  </a:lnTo>
                  <a:lnTo>
                    <a:pt x="557" y="1166"/>
                  </a:lnTo>
                  <a:lnTo>
                    <a:pt x="554" y="1171"/>
                  </a:lnTo>
                  <a:lnTo>
                    <a:pt x="551" y="1175"/>
                  </a:lnTo>
                  <a:lnTo>
                    <a:pt x="547" y="1178"/>
                  </a:lnTo>
                  <a:lnTo>
                    <a:pt x="542" y="1181"/>
                  </a:lnTo>
                  <a:lnTo>
                    <a:pt x="537" y="1183"/>
                  </a:lnTo>
                  <a:lnTo>
                    <a:pt x="531" y="1183"/>
                  </a:lnTo>
                  <a:lnTo>
                    <a:pt x="531" y="11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C6328EEA-0FDF-4F77-9B4D-BF9228F5CD21}"/>
              </a:ext>
            </a:extLst>
          </p:cNvPr>
          <p:cNvGrpSpPr/>
          <p:nvPr/>
        </p:nvGrpSpPr>
        <p:grpSpPr>
          <a:xfrm>
            <a:off x="3268656" y="1881790"/>
            <a:ext cx="352426" cy="360363"/>
            <a:chOff x="9163050" y="3608388"/>
            <a:chExt cx="352426" cy="360363"/>
          </a:xfrm>
          <a:solidFill>
            <a:srgbClr val="110E26"/>
          </a:solidFill>
        </p:grpSpPr>
        <p:sp>
          <p:nvSpPr>
            <p:cNvPr id="125" name="Freeform 326">
              <a:extLst>
                <a:ext uri="{FF2B5EF4-FFF2-40B4-BE49-F238E27FC236}">
                  <a16:creationId xmlns:a16="http://schemas.microsoft.com/office/drawing/2014/main" id="{F9B57C8B-B144-4DBE-9825-3ECE6646D2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93213" y="3608388"/>
              <a:ext cx="119063" cy="120650"/>
            </a:xfrm>
            <a:custGeom>
              <a:avLst/>
              <a:gdLst>
                <a:gd name="T0" fmla="*/ 203 w 453"/>
                <a:gd name="T1" fmla="*/ 453 h 454"/>
                <a:gd name="T2" fmla="*/ 138 w 453"/>
                <a:gd name="T3" fmla="*/ 435 h 454"/>
                <a:gd name="T4" fmla="*/ 83 w 453"/>
                <a:gd name="T5" fmla="*/ 402 h 454"/>
                <a:gd name="T6" fmla="*/ 38 w 453"/>
                <a:gd name="T7" fmla="*/ 354 h 454"/>
                <a:gd name="T8" fmla="*/ 10 w 453"/>
                <a:gd name="T9" fmla="*/ 294 h 454"/>
                <a:gd name="T10" fmla="*/ 0 w 453"/>
                <a:gd name="T11" fmla="*/ 227 h 454"/>
                <a:gd name="T12" fmla="*/ 4 w 453"/>
                <a:gd name="T13" fmla="*/ 181 h 454"/>
                <a:gd name="T14" fmla="*/ 27 w 453"/>
                <a:gd name="T15" fmla="*/ 119 h 454"/>
                <a:gd name="T16" fmla="*/ 67 w 453"/>
                <a:gd name="T17" fmla="*/ 67 h 454"/>
                <a:gd name="T18" fmla="*/ 118 w 453"/>
                <a:gd name="T19" fmla="*/ 27 h 454"/>
                <a:gd name="T20" fmla="*/ 181 w 453"/>
                <a:gd name="T21" fmla="*/ 5 h 454"/>
                <a:gd name="T22" fmla="*/ 226 w 453"/>
                <a:gd name="T23" fmla="*/ 0 h 454"/>
                <a:gd name="T24" fmla="*/ 294 w 453"/>
                <a:gd name="T25" fmla="*/ 10 h 454"/>
                <a:gd name="T26" fmla="*/ 353 w 453"/>
                <a:gd name="T27" fmla="*/ 40 h 454"/>
                <a:gd name="T28" fmla="*/ 402 w 453"/>
                <a:gd name="T29" fmla="*/ 83 h 454"/>
                <a:gd name="T30" fmla="*/ 435 w 453"/>
                <a:gd name="T31" fmla="*/ 139 h 454"/>
                <a:gd name="T32" fmla="*/ 452 w 453"/>
                <a:gd name="T33" fmla="*/ 204 h 454"/>
                <a:gd name="T34" fmla="*/ 452 w 453"/>
                <a:gd name="T35" fmla="*/ 251 h 454"/>
                <a:gd name="T36" fmla="*/ 435 w 453"/>
                <a:gd name="T37" fmla="*/ 315 h 454"/>
                <a:gd name="T38" fmla="*/ 402 w 453"/>
                <a:gd name="T39" fmla="*/ 371 h 454"/>
                <a:gd name="T40" fmla="*/ 353 w 453"/>
                <a:gd name="T41" fmla="*/ 415 h 454"/>
                <a:gd name="T42" fmla="*/ 294 w 453"/>
                <a:gd name="T43" fmla="*/ 444 h 454"/>
                <a:gd name="T44" fmla="*/ 226 w 453"/>
                <a:gd name="T45" fmla="*/ 454 h 454"/>
                <a:gd name="T46" fmla="*/ 226 w 453"/>
                <a:gd name="T47" fmla="*/ 57 h 454"/>
                <a:gd name="T48" fmla="*/ 176 w 453"/>
                <a:gd name="T49" fmla="*/ 65 h 454"/>
                <a:gd name="T50" fmla="*/ 131 w 453"/>
                <a:gd name="T51" fmla="*/ 86 h 454"/>
                <a:gd name="T52" fmla="*/ 96 w 453"/>
                <a:gd name="T53" fmla="*/ 119 h 454"/>
                <a:gd name="T54" fmla="*/ 70 w 453"/>
                <a:gd name="T55" fmla="*/ 161 h 454"/>
                <a:gd name="T56" fmla="*/ 58 w 453"/>
                <a:gd name="T57" fmla="*/ 209 h 454"/>
                <a:gd name="T58" fmla="*/ 58 w 453"/>
                <a:gd name="T59" fmla="*/ 245 h 454"/>
                <a:gd name="T60" fmla="*/ 70 w 453"/>
                <a:gd name="T61" fmla="*/ 293 h 454"/>
                <a:gd name="T62" fmla="*/ 96 w 453"/>
                <a:gd name="T63" fmla="*/ 335 h 454"/>
                <a:gd name="T64" fmla="*/ 131 w 453"/>
                <a:gd name="T65" fmla="*/ 368 h 454"/>
                <a:gd name="T66" fmla="*/ 176 w 453"/>
                <a:gd name="T67" fmla="*/ 389 h 454"/>
                <a:gd name="T68" fmla="*/ 226 w 453"/>
                <a:gd name="T69" fmla="*/ 397 h 454"/>
                <a:gd name="T70" fmla="*/ 261 w 453"/>
                <a:gd name="T71" fmla="*/ 394 h 454"/>
                <a:gd name="T72" fmla="*/ 308 w 453"/>
                <a:gd name="T73" fmla="*/ 377 h 454"/>
                <a:gd name="T74" fmla="*/ 346 w 453"/>
                <a:gd name="T75" fmla="*/ 348 h 454"/>
                <a:gd name="T76" fmla="*/ 376 w 453"/>
                <a:gd name="T77" fmla="*/ 308 h 454"/>
                <a:gd name="T78" fmla="*/ 393 w 453"/>
                <a:gd name="T79" fmla="*/ 262 h 454"/>
                <a:gd name="T80" fmla="*/ 397 w 453"/>
                <a:gd name="T81" fmla="*/ 227 h 454"/>
                <a:gd name="T82" fmla="*/ 389 w 453"/>
                <a:gd name="T83" fmla="*/ 177 h 454"/>
                <a:gd name="T84" fmla="*/ 368 w 453"/>
                <a:gd name="T85" fmla="*/ 132 h 454"/>
                <a:gd name="T86" fmla="*/ 334 w 453"/>
                <a:gd name="T87" fmla="*/ 96 h 454"/>
                <a:gd name="T88" fmla="*/ 293 w 453"/>
                <a:gd name="T89" fmla="*/ 70 h 454"/>
                <a:gd name="T90" fmla="*/ 244 w 453"/>
                <a:gd name="T91" fmla="*/ 58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53" h="454">
                  <a:moveTo>
                    <a:pt x="226" y="454"/>
                  </a:moveTo>
                  <a:lnTo>
                    <a:pt x="226" y="454"/>
                  </a:lnTo>
                  <a:lnTo>
                    <a:pt x="203" y="453"/>
                  </a:lnTo>
                  <a:lnTo>
                    <a:pt x="181" y="450"/>
                  </a:lnTo>
                  <a:lnTo>
                    <a:pt x="160" y="444"/>
                  </a:lnTo>
                  <a:lnTo>
                    <a:pt x="138" y="435"/>
                  </a:lnTo>
                  <a:lnTo>
                    <a:pt x="118" y="426"/>
                  </a:lnTo>
                  <a:lnTo>
                    <a:pt x="100" y="415"/>
                  </a:lnTo>
                  <a:lnTo>
                    <a:pt x="83" y="402"/>
                  </a:lnTo>
                  <a:lnTo>
                    <a:pt x="67" y="387"/>
                  </a:lnTo>
                  <a:lnTo>
                    <a:pt x="51" y="371"/>
                  </a:lnTo>
                  <a:lnTo>
                    <a:pt x="38" y="354"/>
                  </a:lnTo>
                  <a:lnTo>
                    <a:pt x="27" y="335"/>
                  </a:lnTo>
                  <a:lnTo>
                    <a:pt x="18" y="315"/>
                  </a:lnTo>
                  <a:lnTo>
                    <a:pt x="10" y="294"/>
                  </a:lnTo>
                  <a:lnTo>
                    <a:pt x="4" y="273"/>
                  </a:lnTo>
                  <a:lnTo>
                    <a:pt x="1" y="251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1" y="204"/>
                  </a:lnTo>
                  <a:lnTo>
                    <a:pt x="4" y="181"/>
                  </a:lnTo>
                  <a:lnTo>
                    <a:pt x="10" y="160"/>
                  </a:lnTo>
                  <a:lnTo>
                    <a:pt x="18" y="139"/>
                  </a:lnTo>
                  <a:lnTo>
                    <a:pt x="27" y="119"/>
                  </a:lnTo>
                  <a:lnTo>
                    <a:pt x="38" y="100"/>
                  </a:lnTo>
                  <a:lnTo>
                    <a:pt x="51" y="83"/>
                  </a:lnTo>
                  <a:lnTo>
                    <a:pt x="67" y="67"/>
                  </a:lnTo>
                  <a:lnTo>
                    <a:pt x="83" y="52"/>
                  </a:lnTo>
                  <a:lnTo>
                    <a:pt x="100" y="40"/>
                  </a:lnTo>
                  <a:lnTo>
                    <a:pt x="118" y="27"/>
                  </a:lnTo>
                  <a:lnTo>
                    <a:pt x="138" y="18"/>
                  </a:lnTo>
                  <a:lnTo>
                    <a:pt x="160" y="10"/>
                  </a:lnTo>
                  <a:lnTo>
                    <a:pt x="181" y="5"/>
                  </a:lnTo>
                  <a:lnTo>
                    <a:pt x="203" y="1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49" y="1"/>
                  </a:lnTo>
                  <a:lnTo>
                    <a:pt x="273" y="5"/>
                  </a:lnTo>
                  <a:lnTo>
                    <a:pt x="294" y="10"/>
                  </a:lnTo>
                  <a:lnTo>
                    <a:pt x="315" y="18"/>
                  </a:lnTo>
                  <a:lnTo>
                    <a:pt x="334" y="27"/>
                  </a:lnTo>
                  <a:lnTo>
                    <a:pt x="353" y="40"/>
                  </a:lnTo>
                  <a:lnTo>
                    <a:pt x="371" y="52"/>
                  </a:lnTo>
                  <a:lnTo>
                    <a:pt x="387" y="67"/>
                  </a:lnTo>
                  <a:lnTo>
                    <a:pt x="402" y="83"/>
                  </a:lnTo>
                  <a:lnTo>
                    <a:pt x="415" y="100"/>
                  </a:lnTo>
                  <a:lnTo>
                    <a:pt x="426" y="119"/>
                  </a:lnTo>
                  <a:lnTo>
                    <a:pt x="435" y="139"/>
                  </a:lnTo>
                  <a:lnTo>
                    <a:pt x="443" y="160"/>
                  </a:lnTo>
                  <a:lnTo>
                    <a:pt x="448" y="181"/>
                  </a:lnTo>
                  <a:lnTo>
                    <a:pt x="452" y="204"/>
                  </a:lnTo>
                  <a:lnTo>
                    <a:pt x="453" y="227"/>
                  </a:lnTo>
                  <a:lnTo>
                    <a:pt x="453" y="227"/>
                  </a:lnTo>
                  <a:lnTo>
                    <a:pt x="452" y="251"/>
                  </a:lnTo>
                  <a:lnTo>
                    <a:pt x="448" y="273"/>
                  </a:lnTo>
                  <a:lnTo>
                    <a:pt x="443" y="294"/>
                  </a:lnTo>
                  <a:lnTo>
                    <a:pt x="435" y="315"/>
                  </a:lnTo>
                  <a:lnTo>
                    <a:pt x="426" y="335"/>
                  </a:lnTo>
                  <a:lnTo>
                    <a:pt x="415" y="354"/>
                  </a:lnTo>
                  <a:lnTo>
                    <a:pt x="402" y="371"/>
                  </a:lnTo>
                  <a:lnTo>
                    <a:pt x="387" y="387"/>
                  </a:lnTo>
                  <a:lnTo>
                    <a:pt x="371" y="402"/>
                  </a:lnTo>
                  <a:lnTo>
                    <a:pt x="353" y="415"/>
                  </a:lnTo>
                  <a:lnTo>
                    <a:pt x="334" y="426"/>
                  </a:lnTo>
                  <a:lnTo>
                    <a:pt x="315" y="435"/>
                  </a:lnTo>
                  <a:lnTo>
                    <a:pt x="294" y="444"/>
                  </a:lnTo>
                  <a:lnTo>
                    <a:pt x="273" y="450"/>
                  </a:lnTo>
                  <a:lnTo>
                    <a:pt x="249" y="453"/>
                  </a:lnTo>
                  <a:lnTo>
                    <a:pt x="226" y="454"/>
                  </a:lnTo>
                  <a:lnTo>
                    <a:pt x="226" y="454"/>
                  </a:lnTo>
                  <a:close/>
                  <a:moveTo>
                    <a:pt x="226" y="57"/>
                  </a:moveTo>
                  <a:lnTo>
                    <a:pt x="226" y="57"/>
                  </a:lnTo>
                  <a:lnTo>
                    <a:pt x="209" y="58"/>
                  </a:lnTo>
                  <a:lnTo>
                    <a:pt x="193" y="61"/>
                  </a:lnTo>
                  <a:lnTo>
                    <a:pt x="176" y="65"/>
                  </a:lnTo>
                  <a:lnTo>
                    <a:pt x="161" y="70"/>
                  </a:lnTo>
                  <a:lnTo>
                    <a:pt x="145" y="78"/>
                  </a:lnTo>
                  <a:lnTo>
                    <a:pt x="131" y="86"/>
                  </a:lnTo>
                  <a:lnTo>
                    <a:pt x="118" y="96"/>
                  </a:lnTo>
                  <a:lnTo>
                    <a:pt x="106" y="107"/>
                  </a:lnTo>
                  <a:lnTo>
                    <a:pt x="96" y="119"/>
                  </a:lnTo>
                  <a:lnTo>
                    <a:pt x="86" y="132"/>
                  </a:lnTo>
                  <a:lnTo>
                    <a:pt x="77" y="146"/>
                  </a:lnTo>
                  <a:lnTo>
                    <a:pt x="70" y="161"/>
                  </a:lnTo>
                  <a:lnTo>
                    <a:pt x="65" y="177"/>
                  </a:lnTo>
                  <a:lnTo>
                    <a:pt x="60" y="193"/>
                  </a:lnTo>
                  <a:lnTo>
                    <a:pt x="58" y="209"/>
                  </a:lnTo>
                  <a:lnTo>
                    <a:pt x="57" y="227"/>
                  </a:lnTo>
                  <a:lnTo>
                    <a:pt x="57" y="227"/>
                  </a:lnTo>
                  <a:lnTo>
                    <a:pt x="58" y="245"/>
                  </a:lnTo>
                  <a:lnTo>
                    <a:pt x="60" y="262"/>
                  </a:lnTo>
                  <a:lnTo>
                    <a:pt x="65" y="278"/>
                  </a:lnTo>
                  <a:lnTo>
                    <a:pt x="70" y="293"/>
                  </a:lnTo>
                  <a:lnTo>
                    <a:pt x="77" y="308"/>
                  </a:lnTo>
                  <a:lnTo>
                    <a:pt x="86" y="322"/>
                  </a:lnTo>
                  <a:lnTo>
                    <a:pt x="96" y="335"/>
                  </a:lnTo>
                  <a:lnTo>
                    <a:pt x="106" y="348"/>
                  </a:lnTo>
                  <a:lnTo>
                    <a:pt x="118" y="358"/>
                  </a:lnTo>
                  <a:lnTo>
                    <a:pt x="131" y="368"/>
                  </a:lnTo>
                  <a:lnTo>
                    <a:pt x="145" y="377"/>
                  </a:lnTo>
                  <a:lnTo>
                    <a:pt x="161" y="384"/>
                  </a:lnTo>
                  <a:lnTo>
                    <a:pt x="176" y="389"/>
                  </a:lnTo>
                  <a:lnTo>
                    <a:pt x="193" y="394"/>
                  </a:lnTo>
                  <a:lnTo>
                    <a:pt x="209" y="396"/>
                  </a:lnTo>
                  <a:lnTo>
                    <a:pt x="226" y="397"/>
                  </a:lnTo>
                  <a:lnTo>
                    <a:pt x="226" y="397"/>
                  </a:lnTo>
                  <a:lnTo>
                    <a:pt x="244" y="396"/>
                  </a:lnTo>
                  <a:lnTo>
                    <a:pt x="261" y="394"/>
                  </a:lnTo>
                  <a:lnTo>
                    <a:pt x="277" y="389"/>
                  </a:lnTo>
                  <a:lnTo>
                    <a:pt x="293" y="384"/>
                  </a:lnTo>
                  <a:lnTo>
                    <a:pt x="308" y="377"/>
                  </a:lnTo>
                  <a:lnTo>
                    <a:pt x="321" y="368"/>
                  </a:lnTo>
                  <a:lnTo>
                    <a:pt x="334" y="358"/>
                  </a:lnTo>
                  <a:lnTo>
                    <a:pt x="346" y="348"/>
                  </a:lnTo>
                  <a:lnTo>
                    <a:pt x="358" y="335"/>
                  </a:lnTo>
                  <a:lnTo>
                    <a:pt x="368" y="322"/>
                  </a:lnTo>
                  <a:lnTo>
                    <a:pt x="376" y="308"/>
                  </a:lnTo>
                  <a:lnTo>
                    <a:pt x="384" y="293"/>
                  </a:lnTo>
                  <a:lnTo>
                    <a:pt x="389" y="278"/>
                  </a:lnTo>
                  <a:lnTo>
                    <a:pt x="393" y="262"/>
                  </a:lnTo>
                  <a:lnTo>
                    <a:pt x="396" y="245"/>
                  </a:lnTo>
                  <a:lnTo>
                    <a:pt x="397" y="227"/>
                  </a:lnTo>
                  <a:lnTo>
                    <a:pt x="397" y="227"/>
                  </a:lnTo>
                  <a:lnTo>
                    <a:pt x="396" y="209"/>
                  </a:lnTo>
                  <a:lnTo>
                    <a:pt x="393" y="193"/>
                  </a:lnTo>
                  <a:lnTo>
                    <a:pt x="389" y="177"/>
                  </a:lnTo>
                  <a:lnTo>
                    <a:pt x="384" y="161"/>
                  </a:lnTo>
                  <a:lnTo>
                    <a:pt x="376" y="146"/>
                  </a:lnTo>
                  <a:lnTo>
                    <a:pt x="368" y="132"/>
                  </a:lnTo>
                  <a:lnTo>
                    <a:pt x="358" y="119"/>
                  </a:lnTo>
                  <a:lnTo>
                    <a:pt x="346" y="107"/>
                  </a:lnTo>
                  <a:lnTo>
                    <a:pt x="334" y="96"/>
                  </a:lnTo>
                  <a:lnTo>
                    <a:pt x="321" y="86"/>
                  </a:lnTo>
                  <a:lnTo>
                    <a:pt x="308" y="78"/>
                  </a:lnTo>
                  <a:lnTo>
                    <a:pt x="293" y="70"/>
                  </a:lnTo>
                  <a:lnTo>
                    <a:pt x="277" y="65"/>
                  </a:lnTo>
                  <a:lnTo>
                    <a:pt x="261" y="61"/>
                  </a:lnTo>
                  <a:lnTo>
                    <a:pt x="244" y="58"/>
                  </a:lnTo>
                  <a:lnTo>
                    <a:pt x="226" y="57"/>
                  </a:lnTo>
                  <a:lnTo>
                    <a:pt x="226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26" name="Freeform 327">
              <a:extLst>
                <a:ext uri="{FF2B5EF4-FFF2-40B4-BE49-F238E27FC236}">
                  <a16:creationId xmlns:a16="http://schemas.microsoft.com/office/drawing/2014/main" id="{0956CAD0-B31A-43DD-927A-FBE5AAFA02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63050" y="3743326"/>
              <a:ext cx="179388" cy="225425"/>
            </a:xfrm>
            <a:custGeom>
              <a:avLst/>
              <a:gdLst>
                <a:gd name="T0" fmla="*/ 226 w 680"/>
                <a:gd name="T1" fmla="*/ 851 h 851"/>
                <a:gd name="T2" fmla="*/ 221 w 680"/>
                <a:gd name="T3" fmla="*/ 851 h 851"/>
                <a:gd name="T4" fmla="*/ 210 w 680"/>
                <a:gd name="T5" fmla="*/ 845 h 851"/>
                <a:gd name="T6" fmla="*/ 203 w 680"/>
                <a:gd name="T7" fmla="*/ 838 h 851"/>
                <a:gd name="T8" fmla="*/ 199 w 680"/>
                <a:gd name="T9" fmla="*/ 828 h 851"/>
                <a:gd name="T10" fmla="*/ 198 w 680"/>
                <a:gd name="T11" fmla="*/ 470 h 851"/>
                <a:gd name="T12" fmla="*/ 175 w 680"/>
                <a:gd name="T13" fmla="*/ 454 h 851"/>
                <a:gd name="T14" fmla="*/ 133 w 680"/>
                <a:gd name="T15" fmla="*/ 416 h 851"/>
                <a:gd name="T16" fmla="*/ 96 w 680"/>
                <a:gd name="T17" fmla="*/ 373 h 851"/>
                <a:gd name="T18" fmla="*/ 64 w 680"/>
                <a:gd name="T19" fmla="*/ 322 h 851"/>
                <a:gd name="T20" fmla="*/ 39 w 680"/>
                <a:gd name="T21" fmla="*/ 266 h 851"/>
                <a:gd name="T22" fmla="*/ 20 w 680"/>
                <a:gd name="T23" fmla="*/ 204 h 851"/>
                <a:gd name="T24" fmla="*/ 7 w 680"/>
                <a:gd name="T25" fmla="*/ 138 h 851"/>
                <a:gd name="T26" fmla="*/ 0 w 680"/>
                <a:gd name="T27" fmla="*/ 66 h 851"/>
                <a:gd name="T28" fmla="*/ 0 w 680"/>
                <a:gd name="T29" fmla="*/ 28 h 851"/>
                <a:gd name="T30" fmla="*/ 2 w 680"/>
                <a:gd name="T31" fmla="*/ 17 h 851"/>
                <a:gd name="T32" fmla="*/ 8 w 680"/>
                <a:gd name="T33" fmla="*/ 8 h 851"/>
                <a:gd name="T34" fmla="*/ 17 w 680"/>
                <a:gd name="T35" fmla="*/ 2 h 851"/>
                <a:gd name="T36" fmla="*/ 28 w 680"/>
                <a:gd name="T37" fmla="*/ 0 h 851"/>
                <a:gd name="T38" fmla="*/ 651 w 680"/>
                <a:gd name="T39" fmla="*/ 0 h 851"/>
                <a:gd name="T40" fmla="*/ 662 w 680"/>
                <a:gd name="T41" fmla="*/ 2 h 851"/>
                <a:gd name="T42" fmla="*/ 671 w 680"/>
                <a:gd name="T43" fmla="*/ 8 h 851"/>
                <a:gd name="T44" fmla="*/ 678 w 680"/>
                <a:gd name="T45" fmla="*/ 17 h 851"/>
                <a:gd name="T46" fmla="*/ 680 w 680"/>
                <a:gd name="T47" fmla="*/ 28 h 851"/>
                <a:gd name="T48" fmla="*/ 679 w 680"/>
                <a:gd name="T49" fmla="*/ 66 h 851"/>
                <a:gd name="T50" fmla="*/ 672 w 680"/>
                <a:gd name="T51" fmla="*/ 138 h 851"/>
                <a:gd name="T52" fmla="*/ 659 w 680"/>
                <a:gd name="T53" fmla="*/ 204 h 851"/>
                <a:gd name="T54" fmla="*/ 640 w 680"/>
                <a:gd name="T55" fmla="*/ 266 h 851"/>
                <a:gd name="T56" fmla="*/ 615 w 680"/>
                <a:gd name="T57" fmla="*/ 322 h 851"/>
                <a:gd name="T58" fmla="*/ 584 w 680"/>
                <a:gd name="T59" fmla="*/ 373 h 851"/>
                <a:gd name="T60" fmla="*/ 546 w 680"/>
                <a:gd name="T61" fmla="*/ 416 h 851"/>
                <a:gd name="T62" fmla="*/ 505 w 680"/>
                <a:gd name="T63" fmla="*/ 454 h 851"/>
                <a:gd name="T64" fmla="*/ 482 w 680"/>
                <a:gd name="T65" fmla="*/ 822 h 851"/>
                <a:gd name="T66" fmla="*/ 481 w 680"/>
                <a:gd name="T67" fmla="*/ 828 h 851"/>
                <a:gd name="T68" fmla="*/ 477 w 680"/>
                <a:gd name="T69" fmla="*/ 838 h 851"/>
                <a:gd name="T70" fmla="*/ 468 w 680"/>
                <a:gd name="T71" fmla="*/ 845 h 851"/>
                <a:gd name="T72" fmla="*/ 458 w 680"/>
                <a:gd name="T73" fmla="*/ 851 h 851"/>
                <a:gd name="T74" fmla="*/ 453 w 680"/>
                <a:gd name="T75" fmla="*/ 851 h 851"/>
                <a:gd name="T76" fmla="*/ 425 w 680"/>
                <a:gd name="T77" fmla="*/ 794 h 851"/>
                <a:gd name="T78" fmla="*/ 425 w 680"/>
                <a:gd name="T79" fmla="*/ 454 h 851"/>
                <a:gd name="T80" fmla="*/ 428 w 680"/>
                <a:gd name="T81" fmla="*/ 440 h 851"/>
                <a:gd name="T82" fmla="*/ 439 w 680"/>
                <a:gd name="T83" fmla="*/ 429 h 851"/>
                <a:gd name="T84" fmla="*/ 459 w 680"/>
                <a:gd name="T85" fmla="*/ 416 h 851"/>
                <a:gd name="T86" fmla="*/ 497 w 680"/>
                <a:gd name="T87" fmla="*/ 386 h 851"/>
                <a:gd name="T88" fmla="*/ 529 w 680"/>
                <a:gd name="T89" fmla="*/ 350 h 851"/>
                <a:gd name="T90" fmla="*/ 557 w 680"/>
                <a:gd name="T91" fmla="*/ 308 h 851"/>
                <a:gd name="T92" fmla="*/ 581 w 680"/>
                <a:gd name="T93" fmla="*/ 261 h 851"/>
                <a:gd name="T94" fmla="*/ 600 w 680"/>
                <a:gd name="T95" fmla="*/ 208 h 851"/>
                <a:gd name="T96" fmla="*/ 613 w 680"/>
                <a:gd name="T97" fmla="*/ 151 h 851"/>
                <a:gd name="T98" fmla="*/ 621 w 680"/>
                <a:gd name="T99" fmla="*/ 89 h 851"/>
                <a:gd name="T100" fmla="*/ 56 w 680"/>
                <a:gd name="T101" fmla="*/ 57 h 851"/>
                <a:gd name="T102" fmla="*/ 58 w 680"/>
                <a:gd name="T103" fmla="*/ 89 h 851"/>
                <a:gd name="T104" fmla="*/ 67 w 680"/>
                <a:gd name="T105" fmla="*/ 151 h 851"/>
                <a:gd name="T106" fmla="*/ 80 w 680"/>
                <a:gd name="T107" fmla="*/ 208 h 851"/>
                <a:gd name="T108" fmla="*/ 98 w 680"/>
                <a:gd name="T109" fmla="*/ 261 h 851"/>
                <a:gd name="T110" fmla="*/ 122 w 680"/>
                <a:gd name="T111" fmla="*/ 308 h 851"/>
                <a:gd name="T112" fmla="*/ 149 w 680"/>
                <a:gd name="T113" fmla="*/ 350 h 851"/>
                <a:gd name="T114" fmla="*/ 183 w 680"/>
                <a:gd name="T115" fmla="*/ 386 h 851"/>
                <a:gd name="T116" fmla="*/ 220 w 680"/>
                <a:gd name="T117" fmla="*/ 416 h 851"/>
                <a:gd name="T118" fmla="*/ 240 w 680"/>
                <a:gd name="T119" fmla="*/ 429 h 851"/>
                <a:gd name="T120" fmla="*/ 250 w 680"/>
                <a:gd name="T121" fmla="*/ 440 h 851"/>
                <a:gd name="T122" fmla="*/ 254 w 680"/>
                <a:gd name="T123" fmla="*/ 454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80" h="851">
                  <a:moveTo>
                    <a:pt x="453" y="851"/>
                  </a:moveTo>
                  <a:lnTo>
                    <a:pt x="226" y="851"/>
                  </a:lnTo>
                  <a:lnTo>
                    <a:pt x="226" y="851"/>
                  </a:lnTo>
                  <a:lnTo>
                    <a:pt x="221" y="851"/>
                  </a:lnTo>
                  <a:lnTo>
                    <a:pt x="215" y="849"/>
                  </a:lnTo>
                  <a:lnTo>
                    <a:pt x="210" y="845"/>
                  </a:lnTo>
                  <a:lnTo>
                    <a:pt x="206" y="842"/>
                  </a:lnTo>
                  <a:lnTo>
                    <a:pt x="203" y="838"/>
                  </a:lnTo>
                  <a:lnTo>
                    <a:pt x="200" y="833"/>
                  </a:lnTo>
                  <a:lnTo>
                    <a:pt x="199" y="828"/>
                  </a:lnTo>
                  <a:lnTo>
                    <a:pt x="198" y="822"/>
                  </a:lnTo>
                  <a:lnTo>
                    <a:pt x="198" y="470"/>
                  </a:lnTo>
                  <a:lnTo>
                    <a:pt x="198" y="470"/>
                  </a:lnTo>
                  <a:lnTo>
                    <a:pt x="175" y="454"/>
                  </a:lnTo>
                  <a:lnTo>
                    <a:pt x="153" y="436"/>
                  </a:lnTo>
                  <a:lnTo>
                    <a:pt x="133" y="416"/>
                  </a:lnTo>
                  <a:lnTo>
                    <a:pt x="114" y="395"/>
                  </a:lnTo>
                  <a:lnTo>
                    <a:pt x="96" y="373"/>
                  </a:lnTo>
                  <a:lnTo>
                    <a:pt x="80" y="349"/>
                  </a:lnTo>
                  <a:lnTo>
                    <a:pt x="64" y="322"/>
                  </a:lnTo>
                  <a:lnTo>
                    <a:pt x="51" y="295"/>
                  </a:lnTo>
                  <a:lnTo>
                    <a:pt x="39" y="266"/>
                  </a:lnTo>
                  <a:lnTo>
                    <a:pt x="29" y="236"/>
                  </a:lnTo>
                  <a:lnTo>
                    <a:pt x="20" y="204"/>
                  </a:lnTo>
                  <a:lnTo>
                    <a:pt x="13" y="172"/>
                  </a:lnTo>
                  <a:lnTo>
                    <a:pt x="7" y="138"/>
                  </a:lnTo>
                  <a:lnTo>
                    <a:pt x="3" y="102"/>
                  </a:lnTo>
                  <a:lnTo>
                    <a:pt x="0" y="6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651" y="0"/>
                  </a:lnTo>
                  <a:lnTo>
                    <a:pt x="651" y="0"/>
                  </a:lnTo>
                  <a:lnTo>
                    <a:pt x="657" y="1"/>
                  </a:lnTo>
                  <a:lnTo>
                    <a:pt x="662" y="2"/>
                  </a:lnTo>
                  <a:lnTo>
                    <a:pt x="667" y="5"/>
                  </a:lnTo>
                  <a:lnTo>
                    <a:pt x="671" y="8"/>
                  </a:lnTo>
                  <a:lnTo>
                    <a:pt x="675" y="13"/>
                  </a:lnTo>
                  <a:lnTo>
                    <a:pt x="678" y="17"/>
                  </a:lnTo>
                  <a:lnTo>
                    <a:pt x="680" y="23"/>
                  </a:lnTo>
                  <a:lnTo>
                    <a:pt x="680" y="28"/>
                  </a:lnTo>
                  <a:lnTo>
                    <a:pt x="680" y="28"/>
                  </a:lnTo>
                  <a:lnTo>
                    <a:pt x="679" y="66"/>
                  </a:lnTo>
                  <a:lnTo>
                    <a:pt x="677" y="102"/>
                  </a:lnTo>
                  <a:lnTo>
                    <a:pt x="672" y="138"/>
                  </a:lnTo>
                  <a:lnTo>
                    <a:pt x="666" y="172"/>
                  </a:lnTo>
                  <a:lnTo>
                    <a:pt x="659" y="204"/>
                  </a:lnTo>
                  <a:lnTo>
                    <a:pt x="650" y="236"/>
                  </a:lnTo>
                  <a:lnTo>
                    <a:pt x="640" y="266"/>
                  </a:lnTo>
                  <a:lnTo>
                    <a:pt x="628" y="295"/>
                  </a:lnTo>
                  <a:lnTo>
                    <a:pt x="615" y="322"/>
                  </a:lnTo>
                  <a:lnTo>
                    <a:pt x="600" y="349"/>
                  </a:lnTo>
                  <a:lnTo>
                    <a:pt x="584" y="373"/>
                  </a:lnTo>
                  <a:lnTo>
                    <a:pt x="565" y="395"/>
                  </a:lnTo>
                  <a:lnTo>
                    <a:pt x="546" y="416"/>
                  </a:lnTo>
                  <a:lnTo>
                    <a:pt x="526" y="436"/>
                  </a:lnTo>
                  <a:lnTo>
                    <a:pt x="505" y="454"/>
                  </a:lnTo>
                  <a:lnTo>
                    <a:pt x="482" y="470"/>
                  </a:lnTo>
                  <a:lnTo>
                    <a:pt x="482" y="822"/>
                  </a:lnTo>
                  <a:lnTo>
                    <a:pt x="482" y="822"/>
                  </a:lnTo>
                  <a:lnTo>
                    <a:pt x="481" y="828"/>
                  </a:lnTo>
                  <a:lnTo>
                    <a:pt x="480" y="833"/>
                  </a:lnTo>
                  <a:lnTo>
                    <a:pt x="477" y="838"/>
                  </a:lnTo>
                  <a:lnTo>
                    <a:pt x="474" y="842"/>
                  </a:lnTo>
                  <a:lnTo>
                    <a:pt x="468" y="845"/>
                  </a:lnTo>
                  <a:lnTo>
                    <a:pt x="464" y="849"/>
                  </a:lnTo>
                  <a:lnTo>
                    <a:pt x="458" y="851"/>
                  </a:lnTo>
                  <a:lnTo>
                    <a:pt x="453" y="851"/>
                  </a:lnTo>
                  <a:lnTo>
                    <a:pt x="453" y="851"/>
                  </a:lnTo>
                  <a:close/>
                  <a:moveTo>
                    <a:pt x="254" y="794"/>
                  </a:moveTo>
                  <a:lnTo>
                    <a:pt x="425" y="794"/>
                  </a:lnTo>
                  <a:lnTo>
                    <a:pt x="425" y="454"/>
                  </a:lnTo>
                  <a:lnTo>
                    <a:pt x="425" y="454"/>
                  </a:lnTo>
                  <a:lnTo>
                    <a:pt x="426" y="447"/>
                  </a:lnTo>
                  <a:lnTo>
                    <a:pt x="428" y="440"/>
                  </a:lnTo>
                  <a:lnTo>
                    <a:pt x="433" y="433"/>
                  </a:lnTo>
                  <a:lnTo>
                    <a:pt x="439" y="429"/>
                  </a:lnTo>
                  <a:lnTo>
                    <a:pt x="439" y="429"/>
                  </a:lnTo>
                  <a:lnTo>
                    <a:pt x="459" y="416"/>
                  </a:lnTo>
                  <a:lnTo>
                    <a:pt x="479" y="402"/>
                  </a:lnTo>
                  <a:lnTo>
                    <a:pt x="497" y="386"/>
                  </a:lnTo>
                  <a:lnTo>
                    <a:pt x="514" y="369"/>
                  </a:lnTo>
                  <a:lnTo>
                    <a:pt x="529" y="350"/>
                  </a:lnTo>
                  <a:lnTo>
                    <a:pt x="544" y="329"/>
                  </a:lnTo>
                  <a:lnTo>
                    <a:pt x="557" y="308"/>
                  </a:lnTo>
                  <a:lnTo>
                    <a:pt x="569" y="285"/>
                  </a:lnTo>
                  <a:lnTo>
                    <a:pt x="581" y="261"/>
                  </a:lnTo>
                  <a:lnTo>
                    <a:pt x="591" y="234"/>
                  </a:lnTo>
                  <a:lnTo>
                    <a:pt x="600" y="208"/>
                  </a:lnTo>
                  <a:lnTo>
                    <a:pt x="607" y="180"/>
                  </a:lnTo>
                  <a:lnTo>
                    <a:pt x="613" y="151"/>
                  </a:lnTo>
                  <a:lnTo>
                    <a:pt x="617" y="120"/>
                  </a:lnTo>
                  <a:lnTo>
                    <a:pt x="621" y="89"/>
                  </a:lnTo>
                  <a:lnTo>
                    <a:pt x="623" y="57"/>
                  </a:lnTo>
                  <a:lnTo>
                    <a:pt x="56" y="57"/>
                  </a:lnTo>
                  <a:lnTo>
                    <a:pt x="56" y="57"/>
                  </a:lnTo>
                  <a:lnTo>
                    <a:pt x="58" y="89"/>
                  </a:lnTo>
                  <a:lnTo>
                    <a:pt x="61" y="120"/>
                  </a:lnTo>
                  <a:lnTo>
                    <a:pt x="67" y="151"/>
                  </a:lnTo>
                  <a:lnTo>
                    <a:pt x="73" y="180"/>
                  </a:lnTo>
                  <a:lnTo>
                    <a:pt x="80" y="208"/>
                  </a:lnTo>
                  <a:lnTo>
                    <a:pt x="89" y="234"/>
                  </a:lnTo>
                  <a:lnTo>
                    <a:pt x="98" y="261"/>
                  </a:lnTo>
                  <a:lnTo>
                    <a:pt x="109" y="285"/>
                  </a:lnTo>
                  <a:lnTo>
                    <a:pt x="122" y="308"/>
                  </a:lnTo>
                  <a:lnTo>
                    <a:pt x="135" y="329"/>
                  </a:lnTo>
                  <a:lnTo>
                    <a:pt x="149" y="350"/>
                  </a:lnTo>
                  <a:lnTo>
                    <a:pt x="165" y="369"/>
                  </a:lnTo>
                  <a:lnTo>
                    <a:pt x="183" y="386"/>
                  </a:lnTo>
                  <a:lnTo>
                    <a:pt x="201" y="402"/>
                  </a:lnTo>
                  <a:lnTo>
                    <a:pt x="220" y="416"/>
                  </a:lnTo>
                  <a:lnTo>
                    <a:pt x="240" y="429"/>
                  </a:lnTo>
                  <a:lnTo>
                    <a:pt x="240" y="429"/>
                  </a:lnTo>
                  <a:lnTo>
                    <a:pt x="246" y="433"/>
                  </a:lnTo>
                  <a:lnTo>
                    <a:pt x="250" y="440"/>
                  </a:lnTo>
                  <a:lnTo>
                    <a:pt x="253" y="447"/>
                  </a:lnTo>
                  <a:lnTo>
                    <a:pt x="254" y="454"/>
                  </a:lnTo>
                  <a:lnTo>
                    <a:pt x="254" y="7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27" name="Freeform 328">
              <a:extLst>
                <a:ext uri="{FF2B5EF4-FFF2-40B4-BE49-F238E27FC236}">
                  <a16:creationId xmlns:a16="http://schemas.microsoft.com/office/drawing/2014/main" id="{1C44DD2F-BFEC-4EA1-ABC7-FED85C3FE8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29725" y="3743326"/>
              <a:ext cx="46038" cy="120650"/>
            </a:xfrm>
            <a:custGeom>
              <a:avLst/>
              <a:gdLst>
                <a:gd name="T0" fmla="*/ 85 w 170"/>
                <a:gd name="T1" fmla="*/ 454 h 454"/>
                <a:gd name="T2" fmla="*/ 85 w 170"/>
                <a:gd name="T3" fmla="*/ 454 h 454"/>
                <a:gd name="T4" fmla="*/ 80 w 170"/>
                <a:gd name="T5" fmla="*/ 454 h 454"/>
                <a:gd name="T6" fmla="*/ 75 w 170"/>
                <a:gd name="T7" fmla="*/ 452 h 454"/>
                <a:gd name="T8" fmla="*/ 70 w 170"/>
                <a:gd name="T9" fmla="*/ 450 h 454"/>
                <a:gd name="T10" fmla="*/ 66 w 170"/>
                <a:gd name="T11" fmla="*/ 446 h 454"/>
                <a:gd name="T12" fmla="*/ 8 w 170"/>
                <a:gd name="T13" fmla="*/ 389 h 454"/>
                <a:gd name="T14" fmla="*/ 8 w 170"/>
                <a:gd name="T15" fmla="*/ 389 h 454"/>
                <a:gd name="T16" fmla="*/ 5 w 170"/>
                <a:gd name="T17" fmla="*/ 384 h 454"/>
                <a:gd name="T18" fmla="*/ 2 w 170"/>
                <a:gd name="T19" fmla="*/ 379 h 454"/>
                <a:gd name="T20" fmla="*/ 0 w 170"/>
                <a:gd name="T21" fmla="*/ 373 h 454"/>
                <a:gd name="T22" fmla="*/ 0 w 170"/>
                <a:gd name="T23" fmla="*/ 367 h 454"/>
                <a:gd name="T24" fmla="*/ 29 w 170"/>
                <a:gd name="T25" fmla="*/ 26 h 454"/>
                <a:gd name="T26" fmla="*/ 29 w 170"/>
                <a:gd name="T27" fmla="*/ 26 h 454"/>
                <a:gd name="T28" fmla="*/ 30 w 170"/>
                <a:gd name="T29" fmla="*/ 21 h 454"/>
                <a:gd name="T30" fmla="*/ 32 w 170"/>
                <a:gd name="T31" fmla="*/ 16 h 454"/>
                <a:gd name="T32" fmla="*/ 35 w 170"/>
                <a:gd name="T33" fmla="*/ 11 h 454"/>
                <a:gd name="T34" fmla="*/ 38 w 170"/>
                <a:gd name="T35" fmla="*/ 8 h 454"/>
                <a:gd name="T36" fmla="*/ 42 w 170"/>
                <a:gd name="T37" fmla="*/ 5 h 454"/>
                <a:gd name="T38" fmla="*/ 47 w 170"/>
                <a:gd name="T39" fmla="*/ 2 h 454"/>
                <a:gd name="T40" fmla="*/ 52 w 170"/>
                <a:gd name="T41" fmla="*/ 1 h 454"/>
                <a:gd name="T42" fmla="*/ 57 w 170"/>
                <a:gd name="T43" fmla="*/ 0 h 454"/>
                <a:gd name="T44" fmla="*/ 113 w 170"/>
                <a:gd name="T45" fmla="*/ 0 h 454"/>
                <a:gd name="T46" fmla="*/ 113 w 170"/>
                <a:gd name="T47" fmla="*/ 0 h 454"/>
                <a:gd name="T48" fmla="*/ 120 w 170"/>
                <a:gd name="T49" fmla="*/ 1 h 454"/>
                <a:gd name="T50" fmla="*/ 125 w 170"/>
                <a:gd name="T51" fmla="*/ 2 h 454"/>
                <a:gd name="T52" fmla="*/ 129 w 170"/>
                <a:gd name="T53" fmla="*/ 5 h 454"/>
                <a:gd name="T54" fmla="*/ 133 w 170"/>
                <a:gd name="T55" fmla="*/ 8 h 454"/>
                <a:gd name="T56" fmla="*/ 137 w 170"/>
                <a:gd name="T57" fmla="*/ 11 h 454"/>
                <a:gd name="T58" fmla="*/ 140 w 170"/>
                <a:gd name="T59" fmla="*/ 16 h 454"/>
                <a:gd name="T60" fmla="*/ 141 w 170"/>
                <a:gd name="T61" fmla="*/ 21 h 454"/>
                <a:gd name="T62" fmla="*/ 142 w 170"/>
                <a:gd name="T63" fmla="*/ 26 h 454"/>
                <a:gd name="T64" fmla="*/ 170 w 170"/>
                <a:gd name="T65" fmla="*/ 367 h 454"/>
                <a:gd name="T66" fmla="*/ 170 w 170"/>
                <a:gd name="T67" fmla="*/ 367 h 454"/>
                <a:gd name="T68" fmla="*/ 170 w 170"/>
                <a:gd name="T69" fmla="*/ 373 h 454"/>
                <a:gd name="T70" fmla="*/ 169 w 170"/>
                <a:gd name="T71" fmla="*/ 379 h 454"/>
                <a:gd name="T72" fmla="*/ 166 w 170"/>
                <a:gd name="T73" fmla="*/ 384 h 454"/>
                <a:gd name="T74" fmla="*/ 162 w 170"/>
                <a:gd name="T75" fmla="*/ 389 h 454"/>
                <a:gd name="T76" fmla="*/ 105 w 170"/>
                <a:gd name="T77" fmla="*/ 446 h 454"/>
                <a:gd name="T78" fmla="*/ 105 w 170"/>
                <a:gd name="T79" fmla="*/ 446 h 454"/>
                <a:gd name="T80" fmla="*/ 101 w 170"/>
                <a:gd name="T81" fmla="*/ 450 h 454"/>
                <a:gd name="T82" fmla="*/ 96 w 170"/>
                <a:gd name="T83" fmla="*/ 452 h 454"/>
                <a:gd name="T84" fmla="*/ 91 w 170"/>
                <a:gd name="T85" fmla="*/ 454 h 454"/>
                <a:gd name="T86" fmla="*/ 85 w 170"/>
                <a:gd name="T87" fmla="*/ 454 h 454"/>
                <a:gd name="T88" fmla="*/ 85 w 170"/>
                <a:gd name="T89" fmla="*/ 454 h 454"/>
                <a:gd name="T90" fmla="*/ 58 w 170"/>
                <a:gd name="T91" fmla="*/ 358 h 454"/>
                <a:gd name="T92" fmla="*/ 85 w 170"/>
                <a:gd name="T93" fmla="*/ 385 h 454"/>
                <a:gd name="T94" fmla="*/ 112 w 170"/>
                <a:gd name="T95" fmla="*/ 358 h 454"/>
                <a:gd name="T96" fmla="*/ 88 w 170"/>
                <a:gd name="T97" fmla="*/ 57 h 454"/>
                <a:gd name="T98" fmla="*/ 83 w 170"/>
                <a:gd name="T99" fmla="*/ 57 h 454"/>
                <a:gd name="T100" fmla="*/ 58 w 170"/>
                <a:gd name="T101" fmla="*/ 358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454">
                  <a:moveTo>
                    <a:pt x="85" y="454"/>
                  </a:moveTo>
                  <a:lnTo>
                    <a:pt x="85" y="454"/>
                  </a:lnTo>
                  <a:lnTo>
                    <a:pt x="80" y="454"/>
                  </a:lnTo>
                  <a:lnTo>
                    <a:pt x="75" y="452"/>
                  </a:lnTo>
                  <a:lnTo>
                    <a:pt x="70" y="450"/>
                  </a:lnTo>
                  <a:lnTo>
                    <a:pt x="66" y="446"/>
                  </a:lnTo>
                  <a:lnTo>
                    <a:pt x="8" y="389"/>
                  </a:lnTo>
                  <a:lnTo>
                    <a:pt x="8" y="389"/>
                  </a:lnTo>
                  <a:lnTo>
                    <a:pt x="5" y="384"/>
                  </a:lnTo>
                  <a:lnTo>
                    <a:pt x="2" y="379"/>
                  </a:lnTo>
                  <a:lnTo>
                    <a:pt x="0" y="373"/>
                  </a:lnTo>
                  <a:lnTo>
                    <a:pt x="0" y="367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30" y="21"/>
                  </a:lnTo>
                  <a:lnTo>
                    <a:pt x="32" y="16"/>
                  </a:lnTo>
                  <a:lnTo>
                    <a:pt x="35" y="11"/>
                  </a:lnTo>
                  <a:lnTo>
                    <a:pt x="38" y="8"/>
                  </a:lnTo>
                  <a:lnTo>
                    <a:pt x="42" y="5"/>
                  </a:lnTo>
                  <a:lnTo>
                    <a:pt x="47" y="2"/>
                  </a:lnTo>
                  <a:lnTo>
                    <a:pt x="52" y="1"/>
                  </a:lnTo>
                  <a:lnTo>
                    <a:pt x="57" y="0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120" y="1"/>
                  </a:lnTo>
                  <a:lnTo>
                    <a:pt x="125" y="2"/>
                  </a:lnTo>
                  <a:lnTo>
                    <a:pt x="129" y="5"/>
                  </a:lnTo>
                  <a:lnTo>
                    <a:pt x="133" y="8"/>
                  </a:lnTo>
                  <a:lnTo>
                    <a:pt x="137" y="11"/>
                  </a:lnTo>
                  <a:lnTo>
                    <a:pt x="140" y="16"/>
                  </a:lnTo>
                  <a:lnTo>
                    <a:pt x="141" y="21"/>
                  </a:lnTo>
                  <a:lnTo>
                    <a:pt x="142" y="26"/>
                  </a:lnTo>
                  <a:lnTo>
                    <a:pt x="170" y="367"/>
                  </a:lnTo>
                  <a:lnTo>
                    <a:pt x="170" y="367"/>
                  </a:lnTo>
                  <a:lnTo>
                    <a:pt x="170" y="373"/>
                  </a:lnTo>
                  <a:lnTo>
                    <a:pt x="169" y="379"/>
                  </a:lnTo>
                  <a:lnTo>
                    <a:pt x="166" y="384"/>
                  </a:lnTo>
                  <a:lnTo>
                    <a:pt x="162" y="389"/>
                  </a:lnTo>
                  <a:lnTo>
                    <a:pt x="105" y="446"/>
                  </a:lnTo>
                  <a:lnTo>
                    <a:pt x="105" y="446"/>
                  </a:lnTo>
                  <a:lnTo>
                    <a:pt x="101" y="450"/>
                  </a:lnTo>
                  <a:lnTo>
                    <a:pt x="96" y="452"/>
                  </a:lnTo>
                  <a:lnTo>
                    <a:pt x="91" y="454"/>
                  </a:lnTo>
                  <a:lnTo>
                    <a:pt x="85" y="454"/>
                  </a:lnTo>
                  <a:lnTo>
                    <a:pt x="85" y="454"/>
                  </a:lnTo>
                  <a:close/>
                  <a:moveTo>
                    <a:pt x="58" y="358"/>
                  </a:moveTo>
                  <a:lnTo>
                    <a:pt x="85" y="385"/>
                  </a:lnTo>
                  <a:lnTo>
                    <a:pt x="112" y="358"/>
                  </a:lnTo>
                  <a:lnTo>
                    <a:pt x="88" y="57"/>
                  </a:lnTo>
                  <a:lnTo>
                    <a:pt x="83" y="57"/>
                  </a:lnTo>
                  <a:lnTo>
                    <a:pt x="58" y="3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28" name="Freeform 329">
              <a:extLst>
                <a:ext uri="{FF2B5EF4-FFF2-40B4-BE49-F238E27FC236}">
                  <a16:creationId xmlns:a16="http://schemas.microsoft.com/office/drawing/2014/main" id="{CE1F028C-035A-43A0-8A3D-7E10D9D21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2438" y="3636963"/>
              <a:ext cx="71438" cy="71438"/>
            </a:xfrm>
            <a:custGeom>
              <a:avLst/>
              <a:gdLst>
                <a:gd name="T0" fmla="*/ 244 w 272"/>
                <a:gd name="T1" fmla="*/ 273 h 273"/>
                <a:gd name="T2" fmla="*/ 244 w 272"/>
                <a:gd name="T3" fmla="*/ 273 h 273"/>
                <a:gd name="T4" fmla="*/ 238 w 272"/>
                <a:gd name="T5" fmla="*/ 273 h 273"/>
                <a:gd name="T6" fmla="*/ 233 w 272"/>
                <a:gd name="T7" fmla="*/ 271 h 273"/>
                <a:gd name="T8" fmla="*/ 228 w 272"/>
                <a:gd name="T9" fmla="*/ 269 h 273"/>
                <a:gd name="T10" fmla="*/ 224 w 272"/>
                <a:gd name="T11" fmla="*/ 265 h 273"/>
                <a:gd name="T12" fmla="*/ 8 w 272"/>
                <a:gd name="T13" fmla="*/ 49 h 273"/>
                <a:gd name="T14" fmla="*/ 8 w 272"/>
                <a:gd name="T15" fmla="*/ 49 h 273"/>
                <a:gd name="T16" fmla="*/ 4 w 272"/>
                <a:gd name="T17" fmla="*/ 45 h 273"/>
                <a:gd name="T18" fmla="*/ 2 w 272"/>
                <a:gd name="T19" fmla="*/ 40 h 273"/>
                <a:gd name="T20" fmla="*/ 0 w 272"/>
                <a:gd name="T21" fmla="*/ 35 h 273"/>
                <a:gd name="T22" fmla="*/ 0 w 272"/>
                <a:gd name="T23" fmla="*/ 29 h 273"/>
                <a:gd name="T24" fmla="*/ 0 w 272"/>
                <a:gd name="T25" fmla="*/ 23 h 273"/>
                <a:gd name="T26" fmla="*/ 2 w 272"/>
                <a:gd name="T27" fmla="*/ 18 h 273"/>
                <a:gd name="T28" fmla="*/ 4 w 272"/>
                <a:gd name="T29" fmla="*/ 13 h 273"/>
                <a:gd name="T30" fmla="*/ 8 w 272"/>
                <a:gd name="T31" fmla="*/ 9 h 273"/>
                <a:gd name="T32" fmla="*/ 8 w 272"/>
                <a:gd name="T33" fmla="*/ 9 h 273"/>
                <a:gd name="T34" fmla="*/ 12 w 272"/>
                <a:gd name="T35" fmla="*/ 5 h 273"/>
                <a:gd name="T36" fmla="*/ 17 w 272"/>
                <a:gd name="T37" fmla="*/ 2 h 273"/>
                <a:gd name="T38" fmla="*/ 23 w 272"/>
                <a:gd name="T39" fmla="*/ 1 h 273"/>
                <a:gd name="T40" fmla="*/ 28 w 272"/>
                <a:gd name="T41" fmla="*/ 0 h 273"/>
                <a:gd name="T42" fmla="*/ 33 w 272"/>
                <a:gd name="T43" fmla="*/ 1 h 273"/>
                <a:gd name="T44" fmla="*/ 38 w 272"/>
                <a:gd name="T45" fmla="*/ 2 h 273"/>
                <a:gd name="T46" fmla="*/ 43 w 272"/>
                <a:gd name="T47" fmla="*/ 5 h 273"/>
                <a:gd name="T48" fmla="*/ 48 w 272"/>
                <a:gd name="T49" fmla="*/ 9 h 273"/>
                <a:gd name="T50" fmla="*/ 264 w 272"/>
                <a:gd name="T51" fmla="*/ 225 h 273"/>
                <a:gd name="T52" fmla="*/ 264 w 272"/>
                <a:gd name="T53" fmla="*/ 225 h 273"/>
                <a:gd name="T54" fmla="*/ 267 w 272"/>
                <a:gd name="T55" fmla="*/ 229 h 273"/>
                <a:gd name="T56" fmla="*/ 270 w 272"/>
                <a:gd name="T57" fmla="*/ 235 h 273"/>
                <a:gd name="T58" fmla="*/ 271 w 272"/>
                <a:gd name="T59" fmla="*/ 240 h 273"/>
                <a:gd name="T60" fmla="*/ 272 w 272"/>
                <a:gd name="T61" fmla="*/ 245 h 273"/>
                <a:gd name="T62" fmla="*/ 271 w 272"/>
                <a:gd name="T63" fmla="*/ 251 h 273"/>
                <a:gd name="T64" fmla="*/ 270 w 272"/>
                <a:gd name="T65" fmla="*/ 256 h 273"/>
                <a:gd name="T66" fmla="*/ 267 w 272"/>
                <a:gd name="T67" fmla="*/ 261 h 273"/>
                <a:gd name="T68" fmla="*/ 264 w 272"/>
                <a:gd name="T69" fmla="*/ 265 h 273"/>
                <a:gd name="T70" fmla="*/ 264 w 272"/>
                <a:gd name="T71" fmla="*/ 265 h 273"/>
                <a:gd name="T72" fmla="*/ 259 w 272"/>
                <a:gd name="T73" fmla="*/ 269 h 273"/>
                <a:gd name="T74" fmla="*/ 254 w 272"/>
                <a:gd name="T75" fmla="*/ 271 h 273"/>
                <a:gd name="T76" fmla="*/ 249 w 272"/>
                <a:gd name="T77" fmla="*/ 273 h 273"/>
                <a:gd name="T78" fmla="*/ 244 w 272"/>
                <a:gd name="T79" fmla="*/ 273 h 273"/>
                <a:gd name="T80" fmla="*/ 244 w 272"/>
                <a:gd name="T81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2" h="273">
                  <a:moveTo>
                    <a:pt x="244" y="273"/>
                  </a:moveTo>
                  <a:lnTo>
                    <a:pt x="244" y="273"/>
                  </a:lnTo>
                  <a:lnTo>
                    <a:pt x="238" y="273"/>
                  </a:lnTo>
                  <a:lnTo>
                    <a:pt x="233" y="271"/>
                  </a:lnTo>
                  <a:lnTo>
                    <a:pt x="228" y="269"/>
                  </a:lnTo>
                  <a:lnTo>
                    <a:pt x="224" y="265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4" y="45"/>
                  </a:lnTo>
                  <a:lnTo>
                    <a:pt x="2" y="40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8" y="9"/>
                  </a:lnTo>
                  <a:lnTo>
                    <a:pt x="8" y="9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2"/>
                  </a:lnTo>
                  <a:lnTo>
                    <a:pt x="43" y="5"/>
                  </a:lnTo>
                  <a:lnTo>
                    <a:pt x="48" y="9"/>
                  </a:lnTo>
                  <a:lnTo>
                    <a:pt x="264" y="225"/>
                  </a:lnTo>
                  <a:lnTo>
                    <a:pt x="264" y="225"/>
                  </a:lnTo>
                  <a:lnTo>
                    <a:pt x="267" y="229"/>
                  </a:lnTo>
                  <a:lnTo>
                    <a:pt x="270" y="235"/>
                  </a:lnTo>
                  <a:lnTo>
                    <a:pt x="271" y="240"/>
                  </a:lnTo>
                  <a:lnTo>
                    <a:pt x="272" y="245"/>
                  </a:lnTo>
                  <a:lnTo>
                    <a:pt x="271" y="251"/>
                  </a:lnTo>
                  <a:lnTo>
                    <a:pt x="270" y="256"/>
                  </a:lnTo>
                  <a:lnTo>
                    <a:pt x="267" y="261"/>
                  </a:lnTo>
                  <a:lnTo>
                    <a:pt x="264" y="265"/>
                  </a:lnTo>
                  <a:lnTo>
                    <a:pt x="264" y="265"/>
                  </a:lnTo>
                  <a:lnTo>
                    <a:pt x="259" y="269"/>
                  </a:lnTo>
                  <a:lnTo>
                    <a:pt x="254" y="271"/>
                  </a:lnTo>
                  <a:lnTo>
                    <a:pt x="249" y="273"/>
                  </a:lnTo>
                  <a:lnTo>
                    <a:pt x="244" y="273"/>
                  </a:lnTo>
                  <a:lnTo>
                    <a:pt x="244" y="2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29" name="Freeform 330">
              <a:extLst>
                <a:ext uri="{FF2B5EF4-FFF2-40B4-BE49-F238E27FC236}">
                  <a16:creationId xmlns:a16="http://schemas.microsoft.com/office/drawing/2014/main" id="{45FFD544-E323-494C-8656-73AF030E2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2438" y="3636963"/>
              <a:ext cx="71438" cy="71438"/>
            </a:xfrm>
            <a:custGeom>
              <a:avLst/>
              <a:gdLst>
                <a:gd name="T0" fmla="*/ 28 w 272"/>
                <a:gd name="T1" fmla="*/ 273 h 273"/>
                <a:gd name="T2" fmla="*/ 28 w 272"/>
                <a:gd name="T3" fmla="*/ 273 h 273"/>
                <a:gd name="T4" fmla="*/ 23 w 272"/>
                <a:gd name="T5" fmla="*/ 273 h 273"/>
                <a:gd name="T6" fmla="*/ 17 w 272"/>
                <a:gd name="T7" fmla="*/ 271 h 273"/>
                <a:gd name="T8" fmla="*/ 12 w 272"/>
                <a:gd name="T9" fmla="*/ 269 h 273"/>
                <a:gd name="T10" fmla="*/ 8 w 272"/>
                <a:gd name="T11" fmla="*/ 265 h 273"/>
                <a:gd name="T12" fmla="*/ 8 w 272"/>
                <a:gd name="T13" fmla="*/ 265 h 273"/>
                <a:gd name="T14" fmla="*/ 4 w 272"/>
                <a:gd name="T15" fmla="*/ 261 h 273"/>
                <a:gd name="T16" fmla="*/ 2 w 272"/>
                <a:gd name="T17" fmla="*/ 256 h 273"/>
                <a:gd name="T18" fmla="*/ 0 w 272"/>
                <a:gd name="T19" fmla="*/ 251 h 273"/>
                <a:gd name="T20" fmla="*/ 0 w 272"/>
                <a:gd name="T21" fmla="*/ 245 h 273"/>
                <a:gd name="T22" fmla="*/ 0 w 272"/>
                <a:gd name="T23" fmla="*/ 240 h 273"/>
                <a:gd name="T24" fmla="*/ 2 w 272"/>
                <a:gd name="T25" fmla="*/ 235 h 273"/>
                <a:gd name="T26" fmla="*/ 4 w 272"/>
                <a:gd name="T27" fmla="*/ 229 h 273"/>
                <a:gd name="T28" fmla="*/ 8 w 272"/>
                <a:gd name="T29" fmla="*/ 225 h 273"/>
                <a:gd name="T30" fmla="*/ 224 w 272"/>
                <a:gd name="T31" fmla="*/ 9 h 273"/>
                <a:gd name="T32" fmla="*/ 224 w 272"/>
                <a:gd name="T33" fmla="*/ 9 h 273"/>
                <a:gd name="T34" fmla="*/ 228 w 272"/>
                <a:gd name="T35" fmla="*/ 5 h 273"/>
                <a:gd name="T36" fmla="*/ 233 w 272"/>
                <a:gd name="T37" fmla="*/ 2 h 273"/>
                <a:gd name="T38" fmla="*/ 238 w 272"/>
                <a:gd name="T39" fmla="*/ 1 h 273"/>
                <a:gd name="T40" fmla="*/ 244 w 272"/>
                <a:gd name="T41" fmla="*/ 0 h 273"/>
                <a:gd name="T42" fmla="*/ 249 w 272"/>
                <a:gd name="T43" fmla="*/ 1 h 273"/>
                <a:gd name="T44" fmla="*/ 254 w 272"/>
                <a:gd name="T45" fmla="*/ 2 h 273"/>
                <a:gd name="T46" fmla="*/ 259 w 272"/>
                <a:gd name="T47" fmla="*/ 5 h 273"/>
                <a:gd name="T48" fmla="*/ 264 w 272"/>
                <a:gd name="T49" fmla="*/ 9 h 273"/>
                <a:gd name="T50" fmla="*/ 264 w 272"/>
                <a:gd name="T51" fmla="*/ 9 h 273"/>
                <a:gd name="T52" fmla="*/ 267 w 272"/>
                <a:gd name="T53" fmla="*/ 13 h 273"/>
                <a:gd name="T54" fmla="*/ 270 w 272"/>
                <a:gd name="T55" fmla="*/ 18 h 273"/>
                <a:gd name="T56" fmla="*/ 271 w 272"/>
                <a:gd name="T57" fmla="*/ 23 h 273"/>
                <a:gd name="T58" fmla="*/ 272 w 272"/>
                <a:gd name="T59" fmla="*/ 29 h 273"/>
                <a:gd name="T60" fmla="*/ 271 w 272"/>
                <a:gd name="T61" fmla="*/ 35 h 273"/>
                <a:gd name="T62" fmla="*/ 270 w 272"/>
                <a:gd name="T63" fmla="*/ 40 h 273"/>
                <a:gd name="T64" fmla="*/ 267 w 272"/>
                <a:gd name="T65" fmla="*/ 45 h 273"/>
                <a:gd name="T66" fmla="*/ 264 w 272"/>
                <a:gd name="T67" fmla="*/ 49 h 273"/>
                <a:gd name="T68" fmla="*/ 48 w 272"/>
                <a:gd name="T69" fmla="*/ 265 h 273"/>
                <a:gd name="T70" fmla="*/ 48 w 272"/>
                <a:gd name="T71" fmla="*/ 265 h 273"/>
                <a:gd name="T72" fmla="*/ 43 w 272"/>
                <a:gd name="T73" fmla="*/ 269 h 273"/>
                <a:gd name="T74" fmla="*/ 38 w 272"/>
                <a:gd name="T75" fmla="*/ 271 h 273"/>
                <a:gd name="T76" fmla="*/ 33 w 272"/>
                <a:gd name="T77" fmla="*/ 273 h 273"/>
                <a:gd name="T78" fmla="*/ 28 w 272"/>
                <a:gd name="T79" fmla="*/ 273 h 273"/>
                <a:gd name="T80" fmla="*/ 28 w 272"/>
                <a:gd name="T81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2" h="273">
                  <a:moveTo>
                    <a:pt x="28" y="273"/>
                  </a:moveTo>
                  <a:lnTo>
                    <a:pt x="28" y="273"/>
                  </a:lnTo>
                  <a:lnTo>
                    <a:pt x="23" y="273"/>
                  </a:lnTo>
                  <a:lnTo>
                    <a:pt x="17" y="271"/>
                  </a:lnTo>
                  <a:lnTo>
                    <a:pt x="12" y="269"/>
                  </a:lnTo>
                  <a:lnTo>
                    <a:pt x="8" y="265"/>
                  </a:lnTo>
                  <a:lnTo>
                    <a:pt x="8" y="265"/>
                  </a:lnTo>
                  <a:lnTo>
                    <a:pt x="4" y="261"/>
                  </a:lnTo>
                  <a:lnTo>
                    <a:pt x="2" y="256"/>
                  </a:lnTo>
                  <a:lnTo>
                    <a:pt x="0" y="251"/>
                  </a:lnTo>
                  <a:lnTo>
                    <a:pt x="0" y="245"/>
                  </a:lnTo>
                  <a:lnTo>
                    <a:pt x="0" y="240"/>
                  </a:lnTo>
                  <a:lnTo>
                    <a:pt x="2" y="235"/>
                  </a:lnTo>
                  <a:lnTo>
                    <a:pt x="4" y="229"/>
                  </a:lnTo>
                  <a:lnTo>
                    <a:pt x="8" y="225"/>
                  </a:lnTo>
                  <a:lnTo>
                    <a:pt x="224" y="9"/>
                  </a:lnTo>
                  <a:lnTo>
                    <a:pt x="224" y="9"/>
                  </a:lnTo>
                  <a:lnTo>
                    <a:pt x="228" y="5"/>
                  </a:lnTo>
                  <a:lnTo>
                    <a:pt x="233" y="2"/>
                  </a:lnTo>
                  <a:lnTo>
                    <a:pt x="238" y="1"/>
                  </a:lnTo>
                  <a:lnTo>
                    <a:pt x="244" y="0"/>
                  </a:lnTo>
                  <a:lnTo>
                    <a:pt x="249" y="1"/>
                  </a:lnTo>
                  <a:lnTo>
                    <a:pt x="254" y="2"/>
                  </a:lnTo>
                  <a:lnTo>
                    <a:pt x="259" y="5"/>
                  </a:lnTo>
                  <a:lnTo>
                    <a:pt x="264" y="9"/>
                  </a:lnTo>
                  <a:lnTo>
                    <a:pt x="264" y="9"/>
                  </a:lnTo>
                  <a:lnTo>
                    <a:pt x="267" y="13"/>
                  </a:lnTo>
                  <a:lnTo>
                    <a:pt x="270" y="18"/>
                  </a:lnTo>
                  <a:lnTo>
                    <a:pt x="271" y="23"/>
                  </a:lnTo>
                  <a:lnTo>
                    <a:pt x="272" y="29"/>
                  </a:lnTo>
                  <a:lnTo>
                    <a:pt x="271" y="35"/>
                  </a:lnTo>
                  <a:lnTo>
                    <a:pt x="270" y="40"/>
                  </a:lnTo>
                  <a:lnTo>
                    <a:pt x="267" y="45"/>
                  </a:lnTo>
                  <a:lnTo>
                    <a:pt x="264" y="49"/>
                  </a:lnTo>
                  <a:lnTo>
                    <a:pt x="48" y="265"/>
                  </a:lnTo>
                  <a:lnTo>
                    <a:pt x="48" y="265"/>
                  </a:lnTo>
                  <a:lnTo>
                    <a:pt x="43" y="269"/>
                  </a:lnTo>
                  <a:lnTo>
                    <a:pt x="38" y="271"/>
                  </a:lnTo>
                  <a:lnTo>
                    <a:pt x="33" y="273"/>
                  </a:lnTo>
                  <a:lnTo>
                    <a:pt x="28" y="273"/>
                  </a:lnTo>
                  <a:lnTo>
                    <a:pt x="28" y="2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0" name="Freeform 331">
              <a:extLst>
                <a:ext uri="{FF2B5EF4-FFF2-40B4-BE49-F238E27FC236}">
                  <a16:creationId xmlns:a16="http://schemas.microsoft.com/office/drawing/2014/main" id="{147AB1B4-E1D4-43B7-9303-FA7DB04AB9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0863" y="3743326"/>
              <a:ext cx="74613" cy="76200"/>
            </a:xfrm>
            <a:custGeom>
              <a:avLst/>
              <a:gdLst>
                <a:gd name="T0" fmla="*/ 127 w 284"/>
                <a:gd name="T1" fmla="*/ 283 h 284"/>
                <a:gd name="T2" fmla="*/ 87 w 284"/>
                <a:gd name="T3" fmla="*/ 273 h 284"/>
                <a:gd name="T4" fmla="*/ 52 w 284"/>
                <a:gd name="T5" fmla="*/ 252 h 284"/>
                <a:gd name="T6" fmla="*/ 24 w 284"/>
                <a:gd name="T7" fmla="*/ 221 h 284"/>
                <a:gd name="T8" fmla="*/ 6 w 284"/>
                <a:gd name="T9" fmla="*/ 184 h 284"/>
                <a:gd name="T10" fmla="*/ 0 w 284"/>
                <a:gd name="T11" fmla="*/ 143 h 284"/>
                <a:gd name="T12" fmla="*/ 3 w 284"/>
                <a:gd name="T13" fmla="*/ 113 h 284"/>
                <a:gd name="T14" fmla="*/ 17 w 284"/>
                <a:gd name="T15" fmla="*/ 75 h 284"/>
                <a:gd name="T16" fmla="*/ 42 w 284"/>
                <a:gd name="T17" fmla="*/ 42 h 284"/>
                <a:gd name="T18" fmla="*/ 74 w 284"/>
                <a:gd name="T19" fmla="*/ 17 h 284"/>
                <a:gd name="T20" fmla="*/ 113 w 284"/>
                <a:gd name="T21" fmla="*/ 3 h 284"/>
                <a:gd name="T22" fmla="*/ 142 w 284"/>
                <a:gd name="T23" fmla="*/ 0 h 284"/>
                <a:gd name="T24" fmla="*/ 184 w 284"/>
                <a:gd name="T25" fmla="*/ 7 h 284"/>
                <a:gd name="T26" fmla="*/ 221 w 284"/>
                <a:gd name="T27" fmla="*/ 24 h 284"/>
                <a:gd name="T28" fmla="*/ 252 w 284"/>
                <a:gd name="T29" fmla="*/ 52 h 284"/>
                <a:gd name="T30" fmla="*/ 273 w 284"/>
                <a:gd name="T31" fmla="*/ 87 h 284"/>
                <a:gd name="T32" fmla="*/ 283 w 284"/>
                <a:gd name="T33" fmla="*/ 127 h 284"/>
                <a:gd name="T34" fmla="*/ 283 w 284"/>
                <a:gd name="T35" fmla="*/ 157 h 284"/>
                <a:gd name="T36" fmla="*/ 273 w 284"/>
                <a:gd name="T37" fmla="*/ 197 h 284"/>
                <a:gd name="T38" fmla="*/ 252 w 284"/>
                <a:gd name="T39" fmla="*/ 232 h 284"/>
                <a:gd name="T40" fmla="*/ 221 w 284"/>
                <a:gd name="T41" fmla="*/ 260 h 284"/>
                <a:gd name="T42" fmla="*/ 184 w 284"/>
                <a:gd name="T43" fmla="*/ 278 h 284"/>
                <a:gd name="T44" fmla="*/ 142 w 284"/>
                <a:gd name="T45" fmla="*/ 284 h 284"/>
                <a:gd name="T46" fmla="*/ 142 w 284"/>
                <a:gd name="T47" fmla="*/ 57 h 284"/>
                <a:gd name="T48" fmla="*/ 116 w 284"/>
                <a:gd name="T49" fmla="*/ 61 h 284"/>
                <a:gd name="T50" fmla="*/ 94 w 284"/>
                <a:gd name="T51" fmla="*/ 72 h 284"/>
                <a:gd name="T52" fmla="*/ 76 w 284"/>
                <a:gd name="T53" fmla="*/ 88 h 284"/>
                <a:gd name="T54" fmla="*/ 64 w 284"/>
                <a:gd name="T55" fmla="*/ 109 h 284"/>
                <a:gd name="T56" fmla="*/ 58 w 284"/>
                <a:gd name="T57" fmla="*/ 134 h 284"/>
                <a:gd name="T58" fmla="*/ 58 w 284"/>
                <a:gd name="T59" fmla="*/ 151 h 284"/>
                <a:gd name="T60" fmla="*/ 64 w 284"/>
                <a:gd name="T61" fmla="*/ 175 h 284"/>
                <a:gd name="T62" fmla="*/ 76 w 284"/>
                <a:gd name="T63" fmla="*/ 196 h 284"/>
                <a:gd name="T64" fmla="*/ 94 w 284"/>
                <a:gd name="T65" fmla="*/ 212 h 284"/>
                <a:gd name="T66" fmla="*/ 116 w 284"/>
                <a:gd name="T67" fmla="*/ 223 h 284"/>
                <a:gd name="T68" fmla="*/ 142 w 284"/>
                <a:gd name="T69" fmla="*/ 227 h 284"/>
                <a:gd name="T70" fmla="*/ 159 w 284"/>
                <a:gd name="T71" fmla="*/ 225 h 284"/>
                <a:gd name="T72" fmla="*/ 182 w 284"/>
                <a:gd name="T73" fmla="*/ 217 h 284"/>
                <a:gd name="T74" fmla="*/ 202 w 284"/>
                <a:gd name="T75" fmla="*/ 202 h 284"/>
                <a:gd name="T76" fmla="*/ 216 w 284"/>
                <a:gd name="T77" fmla="*/ 183 h 284"/>
                <a:gd name="T78" fmla="*/ 225 w 284"/>
                <a:gd name="T79" fmla="*/ 159 h 284"/>
                <a:gd name="T80" fmla="*/ 226 w 284"/>
                <a:gd name="T81" fmla="*/ 143 h 284"/>
                <a:gd name="T82" fmla="*/ 223 w 284"/>
                <a:gd name="T83" fmla="*/ 117 h 284"/>
                <a:gd name="T84" fmla="*/ 212 w 284"/>
                <a:gd name="T85" fmla="*/ 95 h 284"/>
                <a:gd name="T86" fmla="*/ 196 w 284"/>
                <a:gd name="T87" fmla="*/ 77 h 284"/>
                <a:gd name="T88" fmla="*/ 175 w 284"/>
                <a:gd name="T89" fmla="*/ 64 h 284"/>
                <a:gd name="T90" fmla="*/ 151 w 284"/>
                <a:gd name="T91" fmla="*/ 58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4" h="284">
                  <a:moveTo>
                    <a:pt x="142" y="284"/>
                  </a:moveTo>
                  <a:lnTo>
                    <a:pt x="142" y="284"/>
                  </a:lnTo>
                  <a:lnTo>
                    <a:pt x="127" y="283"/>
                  </a:lnTo>
                  <a:lnTo>
                    <a:pt x="113" y="281"/>
                  </a:lnTo>
                  <a:lnTo>
                    <a:pt x="100" y="278"/>
                  </a:lnTo>
                  <a:lnTo>
                    <a:pt x="87" y="273"/>
                  </a:lnTo>
                  <a:lnTo>
                    <a:pt x="74" y="267"/>
                  </a:lnTo>
                  <a:lnTo>
                    <a:pt x="63" y="260"/>
                  </a:lnTo>
                  <a:lnTo>
                    <a:pt x="52" y="252"/>
                  </a:lnTo>
                  <a:lnTo>
                    <a:pt x="42" y="243"/>
                  </a:lnTo>
                  <a:lnTo>
                    <a:pt x="33" y="232"/>
                  </a:lnTo>
                  <a:lnTo>
                    <a:pt x="24" y="221"/>
                  </a:lnTo>
                  <a:lnTo>
                    <a:pt x="17" y="209"/>
                  </a:lnTo>
                  <a:lnTo>
                    <a:pt x="11" y="197"/>
                  </a:lnTo>
                  <a:lnTo>
                    <a:pt x="6" y="184"/>
                  </a:lnTo>
                  <a:lnTo>
                    <a:pt x="3" y="171"/>
                  </a:lnTo>
                  <a:lnTo>
                    <a:pt x="1" y="157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1" y="127"/>
                  </a:lnTo>
                  <a:lnTo>
                    <a:pt x="3" y="113"/>
                  </a:lnTo>
                  <a:lnTo>
                    <a:pt x="6" y="100"/>
                  </a:lnTo>
                  <a:lnTo>
                    <a:pt x="11" y="87"/>
                  </a:lnTo>
                  <a:lnTo>
                    <a:pt x="17" y="75"/>
                  </a:lnTo>
                  <a:lnTo>
                    <a:pt x="24" y="63"/>
                  </a:lnTo>
                  <a:lnTo>
                    <a:pt x="33" y="52"/>
                  </a:lnTo>
                  <a:lnTo>
                    <a:pt x="42" y="42"/>
                  </a:lnTo>
                  <a:lnTo>
                    <a:pt x="52" y="33"/>
                  </a:lnTo>
                  <a:lnTo>
                    <a:pt x="63" y="24"/>
                  </a:lnTo>
                  <a:lnTo>
                    <a:pt x="74" y="17"/>
                  </a:lnTo>
                  <a:lnTo>
                    <a:pt x="87" y="11"/>
                  </a:lnTo>
                  <a:lnTo>
                    <a:pt x="100" y="7"/>
                  </a:lnTo>
                  <a:lnTo>
                    <a:pt x="113" y="3"/>
                  </a:lnTo>
                  <a:lnTo>
                    <a:pt x="127" y="1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7" y="1"/>
                  </a:lnTo>
                  <a:lnTo>
                    <a:pt x="171" y="3"/>
                  </a:lnTo>
                  <a:lnTo>
                    <a:pt x="184" y="7"/>
                  </a:lnTo>
                  <a:lnTo>
                    <a:pt x="197" y="11"/>
                  </a:lnTo>
                  <a:lnTo>
                    <a:pt x="209" y="17"/>
                  </a:lnTo>
                  <a:lnTo>
                    <a:pt x="221" y="24"/>
                  </a:lnTo>
                  <a:lnTo>
                    <a:pt x="231" y="33"/>
                  </a:lnTo>
                  <a:lnTo>
                    <a:pt x="242" y="42"/>
                  </a:lnTo>
                  <a:lnTo>
                    <a:pt x="252" y="52"/>
                  </a:lnTo>
                  <a:lnTo>
                    <a:pt x="260" y="63"/>
                  </a:lnTo>
                  <a:lnTo>
                    <a:pt x="267" y="75"/>
                  </a:lnTo>
                  <a:lnTo>
                    <a:pt x="273" y="87"/>
                  </a:lnTo>
                  <a:lnTo>
                    <a:pt x="277" y="100"/>
                  </a:lnTo>
                  <a:lnTo>
                    <a:pt x="281" y="113"/>
                  </a:lnTo>
                  <a:lnTo>
                    <a:pt x="283" y="127"/>
                  </a:lnTo>
                  <a:lnTo>
                    <a:pt x="284" y="143"/>
                  </a:lnTo>
                  <a:lnTo>
                    <a:pt x="284" y="143"/>
                  </a:lnTo>
                  <a:lnTo>
                    <a:pt x="283" y="157"/>
                  </a:lnTo>
                  <a:lnTo>
                    <a:pt x="281" y="171"/>
                  </a:lnTo>
                  <a:lnTo>
                    <a:pt x="277" y="184"/>
                  </a:lnTo>
                  <a:lnTo>
                    <a:pt x="273" y="197"/>
                  </a:lnTo>
                  <a:lnTo>
                    <a:pt x="267" y="209"/>
                  </a:lnTo>
                  <a:lnTo>
                    <a:pt x="260" y="221"/>
                  </a:lnTo>
                  <a:lnTo>
                    <a:pt x="252" y="232"/>
                  </a:lnTo>
                  <a:lnTo>
                    <a:pt x="242" y="243"/>
                  </a:lnTo>
                  <a:lnTo>
                    <a:pt x="231" y="252"/>
                  </a:lnTo>
                  <a:lnTo>
                    <a:pt x="221" y="260"/>
                  </a:lnTo>
                  <a:lnTo>
                    <a:pt x="209" y="267"/>
                  </a:lnTo>
                  <a:lnTo>
                    <a:pt x="197" y="273"/>
                  </a:lnTo>
                  <a:lnTo>
                    <a:pt x="184" y="278"/>
                  </a:lnTo>
                  <a:lnTo>
                    <a:pt x="171" y="281"/>
                  </a:lnTo>
                  <a:lnTo>
                    <a:pt x="157" y="283"/>
                  </a:lnTo>
                  <a:lnTo>
                    <a:pt x="142" y="284"/>
                  </a:lnTo>
                  <a:lnTo>
                    <a:pt x="142" y="284"/>
                  </a:lnTo>
                  <a:close/>
                  <a:moveTo>
                    <a:pt x="142" y="57"/>
                  </a:moveTo>
                  <a:lnTo>
                    <a:pt x="142" y="57"/>
                  </a:lnTo>
                  <a:lnTo>
                    <a:pt x="134" y="58"/>
                  </a:lnTo>
                  <a:lnTo>
                    <a:pt x="124" y="59"/>
                  </a:lnTo>
                  <a:lnTo>
                    <a:pt x="116" y="61"/>
                  </a:lnTo>
                  <a:lnTo>
                    <a:pt x="109" y="64"/>
                  </a:lnTo>
                  <a:lnTo>
                    <a:pt x="101" y="68"/>
                  </a:lnTo>
                  <a:lnTo>
                    <a:pt x="94" y="72"/>
                  </a:lnTo>
                  <a:lnTo>
                    <a:pt x="88" y="77"/>
                  </a:lnTo>
                  <a:lnTo>
                    <a:pt x="82" y="82"/>
                  </a:lnTo>
                  <a:lnTo>
                    <a:pt x="76" y="88"/>
                  </a:lnTo>
                  <a:lnTo>
                    <a:pt x="71" y="95"/>
                  </a:lnTo>
                  <a:lnTo>
                    <a:pt x="67" y="101"/>
                  </a:lnTo>
                  <a:lnTo>
                    <a:pt x="64" y="109"/>
                  </a:lnTo>
                  <a:lnTo>
                    <a:pt x="61" y="117"/>
                  </a:lnTo>
                  <a:lnTo>
                    <a:pt x="59" y="125"/>
                  </a:lnTo>
                  <a:lnTo>
                    <a:pt x="58" y="134"/>
                  </a:lnTo>
                  <a:lnTo>
                    <a:pt x="57" y="143"/>
                  </a:lnTo>
                  <a:lnTo>
                    <a:pt x="57" y="143"/>
                  </a:lnTo>
                  <a:lnTo>
                    <a:pt x="58" y="151"/>
                  </a:lnTo>
                  <a:lnTo>
                    <a:pt x="59" y="159"/>
                  </a:lnTo>
                  <a:lnTo>
                    <a:pt x="61" y="168"/>
                  </a:lnTo>
                  <a:lnTo>
                    <a:pt x="64" y="175"/>
                  </a:lnTo>
                  <a:lnTo>
                    <a:pt x="67" y="183"/>
                  </a:lnTo>
                  <a:lnTo>
                    <a:pt x="71" y="190"/>
                  </a:lnTo>
                  <a:lnTo>
                    <a:pt x="76" y="196"/>
                  </a:lnTo>
                  <a:lnTo>
                    <a:pt x="82" y="202"/>
                  </a:lnTo>
                  <a:lnTo>
                    <a:pt x="88" y="207"/>
                  </a:lnTo>
                  <a:lnTo>
                    <a:pt x="94" y="212"/>
                  </a:lnTo>
                  <a:lnTo>
                    <a:pt x="101" y="217"/>
                  </a:lnTo>
                  <a:lnTo>
                    <a:pt x="109" y="220"/>
                  </a:lnTo>
                  <a:lnTo>
                    <a:pt x="116" y="223"/>
                  </a:lnTo>
                  <a:lnTo>
                    <a:pt x="124" y="225"/>
                  </a:lnTo>
                  <a:lnTo>
                    <a:pt x="134" y="226"/>
                  </a:lnTo>
                  <a:lnTo>
                    <a:pt x="142" y="227"/>
                  </a:lnTo>
                  <a:lnTo>
                    <a:pt x="142" y="227"/>
                  </a:lnTo>
                  <a:lnTo>
                    <a:pt x="151" y="226"/>
                  </a:lnTo>
                  <a:lnTo>
                    <a:pt x="159" y="225"/>
                  </a:lnTo>
                  <a:lnTo>
                    <a:pt x="167" y="223"/>
                  </a:lnTo>
                  <a:lnTo>
                    <a:pt x="175" y="220"/>
                  </a:lnTo>
                  <a:lnTo>
                    <a:pt x="182" y="217"/>
                  </a:lnTo>
                  <a:lnTo>
                    <a:pt x="189" y="212"/>
                  </a:lnTo>
                  <a:lnTo>
                    <a:pt x="196" y="207"/>
                  </a:lnTo>
                  <a:lnTo>
                    <a:pt x="202" y="202"/>
                  </a:lnTo>
                  <a:lnTo>
                    <a:pt x="207" y="196"/>
                  </a:lnTo>
                  <a:lnTo>
                    <a:pt x="212" y="190"/>
                  </a:lnTo>
                  <a:lnTo>
                    <a:pt x="216" y="183"/>
                  </a:lnTo>
                  <a:lnTo>
                    <a:pt x="220" y="175"/>
                  </a:lnTo>
                  <a:lnTo>
                    <a:pt x="223" y="168"/>
                  </a:lnTo>
                  <a:lnTo>
                    <a:pt x="225" y="159"/>
                  </a:lnTo>
                  <a:lnTo>
                    <a:pt x="226" y="151"/>
                  </a:lnTo>
                  <a:lnTo>
                    <a:pt x="226" y="143"/>
                  </a:lnTo>
                  <a:lnTo>
                    <a:pt x="226" y="143"/>
                  </a:lnTo>
                  <a:lnTo>
                    <a:pt x="226" y="134"/>
                  </a:lnTo>
                  <a:lnTo>
                    <a:pt x="225" y="125"/>
                  </a:lnTo>
                  <a:lnTo>
                    <a:pt x="223" y="117"/>
                  </a:lnTo>
                  <a:lnTo>
                    <a:pt x="220" y="109"/>
                  </a:lnTo>
                  <a:lnTo>
                    <a:pt x="216" y="101"/>
                  </a:lnTo>
                  <a:lnTo>
                    <a:pt x="212" y="95"/>
                  </a:lnTo>
                  <a:lnTo>
                    <a:pt x="207" y="88"/>
                  </a:lnTo>
                  <a:lnTo>
                    <a:pt x="202" y="82"/>
                  </a:lnTo>
                  <a:lnTo>
                    <a:pt x="196" y="77"/>
                  </a:lnTo>
                  <a:lnTo>
                    <a:pt x="189" y="72"/>
                  </a:lnTo>
                  <a:lnTo>
                    <a:pt x="182" y="68"/>
                  </a:lnTo>
                  <a:lnTo>
                    <a:pt x="175" y="64"/>
                  </a:lnTo>
                  <a:lnTo>
                    <a:pt x="167" y="61"/>
                  </a:lnTo>
                  <a:lnTo>
                    <a:pt x="159" y="59"/>
                  </a:lnTo>
                  <a:lnTo>
                    <a:pt x="151" y="58"/>
                  </a:lnTo>
                  <a:lnTo>
                    <a:pt x="142" y="57"/>
                  </a:lnTo>
                  <a:lnTo>
                    <a:pt x="14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1" name="Freeform 332">
              <a:extLst>
                <a:ext uri="{FF2B5EF4-FFF2-40B4-BE49-F238E27FC236}">
                  <a16:creationId xmlns:a16="http://schemas.microsoft.com/office/drawing/2014/main" id="{3B52E84F-5C70-4B7D-8AAF-25DA9D306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2600" y="3679826"/>
              <a:ext cx="127000" cy="112713"/>
            </a:xfrm>
            <a:custGeom>
              <a:avLst/>
              <a:gdLst>
                <a:gd name="T0" fmla="*/ 28 w 480"/>
                <a:gd name="T1" fmla="*/ 427 h 427"/>
                <a:gd name="T2" fmla="*/ 16 w 480"/>
                <a:gd name="T3" fmla="*/ 424 h 427"/>
                <a:gd name="T4" fmla="*/ 11 w 480"/>
                <a:gd name="T5" fmla="*/ 421 h 427"/>
                <a:gd name="T6" fmla="*/ 4 w 480"/>
                <a:gd name="T7" fmla="*/ 413 h 427"/>
                <a:gd name="T8" fmla="*/ 1 w 480"/>
                <a:gd name="T9" fmla="*/ 403 h 427"/>
                <a:gd name="T10" fmla="*/ 1 w 480"/>
                <a:gd name="T11" fmla="*/ 392 h 427"/>
                <a:gd name="T12" fmla="*/ 3 w 480"/>
                <a:gd name="T13" fmla="*/ 387 h 427"/>
                <a:gd name="T14" fmla="*/ 40 w 480"/>
                <a:gd name="T15" fmla="*/ 321 h 427"/>
                <a:gd name="T16" fmla="*/ 83 w 480"/>
                <a:gd name="T17" fmla="*/ 259 h 427"/>
                <a:gd name="T18" fmla="*/ 131 w 480"/>
                <a:gd name="T19" fmla="*/ 202 h 427"/>
                <a:gd name="T20" fmla="*/ 186 w 480"/>
                <a:gd name="T21" fmla="*/ 150 h 427"/>
                <a:gd name="T22" fmla="*/ 244 w 480"/>
                <a:gd name="T23" fmla="*/ 104 h 427"/>
                <a:gd name="T24" fmla="*/ 307 w 480"/>
                <a:gd name="T25" fmla="*/ 63 h 427"/>
                <a:gd name="T26" fmla="*/ 373 w 480"/>
                <a:gd name="T27" fmla="*/ 29 h 427"/>
                <a:gd name="T28" fmla="*/ 443 w 480"/>
                <a:gd name="T29" fmla="*/ 1 h 427"/>
                <a:gd name="T30" fmla="*/ 449 w 480"/>
                <a:gd name="T31" fmla="*/ 0 h 427"/>
                <a:gd name="T32" fmla="*/ 460 w 480"/>
                <a:gd name="T33" fmla="*/ 1 h 427"/>
                <a:gd name="T34" fmla="*/ 469 w 480"/>
                <a:gd name="T35" fmla="*/ 6 h 427"/>
                <a:gd name="T36" fmla="*/ 477 w 480"/>
                <a:gd name="T37" fmla="*/ 14 h 427"/>
                <a:gd name="T38" fmla="*/ 479 w 480"/>
                <a:gd name="T39" fmla="*/ 19 h 427"/>
                <a:gd name="T40" fmla="*/ 480 w 480"/>
                <a:gd name="T41" fmla="*/ 30 h 427"/>
                <a:gd name="T42" fmla="*/ 477 w 480"/>
                <a:gd name="T43" fmla="*/ 40 h 427"/>
                <a:gd name="T44" fmla="*/ 471 w 480"/>
                <a:gd name="T45" fmla="*/ 49 h 427"/>
                <a:gd name="T46" fmla="*/ 461 w 480"/>
                <a:gd name="T47" fmla="*/ 55 h 427"/>
                <a:gd name="T48" fmla="*/ 429 w 480"/>
                <a:gd name="T49" fmla="*/ 66 h 427"/>
                <a:gd name="T50" fmla="*/ 365 w 480"/>
                <a:gd name="T51" fmla="*/ 96 h 427"/>
                <a:gd name="T52" fmla="*/ 306 w 480"/>
                <a:gd name="T53" fmla="*/ 130 h 427"/>
                <a:gd name="T54" fmla="*/ 249 w 480"/>
                <a:gd name="T55" fmla="*/ 170 h 427"/>
                <a:gd name="T56" fmla="*/ 197 w 480"/>
                <a:gd name="T57" fmla="*/ 216 h 427"/>
                <a:gd name="T58" fmla="*/ 149 w 480"/>
                <a:gd name="T59" fmla="*/ 266 h 427"/>
                <a:gd name="T60" fmla="*/ 107 w 480"/>
                <a:gd name="T61" fmla="*/ 322 h 427"/>
                <a:gd name="T62" fmla="*/ 70 w 480"/>
                <a:gd name="T63" fmla="*/ 381 h 427"/>
                <a:gd name="T64" fmla="*/ 53 w 480"/>
                <a:gd name="T65" fmla="*/ 412 h 427"/>
                <a:gd name="T66" fmla="*/ 43 w 480"/>
                <a:gd name="T67" fmla="*/ 423 h 427"/>
                <a:gd name="T68" fmla="*/ 28 w 480"/>
                <a:gd name="T69" fmla="*/ 42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80" h="427">
                  <a:moveTo>
                    <a:pt x="28" y="427"/>
                  </a:moveTo>
                  <a:lnTo>
                    <a:pt x="28" y="427"/>
                  </a:lnTo>
                  <a:lnTo>
                    <a:pt x="22" y="427"/>
                  </a:lnTo>
                  <a:lnTo>
                    <a:pt x="16" y="424"/>
                  </a:lnTo>
                  <a:lnTo>
                    <a:pt x="16" y="424"/>
                  </a:lnTo>
                  <a:lnTo>
                    <a:pt x="11" y="421"/>
                  </a:lnTo>
                  <a:lnTo>
                    <a:pt x="7" y="418"/>
                  </a:lnTo>
                  <a:lnTo>
                    <a:pt x="4" y="413"/>
                  </a:lnTo>
                  <a:lnTo>
                    <a:pt x="2" y="408"/>
                  </a:lnTo>
                  <a:lnTo>
                    <a:pt x="1" y="403"/>
                  </a:lnTo>
                  <a:lnTo>
                    <a:pt x="0" y="398"/>
                  </a:lnTo>
                  <a:lnTo>
                    <a:pt x="1" y="392"/>
                  </a:lnTo>
                  <a:lnTo>
                    <a:pt x="3" y="387"/>
                  </a:lnTo>
                  <a:lnTo>
                    <a:pt x="3" y="387"/>
                  </a:lnTo>
                  <a:lnTo>
                    <a:pt x="21" y="353"/>
                  </a:lnTo>
                  <a:lnTo>
                    <a:pt x="40" y="321"/>
                  </a:lnTo>
                  <a:lnTo>
                    <a:pt x="60" y="290"/>
                  </a:lnTo>
                  <a:lnTo>
                    <a:pt x="83" y="259"/>
                  </a:lnTo>
                  <a:lnTo>
                    <a:pt x="107" y="230"/>
                  </a:lnTo>
                  <a:lnTo>
                    <a:pt x="131" y="202"/>
                  </a:lnTo>
                  <a:lnTo>
                    <a:pt x="158" y="176"/>
                  </a:lnTo>
                  <a:lnTo>
                    <a:pt x="186" y="150"/>
                  </a:lnTo>
                  <a:lnTo>
                    <a:pt x="214" y="126"/>
                  </a:lnTo>
                  <a:lnTo>
                    <a:pt x="244" y="104"/>
                  </a:lnTo>
                  <a:lnTo>
                    <a:pt x="275" y="83"/>
                  </a:lnTo>
                  <a:lnTo>
                    <a:pt x="307" y="63"/>
                  </a:lnTo>
                  <a:lnTo>
                    <a:pt x="340" y="45"/>
                  </a:lnTo>
                  <a:lnTo>
                    <a:pt x="373" y="29"/>
                  </a:lnTo>
                  <a:lnTo>
                    <a:pt x="408" y="14"/>
                  </a:lnTo>
                  <a:lnTo>
                    <a:pt x="443" y="1"/>
                  </a:lnTo>
                  <a:lnTo>
                    <a:pt x="443" y="1"/>
                  </a:lnTo>
                  <a:lnTo>
                    <a:pt x="449" y="0"/>
                  </a:lnTo>
                  <a:lnTo>
                    <a:pt x="454" y="0"/>
                  </a:lnTo>
                  <a:lnTo>
                    <a:pt x="460" y="1"/>
                  </a:lnTo>
                  <a:lnTo>
                    <a:pt x="465" y="3"/>
                  </a:lnTo>
                  <a:lnTo>
                    <a:pt x="469" y="6"/>
                  </a:lnTo>
                  <a:lnTo>
                    <a:pt x="473" y="9"/>
                  </a:lnTo>
                  <a:lnTo>
                    <a:pt x="477" y="14"/>
                  </a:lnTo>
                  <a:lnTo>
                    <a:pt x="479" y="19"/>
                  </a:lnTo>
                  <a:lnTo>
                    <a:pt x="479" y="19"/>
                  </a:lnTo>
                  <a:lnTo>
                    <a:pt x="480" y="25"/>
                  </a:lnTo>
                  <a:lnTo>
                    <a:pt x="480" y="30"/>
                  </a:lnTo>
                  <a:lnTo>
                    <a:pt x="479" y="35"/>
                  </a:lnTo>
                  <a:lnTo>
                    <a:pt x="477" y="40"/>
                  </a:lnTo>
                  <a:lnTo>
                    <a:pt x="475" y="45"/>
                  </a:lnTo>
                  <a:lnTo>
                    <a:pt x="471" y="49"/>
                  </a:lnTo>
                  <a:lnTo>
                    <a:pt x="466" y="52"/>
                  </a:lnTo>
                  <a:lnTo>
                    <a:pt x="461" y="55"/>
                  </a:lnTo>
                  <a:lnTo>
                    <a:pt x="461" y="55"/>
                  </a:lnTo>
                  <a:lnTo>
                    <a:pt x="429" y="66"/>
                  </a:lnTo>
                  <a:lnTo>
                    <a:pt x="397" y="81"/>
                  </a:lnTo>
                  <a:lnTo>
                    <a:pt x="365" y="96"/>
                  </a:lnTo>
                  <a:lnTo>
                    <a:pt x="335" y="112"/>
                  </a:lnTo>
                  <a:lnTo>
                    <a:pt x="306" y="130"/>
                  </a:lnTo>
                  <a:lnTo>
                    <a:pt x="277" y="150"/>
                  </a:lnTo>
                  <a:lnTo>
                    <a:pt x="249" y="170"/>
                  </a:lnTo>
                  <a:lnTo>
                    <a:pt x="223" y="193"/>
                  </a:lnTo>
                  <a:lnTo>
                    <a:pt x="197" y="216"/>
                  </a:lnTo>
                  <a:lnTo>
                    <a:pt x="172" y="241"/>
                  </a:lnTo>
                  <a:lnTo>
                    <a:pt x="149" y="266"/>
                  </a:lnTo>
                  <a:lnTo>
                    <a:pt x="128" y="294"/>
                  </a:lnTo>
                  <a:lnTo>
                    <a:pt x="107" y="322"/>
                  </a:lnTo>
                  <a:lnTo>
                    <a:pt x="88" y="350"/>
                  </a:lnTo>
                  <a:lnTo>
                    <a:pt x="70" y="381"/>
                  </a:lnTo>
                  <a:lnTo>
                    <a:pt x="53" y="412"/>
                  </a:lnTo>
                  <a:lnTo>
                    <a:pt x="53" y="412"/>
                  </a:lnTo>
                  <a:lnTo>
                    <a:pt x="49" y="418"/>
                  </a:lnTo>
                  <a:lnTo>
                    <a:pt x="43" y="423"/>
                  </a:lnTo>
                  <a:lnTo>
                    <a:pt x="36" y="426"/>
                  </a:lnTo>
                  <a:lnTo>
                    <a:pt x="28" y="427"/>
                  </a:lnTo>
                  <a:lnTo>
                    <a:pt x="28" y="4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2" name="Freeform 333">
              <a:extLst>
                <a:ext uri="{FF2B5EF4-FFF2-40B4-BE49-F238E27FC236}">
                  <a16:creationId xmlns:a16="http://schemas.microsoft.com/office/drawing/2014/main" id="{D6A245A5-44C6-4C83-8B9E-650CFEEBC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0863" y="3670301"/>
              <a:ext cx="58738" cy="63500"/>
            </a:xfrm>
            <a:custGeom>
              <a:avLst/>
              <a:gdLst>
                <a:gd name="T0" fmla="*/ 130 w 226"/>
                <a:gd name="T1" fmla="*/ 241 h 241"/>
                <a:gd name="T2" fmla="*/ 130 w 226"/>
                <a:gd name="T3" fmla="*/ 241 h 241"/>
                <a:gd name="T4" fmla="*/ 124 w 226"/>
                <a:gd name="T5" fmla="*/ 240 h 241"/>
                <a:gd name="T6" fmla="*/ 118 w 226"/>
                <a:gd name="T7" fmla="*/ 238 h 241"/>
                <a:gd name="T8" fmla="*/ 118 w 226"/>
                <a:gd name="T9" fmla="*/ 238 h 241"/>
                <a:gd name="T10" fmla="*/ 113 w 226"/>
                <a:gd name="T11" fmla="*/ 235 h 241"/>
                <a:gd name="T12" fmla="*/ 109 w 226"/>
                <a:gd name="T13" fmla="*/ 232 h 241"/>
                <a:gd name="T14" fmla="*/ 106 w 226"/>
                <a:gd name="T15" fmla="*/ 227 h 241"/>
                <a:gd name="T16" fmla="*/ 104 w 226"/>
                <a:gd name="T17" fmla="*/ 222 h 241"/>
                <a:gd name="T18" fmla="*/ 102 w 226"/>
                <a:gd name="T19" fmla="*/ 217 h 241"/>
                <a:gd name="T20" fmla="*/ 102 w 226"/>
                <a:gd name="T21" fmla="*/ 212 h 241"/>
                <a:gd name="T22" fmla="*/ 103 w 226"/>
                <a:gd name="T23" fmla="*/ 205 h 241"/>
                <a:gd name="T24" fmla="*/ 104 w 226"/>
                <a:gd name="T25" fmla="*/ 200 h 241"/>
                <a:gd name="T26" fmla="*/ 158 w 226"/>
                <a:gd name="T27" fmla="*/ 84 h 241"/>
                <a:gd name="T28" fmla="*/ 22 w 226"/>
                <a:gd name="T29" fmla="*/ 57 h 241"/>
                <a:gd name="T30" fmla="*/ 22 w 226"/>
                <a:gd name="T31" fmla="*/ 57 h 241"/>
                <a:gd name="T32" fmla="*/ 17 w 226"/>
                <a:gd name="T33" fmla="*/ 55 h 241"/>
                <a:gd name="T34" fmla="*/ 12 w 226"/>
                <a:gd name="T35" fmla="*/ 52 h 241"/>
                <a:gd name="T36" fmla="*/ 8 w 226"/>
                <a:gd name="T37" fmla="*/ 49 h 241"/>
                <a:gd name="T38" fmla="*/ 5 w 226"/>
                <a:gd name="T39" fmla="*/ 45 h 241"/>
                <a:gd name="T40" fmla="*/ 2 w 226"/>
                <a:gd name="T41" fmla="*/ 40 h 241"/>
                <a:gd name="T42" fmla="*/ 0 w 226"/>
                <a:gd name="T43" fmla="*/ 35 h 241"/>
                <a:gd name="T44" fmla="*/ 0 w 226"/>
                <a:gd name="T45" fmla="*/ 29 h 241"/>
                <a:gd name="T46" fmla="*/ 1 w 226"/>
                <a:gd name="T47" fmla="*/ 24 h 241"/>
                <a:gd name="T48" fmla="*/ 1 w 226"/>
                <a:gd name="T49" fmla="*/ 24 h 241"/>
                <a:gd name="T50" fmla="*/ 2 w 226"/>
                <a:gd name="T51" fmla="*/ 18 h 241"/>
                <a:gd name="T52" fmla="*/ 5 w 226"/>
                <a:gd name="T53" fmla="*/ 13 h 241"/>
                <a:gd name="T54" fmla="*/ 8 w 226"/>
                <a:gd name="T55" fmla="*/ 9 h 241"/>
                <a:gd name="T56" fmla="*/ 13 w 226"/>
                <a:gd name="T57" fmla="*/ 5 h 241"/>
                <a:gd name="T58" fmla="*/ 17 w 226"/>
                <a:gd name="T59" fmla="*/ 2 h 241"/>
                <a:gd name="T60" fmla="*/ 23 w 226"/>
                <a:gd name="T61" fmla="*/ 1 h 241"/>
                <a:gd name="T62" fmla="*/ 28 w 226"/>
                <a:gd name="T63" fmla="*/ 0 h 241"/>
                <a:gd name="T64" fmla="*/ 35 w 226"/>
                <a:gd name="T65" fmla="*/ 1 h 241"/>
                <a:gd name="T66" fmla="*/ 204 w 226"/>
                <a:gd name="T67" fmla="*/ 36 h 241"/>
                <a:gd name="T68" fmla="*/ 204 w 226"/>
                <a:gd name="T69" fmla="*/ 36 h 241"/>
                <a:gd name="T70" fmla="*/ 210 w 226"/>
                <a:gd name="T71" fmla="*/ 38 h 241"/>
                <a:gd name="T72" fmla="*/ 215 w 226"/>
                <a:gd name="T73" fmla="*/ 42 h 241"/>
                <a:gd name="T74" fmla="*/ 220 w 226"/>
                <a:gd name="T75" fmla="*/ 46 h 241"/>
                <a:gd name="T76" fmla="*/ 223 w 226"/>
                <a:gd name="T77" fmla="*/ 51 h 241"/>
                <a:gd name="T78" fmla="*/ 223 w 226"/>
                <a:gd name="T79" fmla="*/ 51 h 241"/>
                <a:gd name="T80" fmla="*/ 226 w 226"/>
                <a:gd name="T81" fmla="*/ 57 h 241"/>
                <a:gd name="T82" fmla="*/ 226 w 226"/>
                <a:gd name="T83" fmla="*/ 63 h 241"/>
                <a:gd name="T84" fmla="*/ 226 w 226"/>
                <a:gd name="T85" fmla="*/ 70 h 241"/>
                <a:gd name="T86" fmla="*/ 224 w 226"/>
                <a:gd name="T87" fmla="*/ 76 h 241"/>
                <a:gd name="T88" fmla="*/ 156 w 226"/>
                <a:gd name="T89" fmla="*/ 224 h 241"/>
                <a:gd name="T90" fmla="*/ 156 w 226"/>
                <a:gd name="T91" fmla="*/ 224 h 241"/>
                <a:gd name="T92" fmla="*/ 154 w 226"/>
                <a:gd name="T93" fmla="*/ 228 h 241"/>
                <a:gd name="T94" fmla="*/ 152 w 226"/>
                <a:gd name="T95" fmla="*/ 231 h 241"/>
                <a:gd name="T96" fmla="*/ 146 w 226"/>
                <a:gd name="T97" fmla="*/ 236 h 241"/>
                <a:gd name="T98" fmla="*/ 139 w 226"/>
                <a:gd name="T99" fmla="*/ 240 h 241"/>
                <a:gd name="T100" fmla="*/ 130 w 226"/>
                <a:gd name="T101" fmla="*/ 241 h 241"/>
                <a:gd name="T102" fmla="*/ 130 w 226"/>
                <a:gd name="T103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241">
                  <a:moveTo>
                    <a:pt x="130" y="241"/>
                  </a:moveTo>
                  <a:lnTo>
                    <a:pt x="130" y="241"/>
                  </a:lnTo>
                  <a:lnTo>
                    <a:pt x="124" y="240"/>
                  </a:lnTo>
                  <a:lnTo>
                    <a:pt x="118" y="238"/>
                  </a:lnTo>
                  <a:lnTo>
                    <a:pt x="118" y="238"/>
                  </a:lnTo>
                  <a:lnTo>
                    <a:pt x="113" y="235"/>
                  </a:lnTo>
                  <a:lnTo>
                    <a:pt x="109" y="232"/>
                  </a:lnTo>
                  <a:lnTo>
                    <a:pt x="106" y="227"/>
                  </a:lnTo>
                  <a:lnTo>
                    <a:pt x="104" y="222"/>
                  </a:lnTo>
                  <a:lnTo>
                    <a:pt x="102" y="217"/>
                  </a:lnTo>
                  <a:lnTo>
                    <a:pt x="102" y="212"/>
                  </a:lnTo>
                  <a:lnTo>
                    <a:pt x="103" y="205"/>
                  </a:lnTo>
                  <a:lnTo>
                    <a:pt x="104" y="200"/>
                  </a:lnTo>
                  <a:lnTo>
                    <a:pt x="158" y="84"/>
                  </a:lnTo>
                  <a:lnTo>
                    <a:pt x="22" y="57"/>
                  </a:lnTo>
                  <a:lnTo>
                    <a:pt x="22" y="57"/>
                  </a:lnTo>
                  <a:lnTo>
                    <a:pt x="17" y="55"/>
                  </a:lnTo>
                  <a:lnTo>
                    <a:pt x="12" y="52"/>
                  </a:lnTo>
                  <a:lnTo>
                    <a:pt x="8" y="49"/>
                  </a:lnTo>
                  <a:lnTo>
                    <a:pt x="5" y="45"/>
                  </a:lnTo>
                  <a:lnTo>
                    <a:pt x="2" y="40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2" y="18"/>
                  </a:lnTo>
                  <a:lnTo>
                    <a:pt x="5" y="13"/>
                  </a:lnTo>
                  <a:lnTo>
                    <a:pt x="8" y="9"/>
                  </a:lnTo>
                  <a:lnTo>
                    <a:pt x="13" y="5"/>
                  </a:lnTo>
                  <a:lnTo>
                    <a:pt x="17" y="2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35" y="1"/>
                  </a:lnTo>
                  <a:lnTo>
                    <a:pt x="204" y="36"/>
                  </a:lnTo>
                  <a:lnTo>
                    <a:pt x="204" y="36"/>
                  </a:lnTo>
                  <a:lnTo>
                    <a:pt x="210" y="38"/>
                  </a:lnTo>
                  <a:lnTo>
                    <a:pt x="215" y="42"/>
                  </a:lnTo>
                  <a:lnTo>
                    <a:pt x="220" y="46"/>
                  </a:lnTo>
                  <a:lnTo>
                    <a:pt x="223" y="51"/>
                  </a:lnTo>
                  <a:lnTo>
                    <a:pt x="223" y="51"/>
                  </a:lnTo>
                  <a:lnTo>
                    <a:pt x="226" y="57"/>
                  </a:lnTo>
                  <a:lnTo>
                    <a:pt x="226" y="63"/>
                  </a:lnTo>
                  <a:lnTo>
                    <a:pt x="226" y="70"/>
                  </a:lnTo>
                  <a:lnTo>
                    <a:pt x="224" y="76"/>
                  </a:lnTo>
                  <a:lnTo>
                    <a:pt x="156" y="224"/>
                  </a:lnTo>
                  <a:lnTo>
                    <a:pt x="156" y="224"/>
                  </a:lnTo>
                  <a:lnTo>
                    <a:pt x="154" y="228"/>
                  </a:lnTo>
                  <a:lnTo>
                    <a:pt x="152" y="231"/>
                  </a:lnTo>
                  <a:lnTo>
                    <a:pt x="146" y="236"/>
                  </a:lnTo>
                  <a:lnTo>
                    <a:pt x="139" y="240"/>
                  </a:lnTo>
                  <a:lnTo>
                    <a:pt x="130" y="241"/>
                  </a:lnTo>
                  <a:lnTo>
                    <a:pt x="130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A5CEBC16-E9C5-470F-B9A5-028BDD9E65B0}"/>
              </a:ext>
            </a:extLst>
          </p:cNvPr>
          <p:cNvGrpSpPr/>
          <p:nvPr/>
        </p:nvGrpSpPr>
        <p:grpSpPr>
          <a:xfrm>
            <a:off x="3264688" y="3047650"/>
            <a:ext cx="360363" cy="360362"/>
            <a:chOff x="8435975" y="5048251"/>
            <a:chExt cx="360363" cy="360362"/>
          </a:xfrm>
          <a:solidFill>
            <a:srgbClr val="110E26"/>
          </a:solidFill>
        </p:grpSpPr>
        <p:sp>
          <p:nvSpPr>
            <p:cNvPr id="134" name="Freeform 365">
              <a:extLst>
                <a:ext uri="{FF2B5EF4-FFF2-40B4-BE49-F238E27FC236}">
                  <a16:creationId xmlns:a16="http://schemas.microsoft.com/office/drawing/2014/main" id="{4672FDE6-5809-4F04-A898-58116D7ED3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0588" y="5108576"/>
              <a:ext cx="209550" cy="165100"/>
            </a:xfrm>
            <a:custGeom>
              <a:avLst/>
              <a:gdLst>
                <a:gd name="T0" fmla="*/ 765 w 793"/>
                <a:gd name="T1" fmla="*/ 623 h 623"/>
                <a:gd name="T2" fmla="*/ 754 w 793"/>
                <a:gd name="T3" fmla="*/ 621 h 623"/>
                <a:gd name="T4" fmla="*/ 745 w 793"/>
                <a:gd name="T5" fmla="*/ 615 h 623"/>
                <a:gd name="T6" fmla="*/ 739 w 793"/>
                <a:gd name="T7" fmla="*/ 606 h 623"/>
                <a:gd name="T8" fmla="*/ 737 w 793"/>
                <a:gd name="T9" fmla="*/ 595 h 623"/>
                <a:gd name="T10" fmla="*/ 340 w 793"/>
                <a:gd name="T11" fmla="*/ 170 h 623"/>
                <a:gd name="T12" fmla="*/ 332 w 793"/>
                <a:gd name="T13" fmla="*/ 169 h 623"/>
                <a:gd name="T14" fmla="*/ 319 w 793"/>
                <a:gd name="T15" fmla="*/ 159 h 623"/>
                <a:gd name="T16" fmla="*/ 269 w 793"/>
                <a:gd name="T17" fmla="*/ 56 h 623"/>
                <a:gd name="T18" fmla="*/ 56 w 793"/>
                <a:gd name="T19" fmla="*/ 595 h 623"/>
                <a:gd name="T20" fmla="*/ 56 w 793"/>
                <a:gd name="T21" fmla="*/ 600 h 623"/>
                <a:gd name="T22" fmla="*/ 52 w 793"/>
                <a:gd name="T23" fmla="*/ 611 h 623"/>
                <a:gd name="T24" fmla="*/ 44 w 793"/>
                <a:gd name="T25" fmla="*/ 618 h 623"/>
                <a:gd name="T26" fmla="*/ 34 w 793"/>
                <a:gd name="T27" fmla="*/ 622 h 623"/>
                <a:gd name="T28" fmla="*/ 28 w 793"/>
                <a:gd name="T29" fmla="*/ 623 h 623"/>
                <a:gd name="T30" fmla="*/ 17 w 793"/>
                <a:gd name="T31" fmla="*/ 621 h 623"/>
                <a:gd name="T32" fmla="*/ 8 w 793"/>
                <a:gd name="T33" fmla="*/ 615 h 623"/>
                <a:gd name="T34" fmla="*/ 2 w 793"/>
                <a:gd name="T35" fmla="*/ 606 h 623"/>
                <a:gd name="T36" fmla="*/ 0 w 793"/>
                <a:gd name="T37" fmla="*/ 595 h 623"/>
                <a:gd name="T38" fmla="*/ 0 w 793"/>
                <a:gd name="T39" fmla="*/ 28 h 623"/>
                <a:gd name="T40" fmla="*/ 2 w 793"/>
                <a:gd name="T41" fmla="*/ 17 h 623"/>
                <a:gd name="T42" fmla="*/ 8 w 793"/>
                <a:gd name="T43" fmla="*/ 8 h 623"/>
                <a:gd name="T44" fmla="*/ 17 w 793"/>
                <a:gd name="T45" fmla="*/ 2 h 623"/>
                <a:gd name="T46" fmla="*/ 28 w 793"/>
                <a:gd name="T47" fmla="*/ 0 h 623"/>
                <a:gd name="T48" fmla="*/ 286 w 793"/>
                <a:gd name="T49" fmla="*/ 0 h 623"/>
                <a:gd name="T50" fmla="*/ 302 w 793"/>
                <a:gd name="T51" fmla="*/ 4 h 623"/>
                <a:gd name="T52" fmla="*/ 313 w 793"/>
                <a:gd name="T53" fmla="*/ 16 h 623"/>
                <a:gd name="T54" fmla="*/ 765 w 793"/>
                <a:gd name="T55" fmla="*/ 113 h 623"/>
                <a:gd name="T56" fmla="*/ 771 w 793"/>
                <a:gd name="T57" fmla="*/ 113 h 623"/>
                <a:gd name="T58" fmla="*/ 781 w 793"/>
                <a:gd name="T59" fmla="*/ 118 h 623"/>
                <a:gd name="T60" fmla="*/ 788 w 793"/>
                <a:gd name="T61" fmla="*/ 125 h 623"/>
                <a:gd name="T62" fmla="*/ 792 w 793"/>
                <a:gd name="T63" fmla="*/ 135 h 623"/>
                <a:gd name="T64" fmla="*/ 793 w 793"/>
                <a:gd name="T65" fmla="*/ 595 h 623"/>
                <a:gd name="T66" fmla="*/ 792 w 793"/>
                <a:gd name="T67" fmla="*/ 600 h 623"/>
                <a:gd name="T68" fmla="*/ 788 w 793"/>
                <a:gd name="T69" fmla="*/ 611 h 623"/>
                <a:gd name="T70" fmla="*/ 781 w 793"/>
                <a:gd name="T71" fmla="*/ 618 h 623"/>
                <a:gd name="T72" fmla="*/ 771 w 793"/>
                <a:gd name="T73" fmla="*/ 622 h 623"/>
                <a:gd name="T74" fmla="*/ 765 w 793"/>
                <a:gd name="T75" fmla="*/ 623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93" h="623">
                  <a:moveTo>
                    <a:pt x="765" y="623"/>
                  </a:moveTo>
                  <a:lnTo>
                    <a:pt x="765" y="623"/>
                  </a:lnTo>
                  <a:lnTo>
                    <a:pt x="759" y="622"/>
                  </a:lnTo>
                  <a:lnTo>
                    <a:pt x="754" y="621"/>
                  </a:lnTo>
                  <a:lnTo>
                    <a:pt x="749" y="618"/>
                  </a:lnTo>
                  <a:lnTo>
                    <a:pt x="745" y="615"/>
                  </a:lnTo>
                  <a:lnTo>
                    <a:pt x="742" y="611"/>
                  </a:lnTo>
                  <a:lnTo>
                    <a:pt x="739" y="606"/>
                  </a:lnTo>
                  <a:lnTo>
                    <a:pt x="737" y="600"/>
                  </a:lnTo>
                  <a:lnTo>
                    <a:pt x="737" y="595"/>
                  </a:lnTo>
                  <a:lnTo>
                    <a:pt x="737" y="170"/>
                  </a:lnTo>
                  <a:lnTo>
                    <a:pt x="340" y="170"/>
                  </a:lnTo>
                  <a:lnTo>
                    <a:pt x="340" y="170"/>
                  </a:lnTo>
                  <a:lnTo>
                    <a:pt x="332" y="169"/>
                  </a:lnTo>
                  <a:lnTo>
                    <a:pt x="325" y="165"/>
                  </a:lnTo>
                  <a:lnTo>
                    <a:pt x="319" y="159"/>
                  </a:lnTo>
                  <a:lnTo>
                    <a:pt x="315" y="153"/>
                  </a:lnTo>
                  <a:lnTo>
                    <a:pt x="269" y="56"/>
                  </a:lnTo>
                  <a:lnTo>
                    <a:pt x="56" y="56"/>
                  </a:lnTo>
                  <a:lnTo>
                    <a:pt x="56" y="595"/>
                  </a:lnTo>
                  <a:lnTo>
                    <a:pt x="56" y="595"/>
                  </a:lnTo>
                  <a:lnTo>
                    <a:pt x="56" y="600"/>
                  </a:lnTo>
                  <a:lnTo>
                    <a:pt x="54" y="606"/>
                  </a:lnTo>
                  <a:lnTo>
                    <a:pt x="52" y="611"/>
                  </a:lnTo>
                  <a:lnTo>
                    <a:pt x="48" y="615"/>
                  </a:lnTo>
                  <a:lnTo>
                    <a:pt x="44" y="618"/>
                  </a:lnTo>
                  <a:lnTo>
                    <a:pt x="39" y="621"/>
                  </a:lnTo>
                  <a:lnTo>
                    <a:pt x="34" y="622"/>
                  </a:lnTo>
                  <a:lnTo>
                    <a:pt x="28" y="623"/>
                  </a:lnTo>
                  <a:lnTo>
                    <a:pt x="28" y="623"/>
                  </a:lnTo>
                  <a:lnTo>
                    <a:pt x="23" y="622"/>
                  </a:lnTo>
                  <a:lnTo>
                    <a:pt x="17" y="621"/>
                  </a:lnTo>
                  <a:lnTo>
                    <a:pt x="13" y="618"/>
                  </a:lnTo>
                  <a:lnTo>
                    <a:pt x="8" y="615"/>
                  </a:lnTo>
                  <a:lnTo>
                    <a:pt x="5" y="611"/>
                  </a:lnTo>
                  <a:lnTo>
                    <a:pt x="2" y="606"/>
                  </a:lnTo>
                  <a:lnTo>
                    <a:pt x="1" y="600"/>
                  </a:lnTo>
                  <a:lnTo>
                    <a:pt x="0" y="595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94" y="1"/>
                  </a:lnTo>
                  <a:lnTo>
                    <a:pt x="302" y="4"/>
                  </a:lnTo>
                  <a:lnTo>
                    <a:pt x="308" y="9"/>
                  </a:lnTo>
                  <a:lnTo>
                    <a:pt x="313" y="16"/>
                  </a:lnTo>
                  <a:lnTo>
                    <a:pt x="358" y="113"/>
                  </a:lnTo>
                  <a:lnTo>
                    <a:pt x="765" y="113"/>
                  </a:lnTo>
                  <a:lnTo>
                    <a:pt x="765" y="113"/>
                  </a:lnTo>
                  <a:lnTo>
                    <a:pt x="771" y="113"/>
                  </a:lnTo>
                  <a:lnTo>
                    <a:pt x="776" y="115"/>
                  </a:lnTo>
                  <a:lnTo>
                    <a:pt x="781" y="118"/>
                  </a:lnTo>
                  <a:lnTo>
                    <a:pt x="785" y="121"/>
                  </a:lnTo>
                  <a:lnTo>
                    <a:pt x="788" y="125"/>
                  </a:lnTo>
                  <a:lnTo>
                    <a:pt x="791" y="130"/>
                  </a:lnTo>
                  <a:lnTo>
                    <a:pt x="792" y="135"/>
                  </a:lnTo>
                  <a:lnTo>
                    <a:pt x="793" y="141"/>
                  </a:lnTo>
                  <a:lnTo>
                    <a:pt x="793" y="595"/>
                  </a:lnTo>
                  <a:lnTo>
                    <a:pt x="793" y="595"/>
                  </a:lnTo>
                  <a:lnTo>
                    <a:pt x="792" y="600"/>
                  </a:lnTo>
                  <a:lnTo>
                    <a:pt x="791" y="606"/>
                  </a:lnTo>
                  <a:lnTo>
                    <a:pt x="788" y="611"/>
                  </a:lnTo>
                  <a:lnTo>
                    <a:pt x="785" y="615"/>
                  </a:lnTo>
                  <a:lnTo>
                    <a:pt x="781" y="618"/>
                  </a:lnTo>
                  <a:lnTo>
                    <a:pt x="776" y="621"/>
                  </a:lnTo>
                  <a:lnTo>
                    <a:pt x="771" y="622"/>
                  </a:lnTo>
                  <a:lnTo>
                    <a:pt x="765" y="623"/>
                  </a:lnTo>
                  <a:lnTo>
                    <a:pt x="765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5" name="Freeform 366">
              <a:extLst>
                <a:ext uri="{FF2B5EF4-FFF2-40B4-BE49-F238E27FC236}">
                  <a16:creationId xmlns:a16="http://schemas.microsoft.com/office/drawing/2014/main" id="{2ED91EE3-24BB-4E17-B571-415F4FA80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4875" y="5078413"/>
              <a:ext cx="180975" cy="46038"/>
            </a:xfrm>
            <a:custGeom>
              <a:avLst/>
              <a:gdLst>
                <a:gd name="T0" fmla="*/ 653 w 681"/>
                <a:gd name="T1" fmla="*/ 170 h 170"/>
                <a:gd name="T2" fmla="*/ 340 w 681"/>
                <a:gd name="T3" fmla="*/ 170 h 170"/>
                <a:gd name="T4" fmla="*/ 340 w 681"/>
                <a:gd name="T5" fmla="*/ 170 h 170"/>
                <a:gd name="T6" fmla="*/ 332 w 681"/>
                <a:gd name="T7" fmla="*/ 169 h 170"/>
                <a:gd name="T8" fmla="*/ 325 w 681"/>
                <a:gd name="T9" fmla="*/ 165 h 170"/>
                <a:gd name="T10" fmla="*/ 319 w 681"/>
                <a:gd name="T11" fmla="*/ 160 h 170"/>
                <a:gd name="T12" fmla="*/ 315 w 681"/>
                <a:gd name="T13" fmla="*/ 153 h 170"/>
                <a:gd name="T14" fmla="*/ 270 w 681"/>
                <a:gd name="T15" fmla="*/ 56 h 170"/>
                <a:gd name="T16" fmla="*/ 28 w 681"/>
                <a:gd name="T17" fmla="*/ 56 h 170"/>
                <a:gd name="T18" fmla="*/ 28 w 681"/>
                <a:gd name="T19" fmla="*/ 56 h 170"/>
                <a:gd name="T20" fmla="*/ 23 w 681"/>
                <a:gd name="T21" fmla="*/ 56 h 170"/>
                <a:gd name="T22" fmla="*/ 18 w 681"/>
                <a:gd name="T23" fmla="*/ 54 h 170"/>
                <a:gd name="T24" fmla="*/ 13 w 681"/>
                <a:gd name="T25" fmla="*/ 52 h 170"/>
                <a:gd name="T26" fmla="*/ 9 w 681"/>
                <a:gd name="T27" fmla="*/ 48 h 170"/>
                <a:gd name="T28" fmla="*/ 5 w 681"/>
                <a:gd name="T29" fmla="*/ 44 h 170"/>
                <a:gd name="T30" fmla="*/ 3 w 681"/>
                <a:gd name="T31" fmla="*/ 39 h 170"/>
                <a:gd name="T32" fmla="*/ 1 w 681"/>
                <a:gd name="T33" fmla="*/ 34 h 170"/>
                <a:gd name="T34" fmla="*/ 0 w 681"/>
                <a:gd name="T35" fmla="*/ 28 h 170"/>
                <a:gd name="T36" fmla="*/ 0 w 681"/>
                <a:gd name="T37" fmla="*/ 28 h 170"/>
                <a:gd name="T38" fmla="*/ 1 w 681"/>
                <a:gd name="T39" fmla="*/ 23 h 170"/>
                <a:gd name="T40" fmla="*/ 3 w 681"/>
                <a:gd name="T41" fmla="*/ 17 h 170"/>
                <a:gd name="T42" fmla="*/ 5 w 681"/>
                <a:gd name="T43" fmla="*/ 13 h 170"/>
                <a:gd name="T44" fmla="*/ 9 w 681"/>
                <a:gd name="T45" fmla="*/ 8 h 170"/>
                <a:gd name="T46" fmla="*/ 13 w 681"/>
                <a:gd name="T47" fmla="*/ 5 h 170"/>
                <a:gd name="T48" fmla="*/ 18 w 681"/>
                <a:gd name="T49" fmla="*/ 2 h 170"/>
                <a:gd name="T50" fmla="*/ 23 w 681"/>
                <a:gd name="T51" fmla="*/ 1 h 170"/>
                <a:gd name="T52" fmla="*/ 28 w 681"/>
                <a:gd name="T53" fmla="*/ 0 h 170"/>
                <a:gd name="T54" fmla="*/ 287 w 681"/>
                <a:gd name="T55" fmla="*/ 0 h 170"/>
                <a:gd name="T56" fmla="*/ 287 w 681"/>
                <a:gd name="T57" fmla="*/ 0 h 170"/>
                <a:gd name="T58" fmla="*/ 295 w 681"/>
                <a:gd name="T59" fmla="*/ 1 h 170"/>
                <a:gd name="T60" fmla="*/ 303 w 681"/>
                <a:gd name="T61" fmla="*/ 5 h 170"/>
                <a:gd name="T62" fmla="*/ 308 w 681"/>
                <a:gd name="T63" fmla="*/ 10 h 170"/>
                <a:gd name="T64" fmla="*/ 313 w 681"/>
                <a:gd name="T65" fmla="*/ 16 h 170"/>
                <a:gd name="T66" fmla="*/ 359 w 681"/>
                <a:gd name="T67" fmla="*/ 114 h 170"/>
                <a:gd name="T68" fmla="*/ 653 w 681"/>
                <a:gd name="T69" fmla="*/ 114 h 170"/>
                <a:gd name="T70" fmla="*/ 653 w 681"/>
                <a:gd name="T71" fmla="*/ 114 h 170"/>
                <a:gd name="T72" fmla="*/ 658 w 681"/>
                <a:gd name="T73" fmla="*/ 114 h 170"/>
                <a:gd name="T74" fmla="*/ 664 w 681"/>
                <a:gd name="T75" fmla="*/ 116 h 170"/>
                <a:gd name="T76" fmla="*/ 669 w 681"/>
                <a:gd name="T77" fmla="*/ 118 h 170"/>
                <a:gd name="T78" fmla="*/ 673 w 681"/>
                <a:gd name="T79" fmla="*/ 122 h 170"/>
                <a:gd name="T80" fmla="*/ 676 w 681"/>
                <a:gd name="T81" fmla="*/ 126 h 170"/>
                <a:gd name="T82" fmla="*/ 679 w 681"/>
                <a:gd name="T83" fmla="*/ 131 h 170"/>
                <a:gd name="T84" fmla="*/ 680 w 681"/>
                <a:gd name="T85" fmla="*/ 136 h 170"/>
                <a:gd name="T86" fmla="*/ 681 w 681"/>
                <a:gd name="T87" fmla="*/ 142 h 170"/>
                <a:gd name="T88" fmla="*/ 681 w 681"/>
                <a:gd name="T89" fmla="*/ 142 h 170"/>
                <a:gd name="T90" fmla="*/ 680 w 681"/>
                <a:gd name="T91" fmla="*/ 147 h 170"/>
                <a:gd name="T92" fmla="*/ 679 w 681"/>
                <a:gd name="T93" fmla="*/ 153 h 170"/>
                <a:gd name="T94" fmla="*/ 676 w 681"/>
                <a:gd name="T95" fmla="*/ 157 h 170"/>
                <a:gd name="T96" fmla="*/ 673 w 681"/>
                <a:gd name="T97" fmla="*/ 161 h 170"/>
                <a:gd name="T98" fmla="*/ 669 w 681"/>
                <a:gd name="T99" fmla="*/ 165 h 170"/>
                <a:gd name="T100" fmla="*/ 664 w 681"/>
                <a:gd name="T101" fmla="*/ 167 h 170"/>
                <a:gd name="T102" fmla="*/ 658 w 681"/>
                <a:gd name="T103" fmla="*/ 169 h 170"/>
                <a:gd name="T104" fmla="*/ 653 w 681"/>
                <a:gd name="T105" fmla="*/ 170 h 170"/>
                <a:gd name="T106" fmla="*/ 653 w 681"/>
                <a:gd name="T107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1" h="170">
                  <a:moveTo>
                    <a:pt x="653" y="170"/>
                  </a:moveTo>
                  <a:lnTo>
                    <a:pt x="340" y="170"/>
                  </a:lnTo>
                  <a:lnTo>
                    <a:pt x="340" y="170"/>
                  </a:lnTo>
                  <a:lnTo>
                    <a:pt x="332" y="169"/>
                  </a:lnTo>
                  <a:lnTo>
                    <a:pt x="325" y="165"/>
                  </a:lnTo>
                  <a:lnTo>
                    <a:pt x="319" y="160"/>
                  </a:lnTo>
                  <a:lnTo>
                    <a:pt x="315" y="153"/>
                  </a:lnTo>
                  <a:lnTo>
                    <a:pt x="270" y="56"/>
                  </a:lnTo>
                  <a:lnTo>
                    <a:pt x="28" y="56"/>
                  </a:lnTo>
                  <a:lnTo>
                    <a:pt x="28" y="56"/>
                  </a:lnTo>
                  <a:lnTo>
                    <a:pt x="23" y="56"/>
                  </a:lnTo>
                  <a:lnTo>
                    <a:pt x="18" y="54"/>
                  </a:lnTo>
                  <a:lnTo>
                    <a:pt x="13" y="52"/>
                  </a:lnTo>
                  <a:lnTo>
                    <a:pt x="9" y="48"/>
                  </a:lnTo>
                  <a:lnTo>
                    <a:pt x="5" y="44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3"/>
                  </a:lnTo>
                  <a:lnTo>
                    <a:pt x="3" y="17"/>
                  </a:lnTo>
                  <a:lnTo>
                    <a:pt x="5" y="13"/>
                  </a:lnTo>
                  <a:lnTo>
                    <a:pt x="9" y="8"/>
                  </a:lnTo>
                  <a:lnTo>
                    <a:pt x="13" y="5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95" y="1"/>
                  </a:lnTo>
                  <a:lnTo>
                    <a:pt x="303" y="5"/>
                  </a:lnTo>
                  <a:lnTo>
                    <a:pt x="308" y="10"/>
                  </a:lnTo>
                  <a:lnTo>
                    <a:pt x="313" y="16"/>
                  </a:lnTo>
                  <a:lnTo>
                    <a:pt x="359" y="114"/>
                  </a:lnTo>
                  <a:lnTo>
                    <a:pt x="653" y="114"/>
                  </a:lnTo>
                  <a:lnTo>
                    <a:pt x="653" y="114"/>
                  </a:lnTo>
                  <a:lnTo>
                    <a:pt x="658" y="114"/>
                  </a:lnTo>
                  <a:lnTo>
                    <a:pt x="664" y="116"/>
                  </a:lnTo>
                  <a:lnTo>
                    <a:pt x="669" y="118"/>
                  </a:lnTo>
                  <a:lnTo>
                    <a:pt x="673" y="122"/>
                  </a:lnTo>
                  <a:lnTo>
                    <a:pt x="676" y="126"/>
                  </a:lnTo>
                  <a:lnTo>
                    <a:pt x="679" y="131"/>
                  </a:lnTo>
                  <a:lnTo>
                    <a:pt x="680" y="136"/>
                  </a:lnTo>
                  <a:lnTo>
                    <a:pt x="681" y="142"/>
                  </a:lnTo>
                  <a:lnTo>
                    <a:pt x="681" y="142"/>
                  </a:lnTo>
                  <a:lnTo>
                    <a:pt x="680" y="147"/>
                  </a:lnTo>
                  <a:lnTo>
                    <a:pt x="679" y="153"/>
                  </a:lnTo>
                  <a:lnTo>
                    <a:pt x="676" y="157"/>
                  </a:lnTo>
                  <a:lnTo>
                    <a:pt x="673" y="161"/>
                  </a:lnTo>
                  <a:lnTo>
                    <a:pt x="669" y="165"/>
                  </a:lnTo>
                  <a:lnTo>
                    <a:pt x="664" y="167"/>
                  </a:lnTo>
                  <a:lnTo>
                    <a:pt x="658" y="169"/>
                  </a:lnTo>
                  <a:lnTo>
                    <a:pt x="653" y="170"/>
                  </a:lnTo>
                  <a:lnTo>
                    <a:pt x="653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6" name="Freeform 367">
              <a:extLst>
                <a:ext uri="{FF2B5EF4-FFF2-40B4-BE49-F238E27FC236}">
                  <a16:creationId xmlns:a16="http://schemas.microsoft.com/office/drawing/2014/main" id="{2CC0F900-5BB2-49E2-B5EE-C02C8AE4BFC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0750" y="5048251"/>
              <a:ext cx="149225" cy="46038"/>
            </a:xfrm>
            <a:custGeom>
              <a:avLst/>
              <a:gdLst>
                <a:gd name="T0" fmla="*/ 538 w 566"/>
                <a:gd name="T1" fmla="*/ 169 h 169"/>
                <a:gd name="T2" fmla="*/ 339 w 566"/>
                <a:gd name="T3" fmla="*/ 169 h 169"/>
                <a:gd name="T4" fmla="*/ 339 w 566"/>
                <a:gd name="T5" fmla="*/ 169 h 169"/>
                <a:gd name="T6" fmla="*/ 331 w 566"/>
                <a:gd name="T7" fmla="*/ 168 h 169"/>
                <a:gd name="T8" fmla="*/ 324 w 566"/>
                <a:gd name="T9" fmla="*/ 165 h 169"/>
                <a:gd name="T10" fmla="*/ 318 w 566"/>
                <a:gd name="T11" fmla="*/ 160 h 169"/>
                <a:gd name="T12" fmla="*/ 314 w 566"/>
                <a:gd name="T13" fmla="*/ 153 h 169"/>
                <a:gd name="T14" fmla="*/ 268 w 566"/>
                <a:gd name="T15" fmla="*/ 56 h 169"/>
                <a:gd name="T16" fmla="*/ 28 w 566"/>
                <a:gd name="T17" fmla="*/ 56 h 169"/>
                <a:gd name="T18" fmla="*/ 28 w 566"/>
                <a:gd name="T19" fmla="*/ 56 h 169"/>
                <a:gd name="T20" fmla="*/ 22 w 566"/>
                <a:gd name="T21" fmla="*/ 56 h 169"/>
                <a:gd name="T22" fmla="*/ 17 w 566"/>
                <a:gd name="T23" fmla="*/ 54 h 169"/>
                <a:gd name="T24" fmla="*/ 12 w 566"/>
                <a:gd name="T25" fmla="*/ 51 h 169"/>
                <a:gd name="T26" fmla="*/ 8 w 566"/>
                <a:gd name="T27" fmla="*/ 48 h 169"/>
                <a:gd name="T28" fmla="*/ 4 w 566"/>
                <a:gd name="T29" fmla="*/ 44 h 169"/>
                <a:gd name="T30" fmla="*/ 2 w 566"/>
                <a:gd name="T31" fmla="*/ 39 h 169"/>
                <a:gd name="T32" fmla="*/ 0 w 566"/>
                <a:gd name="T33" fmla="*/ 34 h 169"/>
                <a:gd name="T34" fmla="*/ 0 w 566"/>
                <a:gd name="T35" fmla="*/ 28 h 169"/>
                <a:gd name="T36" fmla="*/ 0 w 566"/>
                <a:gd name="T37" fmla="*/ 28 h 169"/>
                <a:gd name="T38" fmla="*/ 0 w 566"/>
                <a:gd name="T39" fmla="*/ 22 h 169"/>
                <a:gd name="T40" fmla="*/ 2 w 566"/>
                <a:gd name="T41" fmla="*/ 17 h 169"/>
                <a:gd name="T42" fmla="*/ 4 w 566"/>
                <a:gd name="T43" fmla="*/ 12 h 169"/>
                <a:gd name="T44" fmla="*/ 8 w 566"/>
                <a:gd name="T45" fmla="*/ 8 h 169"/>
                <a:gd name="T46" fmla="*/ 12 w 566"/>
                <a:gd name="T47" fmla="*/ 5 h 169"/>
                <a:gd name="T48" fmla="*/ 17 w 566"/>
                <a:gd name="T49" fmla="*/ 2 h 169"/>
                <a:gd name="T50" fmla="*/ 22 w 566"/>
                <a:gd name="T51" fmla="*/ 1 h 169"/>
                <a:gd name="T52" fmla="*/ 28 w 566"/>
                <a:gd name="T53" fmla="*/ 0 h 169"/>
                <a:gd name="T54" fmla="*/ 286 w 566"/>
                <a:gd name="T55" fmla="*/ 0 h 169"/>
                <a:gd name="T56" fmla="*/ 286 w 566"/>
                <a:gd name="T57" fmla="*/ 0 h 169"/>
                <a:gd name="T58" fmla="*/ 295 w 566"/>
                <a:gd name="T59" fmla="*/ 1 h 169"/>
                <a:gd name="T60" fmla="*/ 302 w 566"/>
                <a:gd name="T61" fmla="*/ 4 h 169"/>
                <a:gd name="T62" fmla="*/ 308 w 566"/>
                <a:gd name="T63" fmla="*/ 9 h 169"/>
                <a:gd name="T64" fmla="*/ 312 w 566"/>
                <a:gd name="T65" fmla="*/ 16 h 169"/>
                <a:gd name="T66" fmla="*/ 357 w 566"/>
                <a:gd name="T67" fmla="*/ 113 h 169"/>
                <a:gd name="T68" fmla="*/ 538 w 566"/>
                <a:gd name="T69" fmla="*/ 113 h 169"/>
                <a:gd name="T70" fmla="*/ 538 w 566"/>
                <a:gd name="T71" fmla="*/ 113 h 169"/>
                <a:gd name="T72" fmla="*/ 543 w 566"/>
                <a:gd name="T73" fmla="*/ 114 h 169"/>
                <a:gd name="T74" fmla="*/ 549 w 566"/>
                <a:gd name="T75" fmla="*/ 115 h 169"/>
                <a:gd name="T76" fmla="*/ 553 w 566"/>
                <a:gd name="T77" fmla="*/ 118 h 169"/>
                <a:gd name="T78" fmla="*/ 558 w 566"/>
                <a:gd name="T79" fmla="*/ 121 h 169"/>
                <a:gd name="T80" fmla="*/ 561 w 566"/>
                <a:gd name="T81" fmla="*/ 126 h 169"/>
                <a:gd name="T82" fmla="*/ 564 w 566"/>
                <a:gd name="T83" fmla="*/ 130 h 169"/>
                <a:gd name="T84" fmla="*/ 565 w 566"/>
                <a:gd name="T85" fmla="*/ 136 h 169"/>
                <a:gd name="T86" fmla="*/ 566 w 566"/>
                <a:gd name="T87" fmla="*/ 141 h 169"/>
                <a:gd name="T88" fmla="*/ 566 w 566"/>
                <a:gd name="T89" fmla="*/ 141 h 169"/>
                <a:gd name="T90" fmla="*/ 565 w 566"/>
                <a:gd name="T91" fmla="*/ 147 h 169"/>
                <a:gd name="T92" fmla="*/ 564 w 566"/>
                <a:gd name="T93" fmla="*/ 152 h 169"/>
                <a:gd name="T94" fmla="*/ 561 w 566"/>
                <a:gd name="T95" fmla="*/ 157 h 169"/>
                <a:gd name="T96" fmla="*/ 558 w 566"/>
                <a:gd name="T97" fmla="*/ 161 h 169"/>
                <a:gd name="T98" fmla="*/ 553 w 566"/>
                <a:gd name="T99" fmla="*/ 165 h 169"/>
                <a:gd name="T100" fmla="*/ 549 w 566"/>
                <a:gd name="T101" fmla="*/ 167 h 169"/>
                <a:gd name="T102" fmla="*/ 543 w 566"/>
                <a:gd name="T103" fmla="*/ 169 h 169"/>
                <a:gd name="T104" fmla="*/ 538 w 566"/>
                <a:gd name="T105" fmla="*/ 169 h 169"/>
                <a:gd name="T106" fmla="*/ 538 w 566"/>
                <a:gd name="T107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66" h="169">
                  <a:moveTo>
                    <a:pt x="538" y="169"/>
                  </a:moveTo>
                  <a:lnTo>
                    <a:pt x="339" y="169"/>
                  </a:lnTo>
                  <a:lnTo>
                    <a:pt x="339" y="169"/>
                  </a:lnTo>
                  <a:lnTo>
                    <a:pt x="331" y="168"/>
                  </a:lnTo>
                  <a:lnTo>
                    <a:pt x="324" y="165"/>
                  </a:lnTo>
                  <a:lnTo>
                    <a:pt x="318" y="160"/>
                  </a:lnTo>
                  <a:lnTo>
                    <a:pt x="314" y="153"/>
                  </a:lnTo>
                  <a:lnTo>
                    <a:pt x="268" y="56"/>
                  </a:lnTo>
                  <a:lnTo>
                    <a:pt x="28" y="56"/>
                  </a:lnTo>
                  <a:lnTo>
                    <a:pt x="28" y="56"/>
                  </a:lnTo>
                  <a:lnTo>
                    <a:pt x="22" y="56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2" y="39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95" y="1"/>
                  </a:lnTo>
                  <a:lnTo>
                    <a:pt x="302" y="4"/>
                  </a:lnTo>
                  <a:lnTo>
                    <a:pt x="308" y="9"/>
                  </a:lnTo>
                  <a:lnTo>
                    <a:pt x="312" y="16"/>
                  </a:lnTo>
                  <a:lnTo>
                    <a:pt x="357" y="113"/>
                  </a:lnTo>
                  <a:lnTo>
                    <a:pt x="538" y="113"/>
                  </a:lnTo>
                  <a:lnTo>
                    <a:pt x="538" y="113"/>
                  </a:lnTo>
                  <a:lnTo>
                    <a:pt x="543" y="114"/>
                  </a:lnTo>
                  <a:lnTo>
                    <a:pt x="549" y="115"/>
                  </a:lnTo>
                  <a:lnTo>
                    <a:pt x="553" y="118"/>
                  </a:lnTo>
                  <a:lnTo>
                    <a:pt x="558" y="121"/>
                  </a:lnTo>
                  <a:lnTo>
                    <a:pt x="561" y="126"/>
                  </a:lnTo>
                  <a:lnTo>
                    <a:pt x="564" y="130"/>
                  </a:lnTo>
                  <a:lnTo>
                    <a:pt x="565" y="136"/>
                  </a:lnTo>
                  <a:lnTo>
                    <a:pt x="566" y="141"/>
                  </a:lnTo>
                  <a:lnTo>
                    <a:pt x="566" y="141"/>
                  </a:lnTo>
                  <a:lnTo>
                    <a:pt x="565" y="147"/>
                  </a:lnTo>
                  <a:lnTo>
                    <a:pt x="564" y="152"/>
                  </a:lnTo>
                  <a:lnTo>
                    <a:pt x="561" y="157"/>
                  </a:lnTo>
                  <a:lnTo>
                    <a:pt x="558" y="161"/>
                  </a:lnTo>
                  <a:lnTo>
                    <a:pt x="553" y="165"/>
                  </a:lnTo>
                  <a:lnTo>
                    <a:pt x="549" y="167"/>
                  </a:lnTo>
                  <a:lnTo>
                    <a:pt x="543" y="169"/>
                  </a:lnTo>
                  <a:lnTo>
                    <a:pt x="538" y="169"/>
                  </a:lnTo>
                  <a:lnTo>
                    <a:pt x="538" y="1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7" name="Freeform 368">
              <a:extLst>
                <a:ext uri="{FF2B5EF4-FFF2-40B4-BE49-F238E27FC236}">
                  <a16:creationId xmlns:a16="http://schemas.microsoft.com/office/drawing/2014/main" id="{59539C7F-BEDC-429D-8C6B-9FF5C4C832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35975" y="5287963"/>
              <a:ext cx="360363" cy="120650"/>
            </a:xfrm>
            <a:custGeom>
              <a:avLst/>
              <a:gdLst>
                <a:gd name="T0" fmla="*/ 28 w 1360"/>
                <a:gd name="T1" fmla="*/ 453 h 453"/>
                <a:gd name="T2" fmla="*/ 12 w 1360"/>
                <a:gd name="T3" fmla="*/ 448 h 453"/>
                <a:gd name="T4" fmla="*/ 2 w 1360"/>
                <a:gd name="T5" fmla="*/ 436 h 453"/>
                <a:gd name="T6" fmla="*/ 0 w 1360"/>
                <a:gd name="T7" fmla="*/ 28 h 453"/>
                <a:gd name="T8" fmla="*/ 2 w 1360"/>
                <a:gd name="T9" fmla="*/ 17 h 453"/>
                <a:gd name="T10" fmla="*/ 12 w 1360"/>
                <a:gd name="T11" fmla="*/ 5 h 453"/>
                <a:gd name="T12" fmla="*/ 28 w 1360"/>
                <a:gd name="T13" fmla="*/ 0 h 453"/>
                <a:gd name="T14" fmla="*/ 458 w 1360"/>
                <a:gd name="T15" fmla="*/ 1 h 453"/>
                <a:gd name="T16" fmla="*/ 472 w 1360"/>
                <a:gd name="T17" fmla="*/ 8 h 453"/>
                <a:gd name="T18" fmla="*/ 480 w 1360"/>
                <a:gd name="T19" fmla="*/ 22 h 453"/>
                <a:gd name="T20" fmla="*/ 481 w 1360"/>
                <a:gd name="T21" fmla="*/ 84 h 453"/>
                <a:gd name="T22" fmla="*/ 485 w 1360"/>
                <a:gd name="T23" fmla="*/ 110 h 453"/>
                <a:gd name="T24" fmla="*/ 496 w 1360"/>
                <a:gd name="T25" fmla="*/ 132 h 453"/>
                <a:gd name="T26" fmla="*/ 512 w 1360"/>
                <a:gd name="T27" fmla="*/ 150 h 453"/>
                <a:gd name="T28" fmla="*/ 533 w 1360"/>
                <a:gd name="T29" fmla="*/ 163 h 453"/>
                <a:gd name="T30" fmla="*/ 557 w 1360"/>
                <a:gd name="T31" fmla="*/ 169 h 453"/>
                <a:gd name="T32" fmla="*/ 821 w 1360"/>
                <a:gd name="T33" fmla="*/ 169 h 453"/>
                <a:gd name="T34" fmla="*/ 846 w 1360"/>
                <a:gd name="T35" fmla="*/ 166 h 453"/>
                <a:gd name="T36" fmla="*/ 868 w 1360"/>
                <a:gd name="T37" fmla="*/ 155 h 453"/>
                <a:gd name="T38" fmla="*/ 886 w 1360"/>
                <a:gd name="T39" fmla="*/ 139 h 453"/>
                <a:gd name="T40" fmla="*/ 900 w 1360"/>
                <a:gd name="T41" fmla="*/ 118 h 453"/>
                <a:gd name="T42" fmla="*/ 906 w 1360"/>
                <a:gd name="T43" fmla="*/ 93 h 453"/>
                <a:gd name="T44" fmla="*/ 907 w 1360"/>
                <a:gd name="T45" fmla="*/ 28 h 453"/>
                <a:gd name="T46" fmla="*/ 911 w 1360"/>
                <a:gd name="T47" fmla="*/ 12 h 453"/>
                <a:gd name="T48" fmla="*/ 924 w 1360"/>
                <a:gd name="T49" fmla="*/ 2 h 453"/>
                <a:gd name="T50" fmla="*/ 1332 w 1360"/>
                <a:gd name="T51" fmla="*/ 0 h 453"/>
                <a:gd name="T52" fmla="*/ 1342 w 1360"/>
                <a:gd name="T53" fmla="*/ 2 h 453"/>
                <a:gd name="T54" fmla="*/ 1355 w 1360"/>
                <a:gd name="T55" fmla="*/ 12 h 453"/>
                <a:gd name="T56" fmla="*/ 1360 w 1360"/>
                <a:gd name="T57" fmla="*/ 28 h 453"/>
                <a:gd name="T58" fmla="*/ 1359 w 1360"/>
                <a:gd name="T59" fmla="*/ 431 h 453"/>
                <a:gd name="T60" fmla="*/ 1351 w 1360"/>
                <a:gd name="T61" fmla="*/ 445 h 453"/>
                <a:gd name="T62" fmla="*/ 1337 w 1360"/>
                <a:gd name="T63" fmla="*/ 452 h 453"/>
                <a:gd name="T64" fmla="*/ 56 w 1360"/>
                <a:gd name="T65" fmla="*/ 396 h 453"/>
                <a:gd name="T66" fmla="*/ 963 w 1360"/>
                <a:gd name="T67" fmla="*/ 56 h 453"/>
                <a:gd name="T68" fmla="*/ 962 w 1360"/>
                <a:gd name="T69" fmla="*/ 100 h 453"/>
                <a:gd name="T70" fmla="*/ 952 w 1360"/>
                <a:gd name="T71" fmla="*/ 140 h 453"/>
                <a:gd name="T72" fmla="*/ 931 w 1360"/>
                <a:gd name="T73" fmla="*/ 174 h 453"/>
                <a:gd name="T74" fmla="*/ 901 w 1360"/>
                <a:gd name="T75" fmla="*/ 203 h 453"/>
                <a:gd name="T76" fmla="*/ 863 w 1360"/>
                <a:gd name="T77" fmla="*/ 220 h 453"/>
                <a:gd name="T78" fmla="*/ 821 w 1360"/>
                <a:gd name="T79" fmla="*/ 227 h 453"/>
                <a:gd name="T80" fmla="*/ 552 w 1360"/>
                <a:gd name="T81" fmla="*/ 226 h 453"/>
                <a:gd name="T82" fmla="*/ 511 w 1360"/>
                <a:gd name="T83" fmla="*/ 215 h 453"/>
                <a:gd name="T84" fmla="*/ 476 w 1360"/>
                <a:gd name="T85" fmla="*/ 193 h 453"/>
                <a:gd name="T86" fmla="*/ 449 w 1360"/>
                <a:gd name="T87" fmla="*/ 164 h 453"/>
                <a:gd name="T88" fmla="*/ 431 w 1360"/>
                <a:gd name="T89" fmla="*/ 127 h 453"/>
                <a:gd name="T90" fmla="*/ 425 w 1360"/>
                <a:gd name="T91" fmla="*/ 84 h 453"/>
                <a:gd name="T92" fmla="*/ 56 w 1360"/>
                <a:gd name="T93" fmla="*/ 396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60" h="453">
                  <a:moveTo>
                    <a:pt x="1332" y="453"/>
                  </a:moveTo>
                  <a:lnTo>
                    <a:pt x="28" y="453"/>
                  </a:lnTo>
                  <a:lnTo>
                    <a:pt x="28" y="453"/>
                  </a:lnTo>
                  <a:lnTo>
                    <a:pt x="22" y="452"/>
                  </a:lnTo>
                  <a:lnTo>
                    <a:pt x="17" y="451"/>
                  </a:lnTo>
                  <a:lnTo>
                    <a:pt x="12" y="448"/>
                  </a:lnTo>
                  <a:lnTo>
                    <a:pt x="8" y="445"/>
                  </a:lnTo>
                  <a:lnTo>
                    <a:pt x="4" y="441"/>
                  </a:lnTo>
                  <a:lnTo>
                    <a:pt x="2" y="436"/>
                  </a:lnTo>
                  <a:lnTo>
                    <a:pt x="0" y="431"/>
                  </a:lnTo>
                  <a:lnTo>
                    <a:pt x="0" y="425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453" y="0"/>
                  </a:lnTo>
                  <a:lnTo>
                    <a:pt x="453" y="0"/>
                  </a:lnTo>
                  <a:lnTo>
                    <a:pt x="458" y="1"/>
                  </a:lnTo>
                  <a:lnTo>
                    <a:pt x="464" y="2"/>
                  </a:lnTo>
                  <a:lnTo>
                    <a:pt x="468" y="5"/>
                  </a:lnTo>
                  <a:lnTo>
                    <a:pt x="472" y="8"/>
                  </a:lnTo>
                  <a:lnTo>
                    <a:pt x="476" y="12"/>
                  </a:lnTo>
                  <a:lnTo>
                    <a:pt x="479" y="17"/>
                  </a:lnTo>
                  <a:lnTo>
                    <a:pt x="480" y="22"/>
                  </a:lnTo>
                  <a:lnTo>
                    <a:pt x="481" y="28"/>
                  </a:lnTo>
                  <a:lnTo>
                    <a:pt x="481" y="84"/>
                  </a:lnTo>
                  <a:lnTo>
                    <a:pt x="481" y="84"/>
                  </a:lnTo>
                  <a:lnTo>
                    <a:pt x="481" y="93"/>
                  </a:lnTo>
                  <a:lnTo>
                    <a:pt x="482" y="102"/>
                  </a:lnTo>
                  <a:lnTo>
                    <a:pt x="485" y="110"/>
                  </a:lnTo>
                  <a:lnTo>
                    <a:pt x="488" y="118"/>
                  </a:lnTo>
                  <a:lnTo>
                    <a:pt x="492" y="125"/>
                  </a:lnTo>
                  <a:lnTo>
                    <a:pt x="496" y="132"/>
                  </a:lnTo>
                  <a:lnTo>
                    <a:pt x="501" y="139"/>
                  </a:lnTo>
                  <a:lnTo>
                    <a:pt x="506" y="145"/>
                  </a:lnTo>
                  <a:lnTo>
                    <a:pt x="512" y="150"/>
                  </a:lnTo>
                  <a:lnTo>
                    <a:pt x="519" y="155"/>
                  </a:lnTo>
                  <a:lnTo>
                    <a:pt x="526" y="159"/>
                  </a:lnTo>
                  <a:lnTo>
                    <a:pt x="533" y="163"/>
                  </a:lnTo>
                  <a:lnTo>
                    <a:pt x="541" y="166"/>
                  </a:lnTo>
                  <a:lnTo>
                    <a:pt x="549" y="168"/>
                  </a:lnTo>
                  <a:lnTo>
                    <a:pt x="557" y="169"/>
                  </a:lnTo>
                  <a:lnTo>
                    <a:pt x="566" y="169"/>
                  </a:lnTo>
                  <a:lnTo>
                    <a:pt x="821" y="169"/>
                  </a:lnTo>
                  <a:lnTo>
                    <a:pt x="821" y="169"/>
                  </a:lnTo>
                  <a:lnTo>
                    <a:pt x="830" y="169"/>
                  </a:lnTo>
                  <a:lnTo>
                    <a:pt x="838" y="168"/>
                  </a:lnTo>
                  <a:lnTo>
                    <a:pt x="846" y="166"/>
                  </a:lnTo>
                  <a:lnTo>
                    <a:pt x="854" y="163"/>
                  </a:lnTo>
                  <a:lnTo>
                    <a:pt x="862" y="159"/>
                  </a:lnTo>
                  <a:lnTo>
                    <a:pt x="868" y="155"/>
                  </a:lnTo>
                  <a:lnTo>
                    <a:pt x="875" y="150"/>
                  </a:lnTo>
                  <a:lnTo>
                    <a:pt x="881" y="145"/>
                  </a:lnTo>
                  <a:lnTo>
                    <a:pt x="886" y="139"/>
                  </a:lnTo>
                  <a:lnTo>
                    <a:pt x="892" y="132"/>
                  </a:lnTo>
                  <a:lnTo>
                    <a:pt x="896" y="125"/>
                  </a:lnTo>
                  <a:lnTo>
                    <a:pt x="900" y="118"/>
                  </a:lnTo>
                  <a:lnTo>
                    <a:pt x="903" y="110"/>
                  </a:lnTo>
                  <a:lnTo>
                    <a:pt x="905" y="102"/>
                  </a:lnTo>
                  <a:lnTo>
                    <a:pt x="906" y="93"/>
                  </a:lnTo>
                  <a:lnTo>
                    <a:pt x="907" y="84"/>
                  </a:lnTo>
                  <a:lnTo>
                    <a:pt x="907" y="28"/>
                  </a:lnTo>
                  <a:lnTo>
                    <a:pt x="907" y="28"/>
                  </a:lnTo>
                  <a:lnTo>
                    <a:pt x="907" y="22"/>
                  </a:lnTo>
                  <a:lnTo>
                    <a:pt x="909" y="17"/>
                  </a:lnTo>
                  <a:lnTo>
                    <a:pt x="911" y="12"/>
                  </a:lnTo>
                  <a:lnTo>
                    <a:pt x="915" y="8"/>
                  </a:lnTo>
                  <a:lnTo>
                    <a:pt x="919" y="5"/>
                  </a:lnTo>
                  <a:lnTo>
                    <a:pt x="924" y="2"/>
                  </a:lnTo>
                  <a:lnTo>
                    <a:pt x="929" y="1"/>
                  </a:lnTo>
                  <a:lnTo>
                    <a:pt x="935" y="0"/>
                  </a:lnTo>
                  <a:lnTo>
                    <a:pt x="1332" y="0"/>
                  </a:lnTo>
                  <a:lnTo>
                    <a:pt x="1332" y="0"/>
                  </a:lnTo>
                  <a:lnTo>
                    <a:pt x="1337" y="1"/>
                  </a:lnTo>
                  <a:lnTo>
                    <a:pt x="1342" y="2"/>
                  </a:lnTo>
                  <a:lnTo>
                    <a:pt x="1347" y="5"/>
                  </a:lnTo>
                  <a:lnTo>
                    <a:pt x="1351" y="8"/>
                  </a:lnTo>
                  <a:lnTo>
                    <a:pt x="1355" y="12"/>
                  </a:lnTo>
                  <a:lnTo>
                    <a:pt x="1357" y="17"/>
                  </a:lnTo>
                  <a:lnTo>
                    <a:pt x="1359" y="22"/>
                  </a:lnTo>
                  <a:lnTo>
                    <a:pt x="1360" y="28"/>
                  </a:lnTo>
                  <a:lnTo>
                    <a:pt x="1360" y="425"/>
                  </a:lnTo>
                  <a:lnTo>
                    <a:pt x="1360" y="425"/>
                  </a:lnTo>
                  <a:lnTo>
                    <a:pt x="1359" y="431"/>
                  </a:lnTo>
                  <a:lnTo>
                    <a:pt x="1357" y="436"/>
                  </a:lnTo>
                  <a:lnTo>
                    <a:pt x="1355" y="441"/>
                  </a:lnTo>
                  <a:lnTo>
                    <a:pt x="1351" y="445"/>
                  </a:lnTo>
                  <a:lnTo>
                    <a:pt x="1347" y="448"/>
                  </a:lnTo>
                  <a:lnTo>
                    <a:pt x="1342" y="451"/>
                  </a:lnTo>
                  <a:lnTo>
                    <a:pt x="1337" y="452"/>
                  </a:lnTo>
                  <a:lnTo>
                    <a:pt x="1332" y="453"/>
                  </a:lnTo>
                  <a:lnTo>
                    <a:pt x="1332" y="453"/>
                  </a:lnTo>
                  <a:close/>
                  <a:moveTo>
                    <a:pt x="56" y="396"/>
                  </a:moveTo>
                  <a:lnTo>
                    <a:pt x="1304" y="396"/>
                  </a:lnTo>
                  <a:lnTo>
                    <a:pt x="1304" y="56"/>
                  </a:lnTo>
                  <a:lnTo>
                    <a:pt x="963" y="56"/>
                  </a:lnTo>
                  <a:lnTo>
                    <a:pt x="963" y="84"/>
                  </a:lnTo>
                  <a:lnTo>
                    <a:pt x="963" y="84"/>
                  </a:lnTo>
                  <a:lnTo>
                    <a:pt x="962" y="100"/>
                  </a:lnTo>
                  <a:lnTo>
                    <a:pt x="960" y="113"/>
                  </a:lnTo>
                  <a:lnTo>
                    <a:pt x="956" y="127"/>
                  </a:lnTo>
                  <a:lnTo>
                    <a:pt x="952" y="140"/>
                  </a:lnTo>
                  <a:lnTo>
                    <a:pt x="946" y="152"/>
                  </a:lnTo>
                  <a:lnTo>
                    <a:pt x="939" y="164"/>
                  </a:lnTo>
                  <a:lnTo>
                    <a:pt x="931" y="174"/>
                  </a:lnTo>
                  <a:lnTo>
                    <a:pt x="922" y="184"/>
                  </a:lnTo>
                  <a:lnTo>
                    <a:pt x="912" y="193"/>
                  </a:lnTo>
                  <a:lnTo>
                    <a:pt x="901" y="203"/>
                  </a:lnTo>
                  <a:lnTo>
                    <a:pt x="889" y="210"/>
                  </a:lnTo>
                  <a:lnTo>
                    <a:pt x="876" y="215"/>
                  </a:lnTo>
                  <a:lnTo>
                    <a:pt x="863" y="220"/>
                  </a:lnTo>
                  <a:lnTo>
                    <a:pt x="850" y="224"/>
                  </a:lnTo>
                  <a:lnTo>
                    <a:pt x="836" y="226"/>
                  </a:lnTo>
                  <a:lnTo>
                    <a:pt x="821" y="227"/>
                  </a:lnTo>
                  <a:lnTo>
                    <a:pt x="566" y="227"/>
                  </a:lnTo>
                  <a:lnTo>
                    <a:pt x="566" y="227"/>
                  </a:lnTo>
                  <a:lnTo>
                    <a:pt x="552" y="226"/>
                  </a:lnTo>
                  <a:lnTo>
                    <a:pt x="538" y="224"/>
                  </a:lnTo>
                  <a:lnTo>
                    <a:pt x="524" y="220"/>
                  </a:lnTo>
                  <a:lnTo>
                    <a:pt x="511" y="215"/>
                  </a:lnTo>
                  <a:lnTo>
                    <a:pt x="499" y="210"/>
                  </a:lnTo>
                  <a:lnTo>
                    <a:pt x="488" y="203"/>
                  </a:lnTo>
                  <a:lnTo>
                    <a:pt x="476" y="193"/>
                  </a:lnTo>
                  <a:lnTo>
                    <a:pt x="466" y="184"/>
                  </a:lnTo>
                  <a:lnTo>
                    <a:pt x="457" y="174"/>
                  </a:lnTo>
                  <a:lnTo>
                    <a:pt x="449" y="164"/>
                  </a:lnTo>
                  <a:lnTo>
                    <a:pt x="442" y="152"/>
                  </a:lnTo>
                  <a:lnTo>
                    <a:pt x="436" y="140"/>
                  </a:lnTo>
                  <a:lnTo>
                    <a:pt x="431" y="127"/>
                  </a:lnTo>
                  <a:lnTo>
                    <a:pt x="427" y="113"/>
                  </a:lnTo>
                  <a:lnTo>
                    <a:pt x="425" y="100"/>
                  </a:lnTo>
                  <a:lnTo>
                    <a:pt x="425" y="84"/>
                  </a:lnTo>
                  <a:lnTo>
                    <a:pt x="425" y="56"/>
                  </a:lnTo>
                  <a:lnTo>
                    <a:pt x="56" y="56"/>
                  </a:lnTo>
                  <a:lnTo>
                    <a:pt x="56" y="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8" name="Freeform 369">
              <a:extLst>
                <a:ext uri="{FF2B5EF4-FFF2-40B4-BE49-F238E27FC236}">
                  <a16:creationId xmlns:a16="http://schemas.microsoft.com/office/drawing/2014/main" id="{EC4956B5-A6CC-4593-BFA2-035B34D0A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975" y="5199063"/>
              <a:ext cx="88900" cy="104775"/>
            </a:xfrm>
            <a:custGeom>
              <a:avLst/>
              <a:gdLst>
                <a:gd name="T0" fmla="*/ 28 w 339"/>
                <a:gd name="T1" fmla="*/ 397 h 397"/>
                <a:gd name="T2" fmla="*/ 28 w 339"/>
                <a:gd name="T3" fmla="*/ 397 h 397"/>
                <a:gd name="T4" fmla="*/ 20 w 339"/>
                <a:gd name="T5" fmla="*/ 396 h 397"/>
                <a:gd name="T6" fmla="*/ 14 w 339"/>
                <a:gd name="T7" fmla="*/ 393 h 397"/>
                <a:gd name="T8" fmla="*/ 14 w 339"/>
                <a:gd name="T9" fmla="*/ 393 h 397"/>
                <a:gd name="T10" fmla="*/ 9 w 339"/>
                <a:gd name="T11" fmla="*/ 390 h 397"/>
                <a:gd name="T12" fmla="*/ 5 w 339"/>
                <a:gd name="T13" fmla="*/ 386 h 397"/>
                <a:gd name="T14" fmla="*/ 2 w 339"/>
                <a:gd name="T15" fmla="*/ 381 h 397"/>
                <a:gd name="T16" fmla="*/ 1 w 339"/>
                <a:gd name="T17" fmla="*/ 376 h 397"/>
                <a:gd name="T18" fmla="*/ 0 w 339"/>
                <a:gd name="T19" fmla="*/ 371 h 397"/>
                <a:gd name="T20" fmla="*/ 0 w 339"/>
                <a:gd name="T21" fmla="*/ 365 h 397"/>
                <a:gd name="T22" fmla="*/ 1 w 339"/>
                <a:gd name="T23" fmla="*/ 360 h 397"/>
                <a:gd name="T24" fmla="*/ 3 w 339"/>
                <a:gd name="T25" fmla="*/ 355 h 397"/>
                <a:gd name="T26" fmla="*/ 202 w 339"/>
                <a:gd name="T27" fmla="*/ 14 h 397"/>
                <a:gd name="T28" fmla="*/ 202 w 339"/>
                <a:gd name="T29" fmla="*/ 14 h 397"/>
                <a:gd name="T30" fmla="*/ 206 w 339"/>
                <a:gd name="T31" fmla="*/ 8 h 397"/>
                <a:gd name="T32" fmla="*/ 212 w 339"/>
                <a:gd name="T33" fmla="*/ 4 h 397"/>
                <a:gd name="T34" fmla="*/ 219 w 339"/>
                <a:gd name="T35" fmla="*/ 1 h 397"/>
                <a:gd name="T36" fmla="*/ 226 w 339"/>
                <a:gd name="T37" fmla="*/ 0 h 397"/>
                <a:gd name="T38" fmla="*/ 311 w 339"/>
                <a:gd name="T39" fmla="*/ 0 h 397"/>
                <a:gd name="T40" fmla="*/ 311 w 339"/>
                <a:gd name="T41" fmla="*/ 0 h 397"/>
                <a:gd name="T42" fmla="*/ 317 w 339"/>
                <a:gd name="T43" fmla="*/ 1 h 397"/>
                <a:gd name="T44" fmla="*/ 322 w 339"/>
                <a:gd name="T45" fmla="*/ 2 h 397"/>
                <a:gd name="T46" fmla="*/ 327 w 339"/>
                <a:gd name="T47" fmla="*/ 5 h 397"/>
                <a:gd name="T48" fmla="*/ 331 w 339"/>
                <a:gd name="T49" fmla="*/ 8 h 397"/>
                <a:gd name="T50" fmla="*/ 335 w 339"/>
                <a:gd name="T51" fmla="*/ 13 h 397"/>
                <a:gd name="T52" fmla="*/ 337 w 339"/>
                <a:gd name="T53" fmla="*/ 17 h 397"/>
                <a:gd name="T54" fmla="*/ 339 w 339"/>
                <a:gd name="T55" fmla="*/ 23 h 397"/>
                <a:gd name="T56" fmla="*/ 339 w 339"/>
                <a:gd name="T57" fmla="*/ 28 h 397"/>
                <a:gd name="T58" fmla="*/ 339 w 339"/>
                <a:gd name="T59" fmla="*/ 28 h 397"/>
                <a:gd name="T60" fmla="*/ 339 w 339"/>
                <a:gd name="T61" fmla="*/ 35 h 397"/>
                <a:gd name="T62" fmla="*/ 337 w 339"/>
                <a:gd name="T63" fmla="*/ 40 h 397"/>
                <a:gd name="T64" fmla="*/ 335 w 339"/>
                <a:gd name="T65" fmla="*/ 45 h 397"/>
                <a:gd name="T66" fmla="*/ 331 w 339"/>
                <a:gd name="T67" fmla="*/ 49 h 397"/>
                <a:gd name="T68" fmla="*/ 327 w 339"/>
                <a:gd name="T69" fmla="*/ 53 h 397"/>
                <a:gd name="T70" fmla="*/ 322 w 339"/>
                <a:gd name="T71" fmla="*/ 55 h 397"/>
                <a:gd name="T72" fmla="*/ 317 w 339"/>
                <a:gd name="T73" fmla="*/ 57 h 397"/>
                <a:gd name="T74" fmla="*/ 311 w 339"/>
                <a:gd name="T75" fmla="*/ 57 h 397"/>
                <a:gd name="T76" fmla="*/ 242 w 339"/>
                <a:gd name="T77" fmla="*/ 57 h 397"/>
                <a:gd name="T78" fmla="*/ 52 w 339"/>
                <a:gd name="T79" fmla="*/ 383 h 397"/>
                <a:gd name="T80" fmla="*/ 52 w 339"/>
                <a:gd name="T81" fmla="*/ 383 h 397"/>
                <a:gd name="T82" fmla="*/ 47 w 339"/>
                <a:gd name="T83" fmla="*/ 389 h 397"/>
                <a:gd name="T84" fmla="*/ 41 w 339"/>
                <a:gd name="T85" fmla="*/ 394 h 397"/>
                <a:gd name="T86" fmla="*/ 35 w 339"/>
                <a:gd name="T87" fmla="*/ 396 h 397"/>
                <a:gd name="T88" fmla="*/ 28 w 339"/>
                <a:gd name="T89" fmla="*/ 397 h 397"/>
                <a:gd name="T90" fmla="*/ 28 w 339"/>
                <a:gd name="T91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39" h="397">
                  <a:moveTo>
                    <a:pt x="28" y="397"/>
                  </a:moveTo>
                  <a:lnTo>
                    <a:pt x="28" y="397"/>
                  </a:lnTo>
                  <a:lnTo>
                    <a:pt x="20" y="396"/>
                  </a:lnTo>
                  <a:lnTo>
                    <a:pt x="14" y="393"/>
                  </a:lnTo>
                  <a:lnTo>
                    <a:pt x="14" y="393"/>
                  </a:lnTo>
                  <a:lnTo>
                    <a:pt x="9" y="390"/>
                  </a:lnTo>
                  <a:lnTo>
                    <a:pt x="5" y="386"/>
                  </a:lnTo>
                  <a:lnTo>
                    <a:pt x="2" y="381"/>
                  </a:lnTo>
                  <a:lnTo>
                    <a:pt x="1" y="376"/>
                  </a:lnTo>
                  <a:lnTo>
                    <a:pt x="0" y="371"/>
                  </a:lnTo>
                  <a:lnTo>
                    <a:pt x="0" y="365"/>
                  </a:lnTo>
                  <a:lnTo>
                    <a:pt x="1" y="360"/>
                  </a:lnTo>
                  <a:lnTo>
                    <a:pt x="3" y="355"/>
                  </a:lnTo>
                  <a:lnTo>
                    <a:pt x="202" y="14"/>
                  </a:lnTo>
                  <a:lnTo>
                    <a:pt x="202" y="14"/>
                  </a:lnTo>
                  <a:lnTo>
                    <a:pt x="206" y="8"/>
                  </a:lnTo>
                  <a:lnTo>
                    <a:pt x="212" y="4"/>
                  </a:lnTo>
                  <a:lnTo>
                    <a:pt x="219" y="1"/>
                  </a:lnTo>
                  <a:lnTo>
                    <a:pt x="226" y="0"/>
                  </a:lnTo>
                  <a:lnTo>
                    <a:pt x="311" y="0"/>
                  </a:lnTo>
                  <a:lnTo>
                    <a:pt x="311" y="0"/>
                  </a:lnTo>
                  <a:lnTo>
                    <a:pt x="317" y="1"/>
                  </a:lnTo>
                  <a:lnTo>
                    <a:pt x="322" y="2"/>
                  </a:lnTo>
                  <a:lnTo>
                    <a:pt x="327" y="5"/>
                  </a:lnTo>
                  <a:lnTo>
                    <a:pt x="331" y="8"/>
                  </a:lnTo>
                  <a:lnTo>
                    <a:pt x="335" y="13"/>
                  </a:lnTo>
                  <a:lnTo>
                    <a:pt x="337" y="17"/>
                  </a:lnTo>
                  <a:lnTo>
                    <a:pt x="339" y="23"/>
                  </a:lnTo>
                  <a:lnTo>
                    <a:pt x="339" y="28"/>
                  </a:lnTo>
                  <a:lnTo>
                    <a:pt x="339" y="28"/>
                  </a:lnTo>
                  <a:lnTo>
                    <a:pt x="339" y="35"/>
                  </a:lnTo>
                  <a:lnTo>
                    <a:pt x="337" y="40"/>
                  </a:lnTo>
                  <a:lnTo>
                    <a:pt x="335" y="45"/>
                  </a:lnTo>
                  <a:lnTo>
                    <a:pt x="331" y="49"/>
                  </a:lnTo>
                  <a:lnTo>
                    <a:pt x="327" y="53"/>
                  </a:lnTo>
                  <a:lnTo>
                    <a:pt x="322" y="55"/>
                  </a:lnTo>
                  <a:lnTo>
                    <a:pt x="317" y="57"/>
                  </a:lnTo>
                  <a:lnTo>
                    <a:pt x="311" y="57"/>
                  </a:lnTo>
                  <a:lnTo>
                    <a:pt x="242" y="57"/>
                  </a:lnTo>
                  <a:lnTo>
                    <a:pt x="52" y="383"/>
                  </a:lnTo>
                  <a:lnTo>
                    <a:pt x="52" y="383"/>
                  </a:lnTo>
                  <a:lnTo>
                    <a:pt x="47" y="389"/>
                  </a:lnTo>
                  <a:lnTo>
                    <a:pt x="41" y="394"/>
                  </a:lnTo>
                  <a:lnTo>
                    <a:pt x="35" y="396"/>
                  </a:lnTo>
                  <a:lnTo>
                    <a:pt x="28" y="397"/>
                  </a:lnTo>
                  <a:lnTo>
                    <a:pt x="28" y="3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9" name="Freeform 370">
              <a:extLst>
                <a:ext uri="{FF2B5EF4-FFF2-40B4-BE49-F238E27FC236}">
                  <a16:creationId xmlns:a16="http://schemas.microsoft.com/office/drawing/2014/main" id="{F75AA242-2C13-4F14-AD3F-DAD3C7B1013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5850" y="5199063"/>
              <a:ext cx="90488" cy="104775"/>
            </a:xfrm>
            <a:custGeom>
              <a:avLst/>
              <a:gdLst>
                <a:gd name="T0" fmla="*/ 312 w 340"/>
                <a:gd name="T1" fmla="*/ 397 h 397"/>
                <a:gd name="T2" fmla="*/ 312 w 340"/>
                <a:gd name="T3" fmla="*/ 397 h 397"/>
                <a:gd name="T4" fmla="*/ 304 w 340"/>
                <a:gd name="T5" fmla="*/ 396 h 397"/>
                <a:gd name="T6" fmla="*/ 298 w 340"/>
                <a:gd name="T7" fmla="*/ 394 h 397"/>
                <a:gd name="T8" fmla="*/ 292 w 340"/>
                <a:gd name="T9" fmla="*/ 389 h 397"/>
                <a:gd name="T10" fmla="*/ 287 w 340"/>
                <a:gd name="T11" fmla="*/ 383 h 397"/>
                <a:gd name="T12" fmla="*/ 97 w 340"/>
                <a:gd name="T13" fmla="*/ 57 h 397"/>
                <a:gd name="T14" fmla="*/ 28 w 340"/>
                <a:gd name="T15" fmla="*/ 57 h 397"/>
                <a:gd name="T16" fmla="*/ 28 w 340"/>
                <a:gd name="T17" fmla="*/ 57 h 397"/>
                <a:gd name="T18" fmla="*/ 22 w 340"/>
                <a:gd name="T19" fmla="*/ 57 h 397"/>
                <a:gd name="T20" fmla="*/ 17 w 340"/>
                <a:gd name="T21" fmla="*/ 55 h 397"/>
                <a:gd name="T22" fmla="*/ 12 w 340"/>
                <a:gd name="T23" fmla="*/ 53 h 397"/>
                <a:gd name="T24" fmla="*/ 8 w 340"/>
                <a:gd name="T25" fmla="*/ 49 h 397"/>
                <a:gd name="T26" fmla="*/ 5 w 340"/>
                <a:gd name="T27" fmla="*/ 45 h 397"/>
                <a:gd name="T28" fmla="*/ 2 w 340"/>
                <a:gd name="T29" fmla="*/ 40 h 397"/>
                <a:gd name="T30" fmla="*/ 0 w 340"/>
                <a:gd name="T31" fmla="*/ 35 h 397"/>
                <a:gd name="T32" fmla="*/ 0 w 340"/>
                <a:gd name="T33" fmla="*/ 28 h 397"/>
                <a:gd name="T34" fmla="*/ 0 w 340"/>
                <a:gd name="T35" fmla="*/ 28 h 397"/>
                <a:gd name="T36" fmla="*/ 0 w 340"/>
                <a:gd name="T37" fmla="*/ 23 h 397"/>
                <a:gd name="T38" fmla="*/ 2 w 340"/>
                <a:gd name="T39" fmla="*/ 17 h 397"/>
                <a:gd name="T40" fmla="*/ 5 w 340"/>
                <a:gd name="T41" fmla="*/ 13 h 397"/>
                <a:gd name="T42" fmla="*/ 8 w 340"/>
                <a:gd name="T43" fmla="*/ 8 h 397"/>
                <a:gd name="T44" fmla="*/ 12 w 340"/>
                <a:gd name="T45" fmla="*/ 5 h 397"/>
                <a:gd name="T46" fmla="*/ 17 w 340"/>
                <a:gd name="T47" fmla="*/ 2 h 397"/>
                <a:gd name="T48" fmla="*/ 22 w 340"/>
                <a:gd name="T49" fmla="*/ 1 h 397"/>
                <a:gd name="T50" fmla="*/ 28 w 340"/>
                <a:gd name="T51" fmla="*/ 0 h 397"/>
                <a:gd name="T52" fmla="*/ 113 w 340"/>
                <a:gd name="T53" fmla="*/ 0 h 397"/>
                <a:gd name="T54" fmla="*/ 113 w 340"/>
                <a:gd name="T55" fmla="*/ 0 h 397"/>
                <a:gd name="T56" fmla="*/ 120 w 340"/>
                <a:gd name="T57" fmla="*/ 1 h 397"/>
                <a:gd name="T58" fmla="*/ 127 w 340"/>
                <a:gd name="T59" fmla="*/ 4 h 397"/>
                <a:gd name="T60" fmla="*/ 133 w 340"/>
                <a:gd name="T61" fmla="*/ 8 h 397"/>
                <a:gd name="T62" fmla="*/ 137 w 340"/>
                <a:gd name="T63" fmla="*/ 14 h 397"/>
                <a:gd name="T64" fmla="*/ 336 w 340"/>
                <a:gd name="T65" fmla="*/ 355 h 397"/>
                <a:gd name="T66" fmla="*/ 336 w 340"/>
                <a:gd name="T67" fmla="*/ 355 h 397"/>
                <a:gd name="T68" fmla="*/ 338 w 340"/>
                <a:gd name="T69" fmla="*/ 360 h 397"/>
                <a:gd name="T70" fmla="*/ 339 w 340"/>
                <a:gd name="T71" fmla="*/ 365 h 397"/>
                <a:gd name="T72" fmla="*/ 340 w 340"/>
                <a:gd name="T73" fmla="*/ 371 h 397"/>
                <a:gd name="T74" fmla="*/ 339 w 340"/>
                <a:gd name="T75" fmla="*/ 376 h 397"/>
                <a:gd name="T76" fmla="*/ 337 w 340"/>
                <a:gd name="T77" fmla="*/ 381 h 397"/>
                <a:gd name="T78" fmla="*/ 334 w 340"/>
                <a:gd name="T79" fmla="*/ 386 h 397"/>
                <a:gd name="T80" fmla="*/ 330 w 340"/>
                <a:gd name="T81" fmla="*/ 390 h 397"/>
                <a:gd name="T82" fmla="*/ 326 w 340"/>
                <a:gd name="T83" fmla="*/ 393 h 397"/>
                <a:gd name="T84" fmla="*/ 326 w 340"/>
                <a:gd name="T85" fmla="*/ 393 h 397"/>
                <a:gd name="T86" fmla="*/ 319 w 340"/>
                <a:gd name="T87" fmla="*/ 396 h 397"/>
                <a:gd name="T88" fmla="*/ 312 w 340"/>
                <a:gd name="T89" fmla="*/ 397 h 397"/>
                <a:gd name="T90" fmla="*/ 312 w 340"/>
                <a:gd name="T91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0" h="397">
                  <a:moveTo>
                    <a:pt x="312" y="397"/>
                  </a:moveTo>
                  <a:lnTo>
                    <a:pt x="312" y="397"/>
                  </a:lnTo>
                  <a:lnTo>
                    <a:pt x="304" y="396"/>
                  </a:lnTo>
                  <a:lnTo>
                    <a:pt x="298" y="394"/>
                  </a:lnTo>
                  <a:lnTo>
                    <a:pt x="292" y="389"/>
                  </a:lnTo>
                  <a:lnTo>
                    <a:pt x="287" y="383"/>
                  </a:lnTo>
                  <a:lnTo>
                    <a:pt x="97" y="57"/>
                  </a:lnTo>
                  <a:lnTo>
                    <a:pt x="28" y="57"/>
                  </a:lnTo>
                  <a:lnTo>
                    <a:pt x="28" y="57"/>
                  </a:lnTo>
                  <a:lnTo>
                    <a:pt x="22" y="57"/>
                  </a:lnTo>
                  <a:lnTo>
                    <a:pt x="17" y="55"/>
                  </a:lnTo>
                  <a:lnTo>
                    <a:pt x="12" y="53"/>
                  </a:lnTo>
                  <a:lnTo>
                    <a:pt x="8" y="49"/>
                  </a:lnTo>
                  <a:lnTo>
                    <a:pt x="5" y="45"/>
                  </a:lnTo>
                  <a:lnTo>
                    <a:pt x="2" y="40"/>
                  </a:lnTo>
                  <a:lnTo>
                    <a:pt x="0" y="35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5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120" y="1"/>
                  </a:lnTo>
                  <a:lnTo>
                    <a:pt x="127" y="4"/>
                  </a:lnTo>
                  <a:lnTo>
                    <a:pt x="133" y="8"/>
                  </a:lnTo>
                  <a:lnTo>
                    <a:pt x="137" y="14"/>
                  </a:lnTo>
                  <a:lnTo>
                    <a:pt x="336" y="355"/>
                  </a:lnTo>
                  <a:lnTo>
                    <a:pt x="336" y="355"/>
                  </a:lnTo>
                  <a:lnTo>
                    <a:pt x="338" y="360"/>
                  </a:lnTo>
                  <a:lnTo>
                    <a:pt x="339" y="365"/>
                  </a:lnTo>
                  <a:lnTo>
                    <a:pt x="340" y="371"/>
                  </a:lnTo>
                  <a:lnTo>
                    <a:pt x="339" y="376"/>
                  </a:lnTo>
                  <a:lnTo>
                    <a:pt x="337" y="381"/>
                  </a:lnTo>
                  <a:lnTo>
                    <a:pt x="334" y="386"/>
                  </a:lnTo>
                  <a:lnTo>
                    <a:pt x="330" y="390"/>
                  </a:lnTo>
                  <a:lnTo>
                    <a:pt x="326" y="393"/>
                  </a:lnTo>
                  <a:lnTo>
                    <a:pt x="326" y="393"/>
                  </a:lnTo>
                  <a:lnTo>
                    <a:pt x="319" y="396"/>
                  </a:lnTo>
                  <a:lnTo>
                    <a:pt x="312" y="397"/>
                  </a:lnTo>
                  <a:lnTo>
                    <a:pt x="312" y="3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40" name="Freeform 371">
              <a:extLst>
                <a:ext uri="{FF2B5EF4-FFF2-40B4-BE49-F238E27FC236}">
                  <a16:creationId xmlns:a16="http://schemas.microsoft.com/office/drawing/2014/main" id="{AB9AE485-A0BD-4640-9052-7CB00D0526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70913" y="5168901"/>
              <a:ext cx="104775" cy="104775"/>
            </a:xfrm>
            <a:custGeom>
              <a:avLst/>
              <a:gdLst>
                <a:gd name="T0" fmla="*/ 22 w 398"/>
                <a:gd name="T1" fmla="*/ 393 h 394"/>
                <a:gd name="T2" fmla="*/ 5 w 398"/>
                <a:gd name="T3" fmla="*/ 382 h 394"/>
                <a:gd name="T4" fmla="*/ 0 w 398"/>
                <a:gd name="T5" fmla="*/ 366 h 394"/>
                <a:gd name="T6" fmla="*/ 6 w 398"/>
                <a:gd name="T7" fmla="*/ 309 h 394"/>
                <a:gd name="T8" fmla="*/ 23 w 398"/>
                <a:gd name="T9" fmla="*/ 263 h 394"/>
                <a:gd name="T10" fmla="*/ 53 w 398"/>
                <a:gd name="T11" fmla="*/ 224 h 394"/>
                <a:gd name="T12" fmla="*/ 96 w 398"/>
                <a:gd name="T13" fmla="*/ 194 h 394"/>
                <a:gd name="T14" fmla="*/ 83 w 398"/>
                <a:gd name="T15" fmla="*/ 170 h 394"/>
                <a:gd name="T16" fmla="*/ 75 w 398"/>
                <a:gd name="T17" fmla="*/ 134 h 394"/>
                <a:gd name="T18" fmla="*/ 77 w 398"/>
                <a:gd name="T19" fmla="*/ 99 h 394"/>
                <a:gd name="T20" fmla="*/ 96 w 398"/>
                <a:gd name="T21" fmla="*/ 55 h 394"/>
                <a:gd name="T22" fmla="*/ 129 w 398"/>
                <a:gd name="T23" fmla="*/ 21 h 394"/>
                <a:gd name="T24" fmla="*/ 173 w 398"/>
                <a:gd name="T25" fmla="*/ 2 h 394"/>
                <a:gd name="T26" fmla="*/ 212 w 398"/>
                <a:gd name="T27" fmla="*/ 0 h 394"/>
                <a:gd name="T28" fmla="*/ 258 w 398"/>
                <a:gd name="T29" fmla="*/ 15 h 394"/>
                <a:gd name="T30" fmla="*/ 295 w 398"/>
                <a:gd name="T31" fmla="*/ 46 h 394"/>
                <a:gd name="T32" fmla="*/ 318 w 398"/>
                <a:gd name="T33" fmla="*/ 88 h 394"/>
                <a:gd name="T34" fmla="*/ 323 w 398"/>
                <a:gd name="T35" fmla="*/ 124 h 394"/>
                <a:gd name="T36" fmla="*/ 318 w 398"/>
                <a:gd name="T37" fmla="*/ 162 h 394"/>
                <a:gd name="T38" fmla="*/ 302 w 398"/>
                <a:gd name="T39" fmla="*/ 194 h 394"/>
                <a:gd name="T40" fmla="*/ 335 w 398"/>
                <a:gd name="T41" fmla="*/ 216 h 394"/>
                <a:gd name="T42" fmla="*/ 367 w 398"/>
                <a:gd name="T43" fmla="*/ 253 h 394"/>
                <a:gd name="T44" fmla="*/ 389 w 398"/>
                <a:gd name="T45" fmla="*/ 297 h 394"/>
                <a:gd name="T46" fmla="*/ 398 w 398"/>
                <a:gd name="T47" fmla="*/ 351 h 394"/>
                <a:gd name="T48" fmla="*/ 396 w 398"/>
                <a:gd name="T49" fmla="*/ 377 h 394"/>
                <a:gd name="T50" fmla="*/ 381 w 398"/>
                <a:gd name="T51" fmla="*/ 392 h 394"/>
                <a:gd name="T52" fmla="*/ 58 w 398"/>
                <a:gd name="T53" fmla="*/ 337 h 394"/>
                <a:gd name="T54" fmla="*/ 336 w 398"/>
                <a:gd name="T55" fmla="*/ 318 h 394"/>
                <a:gd name="T56" fmla="*/ 322 w 398"/>
                <a:gd name="T57" fmla="*/ 285 h 394"/>
                <a:gd name="T58" fmla="*/ 299 w 398"/>
                <a:gd name="T59" fmla="*/ 260 h 394"/>
                <a:gd name="T60" fmla="*/ 244 w 398"/>
                <a:gd name="T61" fmla="*/ 231 h 394"/>
                <a:gd name="T62" fmla="*/ 227 w 398"/>
                <a:gd name="T63" fmla="*/ 216 h 394"/>
                <a:gd name="T64" fmla="*/ 227 w 398"/>
                <a:gd name="T65" fmla="*/ 193 h 394"/>
                <a:gd name="T66" fmla="*/ 243 w 398"/>
                <a:gd name="T67" fmla="*/ 176 h 394"/>
                <a:gd name="T68" fmla="*/ 262 w 398"/>
                <a:gd name="T69" fmla="*/ 149 h 394"/>
                <a:gd name="T70" fmla="*/ 266 w 398"/>
                <a:gd name="T71" fmla="*/ 124 h 394"/>
                <a:gd name="T72" fmla="*/ 261 w 398"/>
                <a:gd name="T73" fmla="*/ 98 h 394"/>
                <a:gd name="T74" fmla="*/ 247 w 398"/>
                <a:gd name="T75" fmla="*/ 77 h 394"/>
                <a:gd name="T76" fmla="*/ 225 w 398"/>
                <a:gd name="T77" fmla="*/ 62 h 394"/>
                <a:gd name="T78" fmla="*/ 199 w 398"/>
                <a:gd name="T79" fmla="*/ 57 h 394"/>
                <a:gd name="T80" fmla="*/ 179 w 398"/>
                <a:gd name="T81" fmla="*/ 60 h 394"/>
                <a:gd name="T82" fmla="*/ 155 w 398"/>
                <a:gd name="T83" fmla="*/ 72 h 394"/>
                <a:gd name="T84" fmla="*/ 139 w 398"/>
                <a:gd name="T85" fmla="*/ 92 h 394"/>
                <a:gd name="T86" fmla="*/ 131 w 398"/>
                <a:gd name="T87" fmla="*/ 117 h 394"/>
                <a:gd name="T88" fmla="*/ 133 w 398"/>
                <a:gd name="T89" fmla="*/ 142 h 394"/>
                <a:gd name="T90" fmla="*/ 148 w 398"/>
                <a:gd name="T91" fmla="*/ 170 h 394"/>
                <a:gd name="T92" fmla="*/ 166 w 398"/>
                <a:gd name="T93" fmla="*/ 186 h 394"/>
                <a:gd name="T94" fmla="*/ 172 w 398"/>
                <a:gd name="T95" fmla="*/ 208 h 394"/>
                <a:gd name="T96" fmla="*/ 153 w 398"/>
                <a:gd name="T97" fmla="*/ 231 h 394"/>
                <a:gd name="T98" fmla="*/ 107 w 398"/>
                <a:gd name="T99" fmla="*/ 254 h 394"/>
                <a:gd name="T100" fmla="*/ 81 w 398"/>
                <a:gd name="T101" fmla="*/ 278 h 394"/>
                <a:gd name="T102" fmla="*/ 64 w 398"/>
                <a:gd name="T103" fmla="*/ 309 h 394"/>
                <a:gd name="T104" fmla="*/ 58 w 398"/>
                <a:gd name="T105" fmla="*/ 33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8" h="394">
                  <a:moveTo>
                    <a:pt x="369" y="394"/>
                  </a:moveTo>
                  <a:lnTo>
                    <a:pt x="28" y="394"/>
                  </a:lnTo>
                  <a:lnTo>
                    <a:pt x="28" y="394"/>
                  </a:lnTo>
                  <a:lnTo>
                    <a:pt x="22" y="393"/>
                  </a:lnTo>
                  <a:lnTo>
                    <a:pt x="17" y="392"/>
                  </a:lnTo>
                  <a:lnTo>
                    <a:pt x="12" y="389"/>
                  </a:lnTo>
                  <a:lnTo>
                    <a:pt x="8" y="386"/>
                  </a:lnTo>
                  <a:lnTo>
                    <a:pt x="5" y="382"/>
                  </a:lnTo>
                  <a:lnTo>
                    <a:pt x="2" y="377"/>
                  </a:lnTo>
                  <a:lnTo>
                    <a:pt x="0" y="371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351"/>
                  </a:lnTo>
                  <a:lnTo>
                    <a:pt x="1" y="336"/>
                  </a:lnTo>
                  <a:lnTo>
                    <a:pt x="3" y="322"/>
                  </a:lnTo>
                  <a:lnTo>
                    <a:pt x="6" y="309"/>
                  </a:lnTo>
                  <a:lnTo>
                    <a:pt x="9" y="297"/>
                  </a:lnTo>
                  <a:lnTo>
                    <a:pt x="13" y="285"/>
                  </a:lnTo>
                  <a:lnTo>
                    <a:pt x="18" y="274"/>
                  </a:lnTo>
                  <a:lnTo>
                    <a:pt x="23" y="263"/>
                  </a:lnTo>
                  <a:lnTo>
                    <a:pt x="30" y="253"/>
                  </a:lnTo>
                  <a:lnTo>
                    <a:pt x="37" y="243"/>
                  </a:lnTo>
                  <a:lnTo>
                    <a:pt x="44" y="233"/>
                  </a:lnTo>
                  <a:lnTo>
                    <a:pt x="53" y="224"/>
                  </a:lnTo>
                  <a:lnTo>
                    <a:pt x="62" y="216"/>
                  </a:lnTo>
                  <a:lnTo>
                    <a:pt x="72" y="208"/>
                  </a:lnTo>
                  <a:lnTo>
                    <a:pt x="84" y="201"/>
                  </a:lnTo>
                  <a:lnTo>
                    <a:pt x="96" y="194"/>
                  </a:lnTo>
                  <a:lnTo>
                    <a:pt x="96" y="194"/>
                  </a:lnTo>
                  <a:lnTo>
                    <a:pt x="91" y="187"/>
                  </a:lnTo>
                  <a:lnTo>
                    <a:pt x="87" y="179"/>
                  </a:lnTo>
                  <a:lnTo>
                    <a:pt x="83" y="170"/>
                  </a:lnTo>
                  <a:lnTo>
                    <a:pt x="80" y="162"/>
                  </a:lnTo>
                  <a:lnTo>
                    <a:pt x="78" y="153"/>
                  </a:lnTo>
                  <a:lnTo>
                    <a:pt x="76" y="144"/>
                  </a:lnTo>
                  <a:lnTo>
                    <a:pt x="75" y="134"/>
                  </a:lnTo>
                  <a:lnTo>
                    <a:pt x="73" y="124"/>
                  </a:lnTo>
                  <a:lnTo>
                    <a:pt x="73" y="124"/>
                  </a:lnTo>
                  <a:lnTo>
                    <a:pt x="75" y="112"/>
                  </a:lnTo>
                  <a:lnTo>
                    <a:pt x="77" y="99"/>
                  </a:lnTo>
                  <a:lnTo>
                    <a:pt x="80" y="88"/>
                  </a:lnTo>
                  <a:lnTo>
                    <a:pt x="84" y="76"/>
                  </a:lnTo>
                  <a:lnTo>
                    <a:pt x="89" y="65"/>
                  </a:lnTo>
                  <a:lnTo>
                    <a:pt x="96" y="55"/>
                  </a:lnTo>
                  <a:lnTo>
                    <a:pt x="103" y="46"/>
                  </a:lnTo>
                  <a:lnTo>
                    <a:pt x="111" y="36"/>
                  </a:lnTo>
                  <a:lnTo>
                    <a:pt x="119" y="28"/>
                  </a:lnTo>
                  <a:lnTo>
                    <a:pt x="129" y="21"/>
                  </a:lnTo>
                  <a:lnTo>
                    <a:pt x="139" y="15"/>
                  </a:lnTo>
                  <a:lnTo>
                    <a:pt x="150" y="9"/>
                  </a:lnTo>
                  <a:lnTo>
                    <a:pt x="161" y="5"/>
                  </a:lnTo>
                  <a:lnTo>
                    <a:pt x="173" y="2"/>
                  </a:lnTo>
                  <a:lnTo>
                    <a:pt x="186" y="0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12" y="0"/>
                  </a:lnTo>
                  <a:lnTo>
                    <a:pt x="224" y="2"/>
                  </a:lnTo>
                  <a:lnTo>
                    <a:pt x="236" y="5"/>
                  </a:lnTo>
                  <a:lnTo>
                    <a:pt x="247" y="9"/>
                  </a:lnTo>
                  <a:lnTo>
                    <a:pt x="258" y="15"/>
                  </a:lnTo>
                  <a:lnTo>
                    <a:pt x="268" y="21"/>
                  </a:lnTo>
                  <a:lnTo>
                    <a:pt x="278" y="28"/>
                  </a:lnTo>
                  <a:lnTo>
                    <a:pt x="287" y="36"/>
                  </a:lnTo>
                  <a:lnTo>
                    <a:pt x="295" y="46"/>
                  </a:lnTo>
                  <a:lnTo>
                    <a:pt x="302" y="55"/>
                  </a:lnTo>
                  <a:lnTo>
                    <a:pt x="309" y="65"/>
                  </a:lnTo>
                  <a:lnTo>
                    <a:pt x="314" y="76"/>
                  </a:lnTo>
                  <a:lnTo>
                    <a:pt x="318" y="88"/>
                  </a:lnTo>
                  <a:lnTo>
                    <a:pt x="321" y="99"/>
                  </a:lnTo>
                  <a:lnTo>
                    <a:pt x="323" y="112"/>
                  </a:lnTo>
                  <a:lnTo>
                    <a:pt x="323" y="124"/>
                  </a:lnTo>
                  <a:lnTo>
                    <a:pt x="323" y="124"/>
                  </a:lnTo>
                  <a:lnTo>
                    <a:pt x="323" y="134"/>
                  </a:lnTo>
                  <a:lnTo>
                    <a:pt x="322" y="144"/>
                  </a:lnTo>
                  <a:lnTo>
                    <a:pt x="320" y="153"/>
                  </a:lnTo>
                  <a:lnTo>
                    <a:pt x="318" y="162"/>
                  </a:lnTo>
                  <a:lnTo>
                    <a:pt x="315" y="170"/>
                  </a:lnTo>
                  <a:lnTo>
                    <a:pt x="311" y="179"/>
                  </a:lnTo>
                  <a:lnTo>
                    <a:pt x="307" y="187"/>
                  </a:lnTo>
                  <a:lnTo>
                    <a:pt x="302" y="194"/>
                  </a:lnTo>
                  <a:lnTo>
                    <a:pt x="302" y="194"/>
                  </a:lnTo>
                  <a:lnTo>
                    <a:pt x="314" y="201"/>
                  </a:lnTo>
                  <a:lnTo>
                    <a:pt x="325" y="208"/>
                  </a:lnTo>
                  <a:lnTo>
                    <a:pt x="335" y="216"/>
                  </a:lnTo>
                  <a:lnTo>
                    <a:pt x="344" y="224"/>
                  </a:lnTo>
                  <a:lnTo>
                    <a:pt x="353" y="233"/>
                  </a:lnTo>
                  <a:lnTo>
                    <a:pt x="360" y="243"/>
                  </a:lnTo>
                  <a:lnTo>
                    <a:pt x="367" y="253"/>
                  </a:lnTo>
                  <a:lnTo>
                    <a:pt x="374" y="263"/>
                  </a:lnTo>
                  <a:lnTo>
                    <a:pt x="380" y="274"/>
                  </a:lnTo>
                  <a:lnTo>
                    <a:pt x="385" y="285"/>
                  </a:lnTo>
                  <a:lnTo>
                    <a:pt x="389" y="297"/>
                  </a:lnTo>
                  <a:lnTo>
                    <a:pt x="392" y="309"/>
                  </a:lnTo>
                  <a:lnTo>
                    <a:pt x="395" y="322"/>
                  </a:lnTo>
                  <a:lnTo>
                    <a:pt x="397" y="336"/>
                  </a:lnTo>
                  <a:lnTo>
                    <a:pt x="398" y="351"/>
                  </a:lnTo>
                  <a:lnTo>
                    <a:pt x="398" y="366"/>
                  </a:lnTo>
                  <a:lnTo>
                    <a:pt x="398" y="366"/>
                  </a:lnTo>
                  <a:lnTo>
                    <a:pt x="398" y="371"/>
                  </a:lnTo>
                  <a:lnTo>
                    <a:pt x="396" y="377"/>
                  </a:lnTo>
                  <a:lnTo>
                    <a:pt x="393" y="382"/>
                  </a:lnTo>
                  <a:lnTo>
                    <a:pt x="390" y="386"/>
                  </a:lnTo>
                  <a:lnTo>
                    <a:pt x="386" y="389"/>
                  </a:lnTo>
                  <a:lnTo>
                    <a:pt x="381" y="392"/>
                  </a:lnTo>
                  <a:lnTo>
                    <a:pt x="375" y="393"/>
                  </a:lnTo>
                  <a:lnTo>
                    <a:pt x="369" y="394"/>
                  </a:lnTo>
                  <a:lnTo>
                    <a:pt x="369" y="394"/>
                  </a:lnTo>
                  <a:close/>
                  <a:moveTo>
                    <a:pt x="58" y="337"/>
                  </a:moveTo>
                  <a:lnTo>
                    <a:pt x="339" y="337"/>
                  </a:lnTo>
                  <a:lnTo>
                    <a:pt x="339" y="337"/>
                  </a:lnTo>
                  <a:lnTo>
                    <a:pt x="338" y="327"/>
                  </a:lnTo>
                  <a:lnTo>
                    <a:pt x="336" y="318"/>
                  </a:lnTo>
                  <a:lnTo>
                    <a:pt x="333" y="309"/>
                  </a:lnTo>
                  <a:lnTo>
                    <a:pt x="330" y="300"/>
                  </a:lnTo>
                  <a:lnTo>
                    <a:pt x="326" y="293"/>
                  </a:lnTo>
                  <a:lnTo>
                    <a:pt x="322" y="285"/>
                  </a:lnTo>
                  <a:lnTo>
                    <a:pt x="317" y="278"/>
                  </a:lnTo>
                  <a:lnTo>
                    <a:pt x="311" y="271"/>
                  </a:lnTo>
                  <a:lnTo>
                    <a:pt x="305" y="265"/>
                  </a:lnTo>
                  <a:lnTo>
                    <a:pt x="299" y="260"/>
                  </a:lnTo>
                  <a:lnTo>
                    <a:pt x="291" y="254"/>
                  </a:lnTo>
                  <a:lnTo>
                    <a:pt x="283" y="249"/>
                  </a:lnTo>
                  <a:lnTo>
                    <a:pt x="264" y="239"/>
                  </a:lnTo>
                  <a:lnTo>
                    <a:pt x="244" y="231"/>
                  </a:lnTo>
                  <a:lnTo>
                    <a:pt x="244" y="231"/>
                  </a:lnTo>
                  <a:lnTo>
                    <a:pt x="237" y="227"/>
                  </a:lnTo>
                  <a:lnTo>
                    <a:pt x="231" y="222"/>
                  </a:lnTo>
                  <a:lnTo>
                    <a:pt x="227" y="216"/>
                  </a:lnTo>
                  <a:lnTo>
                    <a:pt x="225" y="208"/>
                  </a:lnTo>
                  <a:lnTo>
                    <a:pt x="225" y="208"/>
                  </a:lnTo>
                  <a:lnTo>
                    <a:pt x="225" y="200"/>
                  </a:lnTo>
                  <a:lnTo>
                    <a:pt x="227" y="193"/>
                  </a:lnTo>
                  <a:lnTo>
                    <a:pt x="231" y="186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43" y="176"/>
                  </a:lnTo>
                  <a:lnTo>
                    <a:pt x="249" y="170"/>
                  </a:lnTo>
                  <a:lnTo>
                    <a:pt x="254" y="164"/>
                  </a:lnTo>
                  <a:lnTo>
                    <a:pt x="258" y="157"/>
                  </a:lnTo>
                  <a:lnTo>
                    <a:pt x="262" y="149"/>
                  </a:lnTo>
                  <a:lnTo>
                    <a:pt x="264" y="142"/>
                  </a:lnTo>
                  <a:lnTo>
                    <a:pt x="266" y="132"/>
                  </a:lnTo>
                  <a:lnTo>
                    <a:pt x="266" y="124"/>
                  </a:lnTo>
                  <a:lnTo>
                    <a:pt x="266" y="124"/>
                  </a:lnTo>
                  <a:lnTo>
                    <a:pt x="266" y="117"/>
                  </a:lnTo>
                  <a:lnTo>
                    <a:pt x="265" y="111"/>
                  </a:lnTo>
                  <a:lnTo>
                    <a:pt x="263" y="104"/>
                  </a:lnTo>
                  <a:lnTo>
                    <a:pt x="261" y="98"/>
                  </a:lnTo>
                  <a:lnTo>
                    <a:pt x="258" y="92"/>
                  </a:lnTo>
                  <a:lnTo>
                    <a:pt x="255" y="87"/>
                  </a:lnTo>
                  <a:lnTo>
                    <a:pt x="251" y="81"/>
                  </a:lnTo>
                  <a:lnTo>
                    <a:pt x="247" y="77"/>
                  </a:lnTo>
                  <a:lnTo>
                    <a:pt x="242" y="72"/>
                  </a:lnTo>
                  <a:lnTo>
                    <a:pt x="237" y="68"/>
                  </a:lnTo>
                  <a:lnTo>
                    <a:pt x="231" y="65"/>
                  </a:lnTo>
                  <a:lnTo>
                    <a:pt x="225" y="62"/>
                  </a:lnTo>
                  <a:lnTo>
                    <a:pt x="219" y="60"/>
                  </a:lnTo>
                  <a:lnTo>
                    <a:pt x="213" y="58"/>
                  </a:lnTo>
                  <a:lnTo>
                    <a:pt x="206" y="57"/>
                  </a:lnTo>
                  <a:lnTo>
                    <a:pt x="199" y="57"/>
                  </a:lnTo>
                  <a:lnTo>
                    <a:pt x="199" y="57"/>
                  </a:lnTo>
                  <a:lnTo>
                    <a:pt x="192" y="57"/>
                  </a:lnTo>
                  <a:lnTo>
                    <a:pt x="185" y="58"/>
                  </a:lnTo>
                  <a:lnTo>
                    <a:pt x="179" y="60"/>
                  </a:lnTo>
                  <a:lnTo>
                    <a:pt x="172" y="62"/>
                  </a:lnTo>
                  <a:lnTo>
                    <a:pt x="166" y="65"/>
                  </a:lnTo>
                  <a:lnTo>
                    <a:pt x="160" y="68"/>
                  </a:lnTo>
                  <a:lnTo>
                    <a:pt x="155" y="72"/>
                  </a:lnTo>
                  <a:lnTo>
                    <a:pt x="150" y="77"/>
                  </a:lnTo>
                  <a:lnTo>
                    <a:pt x="146" y="81"/>
                  </a:lnTo>
                  <a:lnTo>
                    <a:pt x="142" y="87"/>
                  </a:lnTo>
                  <a:lnTo>
                    <a:pt x="139" y="92"/>
                  </a:lnTo>
                  <a:lnTo>
                    <a:pt x="136" y="98"/>
                  </a:lnTo>
                  <a:lnTo>
                    <a:pt x="134" y="104"/>
                  </a:lnTo>
                  <a:lnTo>
                    <a:pt x="132" y="111"/>
                  </a:lnTo>
                  <a:lnTo>
                    <a:pt x="131" y="117"/>
                  </a:lnTo>
                  <a:lnTo>
                    <a:pt x="131" y="124"/>
                  </a:lnTo>
                  <a:lnTo>
                    <a:pt x="131" y="124"/>
                  </a:lnTo>
                  <a:lnTo>
                    <a:pt x="131" y="133"/>
                  </a:lnTo>
                  <a:lnTo>
                    <a:pt x="133" y="142"/>
                  </a:lnTo>
                  <a:lnTo>
                    <a:pt x="135" y="149"/>
                  </a:lnTo>
                  <a:lnTo>
                    <a:pt x="138" y="157"/>
                  </a:lnTo>
                  <a:lnTo>
                    <a:pt x="143" y="164"/>
                  </a:lnTo>
                  <a:lnTo>
                    <a:pt x="148" y="170"/>
                  </a:lnTo>
                  <a:lnTo>
                    <a:pt x="154" y="176"/>
                  </a:lnTo>
                  <a:lnTo>
                    <a:pt x="160" y="181"/>
                  </a:lnTo>
                  <a:lnTo>
                    <a:pt x="160" y="181"/>
                  </a:lnTo>
                  <a:lnTo>
                    <a:pt x="166" y="186"/>
                  </a:lnTo>
                  <a:lnTo>
                    <a:pt x="170" y="193"/>
                  </a:lnTo>
                  <a:lnTo>
                    <a:pt x="172" y="200"/>
                  </a:lnTo>
                  <a:lnTo>
                    <a:pt x="172" y="208"/>
                  </a:lnTo>
                  <a:lnTo>
                    <a:pt x="172" y="208"/>
                  </a:lnTo>
                  <a:lnTo>
                    <a:pt x="170" y="216"/>
                  </a:lnTo>
                  <a:lnTo>
                    <a:pt x="166" y="222"/>
                  </a:lnTo>
                  <a:lnTo>
                    <a:pt x="160" y="227"/>
                  </a:lnTo>
                  <a:lnTo>
                    <a:pt x="153" y="231"/>
                  </a:lnTo>
                  <a:lnTo>
                    <a:pt x="153" y="231"/>
                  </a:lnTo>
                  <a:lnTo>
                    <a:pt x="133" y="239"/>
                  </a:lnTo>
                  <a:lnTo>
                    <a:pt x="115" y="249"/>
                  </a:lnTo>
                  <a:lnTo>
                    <a:pt x="107" y="254"/>
                  </a:lnTo>
                  <a:lnTo>
                    <a:pt x="99" y="259"/>
                  </a:lnTo>
                  <a:lnTo>
                    <a:pt x="93" y="265"/>
                  </a:lnTo>
                  <a:lnTo>
                    <a:pt x="86" y="271"/>
                  </a:lnTo>
                  <a:lnTo>
                    <a:pt x="81" y="278"/>
                  </a:lnTo>
                  <a:lnTo>
                    <a:pt x="76" y="285"/>
                  </a:lnTo>
                  <a:lnTo>
                    <a:pt x="71" y="293"/>
                  </a:lnTo>
                  <a:lnTo>
                    <a:pt x="67" y="300"/>
                  </a:lnTo>
                  <a:lnTo>
                    <a:pt x="64" y="309"/>
                  </a:lnTo>
                  <a:lnTo>
                    <a:pt x="61" y="318"/>
                  </a:lnTo>
                  <a:lnTo>
                    <a:pt x="59" y="327"/>
                  </a:lnTo>
                  <a:lnTo>
                    <a:pt x="58" y="337"/>
                  </a:lnTo>
                  <a:lnTo>
                    <a:pt x="58" y="3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EAD63C2-EF9C-4212-9225-26D550664902}"/>
              </a:ext>
            </a:extLst>
          </p:cNvPr>
          <p:cNvGrpSpPr/>
          <p:nvPr/>
        </p:nvGrpSpPr>
        <p:grpSpPr>
          <a:xfrm>
            <a:off x="5915819" y="2170694"/>
            <a:ext cx="360363" cy="358775"/>
            <a:chOff x="9155113" y="3249613"/>
            <a:chExt cx="360363" cy="358775"/>
          </a:xfrm>
          <a:solidFill>
            <a:srgbClr val="110E26"/>
          </a:solidFill>
        </p:grpSpPr>
        <p:sp>
          <p:nvSpPr>
            <p:cNvPr id="142" name="Freeform 115">
              <a:extLst>
                <a:ext uri="{FF2B5EF4-FFF2-40B4-BE49-F238E27FC236}">
                  <a16:creationId xmlns:a16="http://schemas.microsoft.com/office/drawing/2014/main" id="{01CFB615-8040-4117-B4EE-FA87A10B10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113" y="3249613"/>
              <a:ext cx="360363" cy="358775"/>
            </a:xfrm>
            <a:custGeom>
              <a:avLst/>
              <a:gdLst>
                <a:gd name="T0" fmla="*/ 576 w 1361"/>
                <a:gd name="T1" fmla="*/ 1352 h 1360"/>
                <a:gd name="T2" fmla="*/ 534 w 1361"/>
                <a:gd name="T3" fmla="*/ 1161 h 1360"/>
                <a:gd name="T4" fmla="*/ 316 w 1361"/>
                <a:gd name="T5" fmla="*/ 1244 h 1360"/>
                <a:gd name="T6" fmla="*/ 280 w 1361"/>
                <a:gd name="T7" fmla="*/ 1241 h 1360"/>
                <a:gd name="T8" fmla="*/ 112 w 1361"/>
                <a:gd name="T9" fmla="*/ 1060 h 1360"/>
                <a:gd name="T10" fmla="*/ 229 w 1361"/>
                <a:gd name="T11" fmla="*/ 911 h 1360"/>
                <a:gd name="T12" fmla="*/ 24 w 1361"/>
                <a:gd name="T13" fmla="*/ 793 h 1360"/>
                <a:gd name="T14" fmla="*/ 0 w 1361"/>
                <a:gd name="T15" fmla="*/ 765 h 1360"/>
                <a:gd name="T16" fmla="*/ 14 w 1361"/>
                <a:gd name="T17" fmla="*/ 571 h 1360"/>
                <a:gd name="T18" fmla="*/ 211 w 1361"/>
                <a:gd name="T19" fmla="*/ 498 h 1360"/>
                <a:gd name="T20" fmla="*/ 114 w 1361"/>
                <a:gd name="T21" fmla="*/ 310 h 1360"/>
                <a:gd name="T22" fmla="*/ 120 w 1361"/>
                <a:gd name="T23" fmla="*/ 279 h 1360"/>
                <a:gd name="T24" fmla="*/ 306 w 1361"/>
                <a:gd name="T25" fmla="*/ 111 h 1360"/>
                <a:gd name="T26" fmla="*/ 466 w 1361"/>
                <a:gd name="T27" fmla="*/ 221 h 1360"/>
                <a:gd name="T28" fmla="*/ 570 w 1361"/>
                <a:gd name="T29" fmla="*/ 17 h 1360"/>
                <a:gd name="T30" fmla="*/ 766 w 1361"/>
                <a:gd name="T31" fmla="*/ 0 h 1360"/>
                <a:gd name="T32" fmla="*/ 792 w 1361"/>
                <a:gd name="T33" fmla="*/ 17 h 1360"/>
                <a:gd name="T34" fmla="*/ 895 w 1361"/>
                <a:gd name="T35" fmla="*/ 221 h 1360"/>
                <a:gd name="T36" fmla="*/ 957 w 1361"/>
                <a:gd name="T37" fmla="*/ 257 h 1360"/>
                <a:gd name="T38" fmla="*/ 952 w 1361"/>
                <a:gd name="T39" fmla="*/ 289 h 1360"/>
                <a:gd name="T40" fmla="*/ 917 w 1361"/>
                <a:gd name="T41" fmla="*/ 293 h 1360"/>
                <a:gd name="T42" fmla="*/ 759 w 1361"/>
                <a:gd name="T43" fmla="*/ 240 h 1360"/>
                <a:gd name="T44" fmla="*/ 739 w 1361"/>
                <a:gd name="T45" fmla="*/ 222 h 1360"/>
                <a:gd name="T46" fmla="*/ 624 w 1361"/>
                <a:gd name="T47" fmla="*/ 217 h 1360"/>
                <a:gd name="T48" fmla="*/ 602 w 1361"/>
                <a:gd name="T49" fmla="*/ 240 h 1360"/>
                <a:gd name="T50" fmla="*/ 445 w 1361"/>
                <a:gd name="T51" fmla="*/ 293 h 1360"/>
                <a:gd name="T52" fmla="*/ 419 w 1361"/>
                <a:gd name="T53" fmla="*/ 295 h 1360"/>
                <a:gd name="T54" fmla="*/ 293 w 1361"/>
                <a:gd name="T55" fmla="*/ 413 h 1360"/>
                <a:gd name="T56" fmla="*/ 294 w 1361"/>
                <a:gd name="T57" fmla="*/ 444 h 1360"/>
                <a:gd name="T58" fmla="*/ 241 w 1361"/>
                <a:gd name="T59" fmla="*/ 602 h 1360"/>
                <a:gd name="T60" fmla="*/ 223 w 1361"/>
                <a:gd name="T61" fmla="*/ 622 h 1360"/>
                <a:gd name="T62" fmla="*/ 218 w 1361"/>
                <a:gd name="T63" fmla="*/ 737 h 1360"/>
                <a:gd name="T64" fmla="*/ 241 w 1361"/>
                <a:gd name="T65" fmla="*/ 758 h 1360"/>
                <a:gd name="T66" fmla="*/ 294 w 1361"/>
                <a:gd name="T67" fmla="*/ 916 h 1360"/>
                <a:gd name="T68" fmla="*/ 295 w 1361"/>
                <a:gd name="T69" fmla="*/ 943 h 1360"/>
                <a:gd name="T70" fmla="*/ 414 w 1361"/>
                <a:gd name="T71" fmla="*/ 1067 h 1360"/>
                <a:gd name="T72" fmla="*/ 445 w 1361"/>
                <a:gd name="T73" fmla="*/ 1066 h 1360"/>
                <a:gd name="T74" fmla="*/ 602 w 1361"/>
                <a:gd name="T75" fmla="*/ 1120 h 1360"/>
                <a:gd name="T76" fmla="*/ 623 w 1361"/>
                <a:gd name="T77" fmla="*/ 1138 h 1360"/>
                <a:gd name="T78" fmla="*/ 738 w 1361"/>
                <a:gd name="T79" fmla="*/ 1143 h 1360"/>
                <a:gd name="T80" fmla="*/ 759 w 1361"/>
                <a:gd name="T81" fmla="*/ 1120 h 1360"/>
                <a:gd name="T82" fmla="*/ 917 w 1361"/>
                <a:gd name="T83" fmla="*/ 1066 h 1360"/>
                <a:gd name="T84" fmla="*/ 944 w 1361"/>
                <a:gd name="T85" fmla="*/ 1065 h 1360"/>
                <a:gd name="T86" fmla="*/ 1069 w 1361"/>
                <a:gd name="T87" fmla="*/ 947 h 1360"/>
                <a:gd name="T88" fmla="*/ 1068 w 1361"/>
                <a:gd name="T89" fmla="*/ 916 h 1360"/>
                <a:gd name="T90" fmla="*/ 1122 w 1361"/>
                <a:gd name="T91" fmla="*/ 758 h 1360"/>
                <a:gd name="T92" fmla="*/ 1140 w 1361"/>
                <a:gd name="T93" fmla="*/ 738 h 1360"/>
                <a:gd name="T94" fmla="*/ 1144 w 1361"/>
                <a:gd name="T95" fmla="*/ 623 h 1360"/>
                <a:gd name="T96" fmla="*/ 1122 w 1361"/>
                <a:gd name="T97" fmla="*/ 602 h 1360"/>
                <a:gd name="T98" fmla="*/ 1092 w 1361"/>
                <a:gd name="T99" fmla="*/ 494 h 1360"/>
                <a:gd name="T100" fmla="*/ 1112 w 1361"/>
                <a:gd name="T101" fmla="*/ 468 h 1360"/>
                <a:gd name="T102" fmla="*/ 1146 w 1361"/>
                <a:gd name="T103" fmla="*/ 481 h 1360"/>
                <a:gd name="T104" fmla="*/ 1339 w 1361"/>
                <a:gd name="T105" fmla="*/ 567 h 1360"/>
                <a:gd name="T106" fmla="*/ 1361 w 1361"/>
                <a:gd name="T107" fmla="*/ 595 h 1360"/>
                <a:gd name="T108" fmla="*/ 1349 w 1361"/>
                <a:gd name="T109" fmla="*/ 789 h 1360"/>
                <a:gd name="T110" fmla="*/ 1152 w 1361"/>
                <a:gd name="T111" fmla="*/ 862 h 1360"/>
                <a:gd name="T112" fmla="*/ 1248 w 1361"/>
                <a:gd name="T113" fmla="*/ 1050 h 1360"/>
                <a:gd name="T114" fmla="*/ 1082 w 1361"/>
                <a:gd name="T115" fmla="*/ 1241 h 1360"/>
                <a:gd name="T116" fmla="*/ 1051 w 1361"/>
                <a:gd name="T117" fmla="*/ 1247 h 1360"/>
                <a:gd name="T118" fmla="*/ 863 w 1361"/>
                <a:gd name="T119" fmla="*/ 1150 h 1360"/>
                <a:gd name="T120" fmla="*/ 789 w 1361"/>
                <a:gd name="T121" fmla="*/ 1347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1" h="1360">
                  <a:moveTo>
                    <a:pt x="766" y="1360"/>
                  </a:moveTo>
                  <a:lnTo>
                    <a:pt x="596" y="1360"/>
                  </a:lnTo>
                  <a:lnTo>
                    <a:pt x="596" y="1360"/>
                  </a:lnTo>
                  <a:lnTo>
                    <a:pt x="590" y="1359"/>
                  </a:lnTo>
                  <a:lnTo>
                    <a:pt x="585" y="1358"/>
                  </a:lnTo>
                  <a:lnTo>
                    <a:pt x="580" y="1355"/>
                  </a:lnTo>
                  <a:lnTo>
                    <a:pt x="576" y="1352"/>
                  </a:lnTo>
                  <a:lnTo>
                    <a:pt x="572" y="1347"/>
                  </a:lnTo>
                  <a:lnTo>
                    <a:pt x="570" y="1343"/>
                  </a:lnTo>
                  <a:lnTo>
                    <a:pt x="568" y="1337"/>
                  </a:lnTo>
                  <a:lnTo>
                    <a:pt x="568" y="1332"/>
                  </a:lnTo>
                  <a:lnTo>
                    <a:pt x="568" y="1170"/>
                  </a:lnTo>
                  <a:lnTo>
                    <a:pt x="568" y="1170"/>
                  </a:lnTo>
                  <a:lnTo>
                    <a:pt x="534" y="1161"/>
                  </a:lnTo>
                  <a:lnTo>
                    <a:pt x="498" y="1150"/>
                  </a:lnTo>
                  <a:lnTo>
                    <a:pt x="466" y="1139"/>
                  </a:lnTo>
                  <a:lnTo>
                    <a:pt x="450" y="1132"/>
                  </a:lnTo>
                  <a:lnTo>
                    <a:pt x="436" y="1126"/>
                  </a:lnTo>
                  <a:lnTo>
                    <a:pt x="321" y="1241"/>
                  </a:lnTo>
                  <a:lnTo>
                    <a:pt x="321" y="1241"/>
                  </a:lnTo>
                  <a:lnTo>
                    <a:pt x="316" y="1244"/>
                  </a:lnTo>
                  <a:lnTo>
                    <a:pt x="311" y="1247"/>
                  </a:lnTo>
                  <a:lnTo>
                    <a:pt x="306" y="1248"/>
                  </a:lnTo>
                  <a:lnTo>
                    <a:pt x="300" y="1249"/>
                  </a:lnTo>
                  <a:lnTo>
                    <a:pt x="294" y="1248"/>
                  </a:lnTo>
                  <a:lnTo>
                    <a:pt x="289" y="1247"/>
                  </a:lnTo>
                  <a:lnTo>
                    <a:pt x="284" y="1244"/>
                  </a:lnTo>
                  <a:lnTo>
                    <a:pt x="280" y="1241"/>
                  </a:lnTo>
                  <a:lnTo>
                    <a:pt x="120" y="1081"/>
                  </a:lnTo>
                  <a:lnTo>
                    <a:pt x="120" y="1081"/>
                  </a:lnTo>
                  <a:lnTo>
                    <a:pt x="117" y="1077"/>
                  </a:lnTo>
                  <a:lnTo>
                    <a:pt x="114" y="1071"/>
                  </a:lnTo>
                  <a:lnTo>
                    <a:pt x="112" y="1066"/>
                  </a:lnTo>
                  <a:lnTo>
                    <a:pt x="112" y="1060"/>
                  </a:lnTo>
                  <a:lnTo>
                    <a:pt x="112" y="1060"/>
                  </a:lnTo>
                  <a:lnTo>
                    <a:pt x="112" y="1055"/>
                  </a:lnTo>
                  <a:lnTo>
                    <a:pt x="114" y="1050"/>
                  </a:lnTo>
                  <a:lnTo>
                    <a:pt x="117" y="1045"/>
                  </a:lnTo>
                  <a:lnTo>
                    <a:pt x="120" y="1041"/>
                  </a:lnTo>
                  <a:lnTo>
                    <a:pt x="235" y="925"/>
                  </a:lnTo>
                  <a:lnTo>
                    <a:pt x="235" y="925"/>
                  </a:lnTo>
                  <a:lnTo>
                    <a:pt x="229" y="911"/>
                  </a:lnTo>
                  <a:lnTo>
                    <a:pt x="222" y="896"/>
                  </a:lnTo>
                  <a:lnTo>
                    <a:pt x="211" y="862"/>
                  </a:lnTo>
                  <a:lnTo>
                    <a:pt x="200" y="828"/>
                  </a:lnTo>
                  <a:lnTo>
                    <a:pt x="191" y="794"/>
                  </a:lnTo>
                  <a:lnTo>
                    <a:pt x="29" y="794"/>
                  </a:lnTo>
                  <a:lnTo>
                    <a:pt x="29" y="794"/>
                  </a:lnTo>
                  <a:lnTo>
                    <a:pt x="24" y="793"/>
                  </a:lnTo>
                  <a:lnTo>
                    <a:pt x="18" y="791"/>
                  </a:lnTo>
                  <a:lnTo>
                    <a:pt x="14" y="789"/>
                  </a:lnTo>
                  <a:lnTo>
                    <a:pt x="10" y="785"/>
                  </a:lnTo>
                  <a:lnTo>
                    <a:pt x="6" y="781"/>
                  </a:lnTo>
                  <a:lnTo>
                    <a:pt x="4" y="775"/>
                  </a:lnTo>
                  <a:lnTo>
                    <a:pt x="1" y="770"/>
                  </a:lnTo>
                  <a:lnTo>
                    <a:pt x="0" y="765"/>
                  </a:lnTo>
                  <a:lnTo>
                    <a:pt x="0" y="595"/>
                  </a:lnTo>
                  <a:lnTo>
                    <a:pt x="0" y="595"/>
                  </a:lnTo>
                  <a:lnTo>
                    <a:pt x="1" y="590"/>
                  </a:lnTo>
                  <a:lnTo>
                    <a:pt x="4" y="584"/>
                  </a:lnTo>
                  <a:lnTo>
                    <a:pt x="6" y="578"/>
                  </a:lnTo>
                  <a:lnTo>
                    <a:pt x="10" y="574"/>
                  </a:lnTo>
                  <a:lnTo>
                    <a:pt x="14" y="571"/>
                  </a:lnTo>
                  <a:lnTo>
                    <a:pt x="18" y="568"/>
                  </a:lnTo>
                  <a:lnTo>
                    <a:pt x="24" y="567"/>
                  </a:lnTo>
                  <a:lnTo>
                    <a:pt x="29" y="566"/>
                  </a:lnTo>
                  <a:lnTo>
                    <a:pt x="191" y="566"/>
                  </a:lnTo>
                  <a:lnTo>
                    <a:pt x="191" y="566"/>
                  </a:lnTo>
                  <a:lnTo>
                    <a:pt x="200" y="532"/>
                  </a:lnTo>
                  <a:lnTo>
                    <a:pt x="211" y="498"/>
                  </a:lnTo>
                  <a:lnTo>
                    <a:pt x="222" y="464"/>
                  </a:lnTo>
                  <a:lnTo>
                    <a:pt x="229" y="449"/>
                  </a:lnTo>
                  <a:lnTo>
                    <a:pt x="235" y="434"/>
                  </a:lnTo>
                  <a:lnTo>
                    <a:pt x="120" y="319"/>
                  </a:lnTo>
                  <a:lnTo>
                    <a:pt x="120" y="319"/>
                  </a:lnTo>
                  <a:lnTo>
                    <a:pt x="117" y="315"/>
                  </a:lnTo>
                  <a:lnTo>
                    <a:pt x="114" y="310"/>
                  </a:lnTo>
                  <a:lnTo>
                    <a:pt x="112" y="305"/>
                  </a:lnTo>
                  <a:lnTo>
                    <a:pt x="112" y="299"/>
                  </a:lnTo>
                  <a:lnTo>
                    <a:pt x="112" y="299"/>
                  </a:lnTo>
                  <a:lnTo>
                    <a:pt x="112" y="294"/>
                  </a:lnTo>
                  <a:lnTo>
                    <a:pt x="114" y="289"/>
                  </a:lnTo>
                  <a:lnTo>
                    <a:pt x="117" y="283"/>
                  </a:lnTo>
                  <a:lnTo>
                    <a:pt x="120" y="279"/>
                  </a:lnTo>
                  <a:lnTo>
                    <a:pt x="280" y="119"/>
                  </a:lnTo>
                  <a:lnTo>
                    <a:pt x="280" y="119"/>
                  </a:lnTo>
                  <a:lnTo>
                    <a:pt x="284" y="115"/>
                  </a:lnTo>
                  <a:lnTo>
                    <a:pt x="289" y="113"/>
                  </a:lnTo>
                  <a:lnTo>
                    <a:pt x="294" y="111"/>
                  </a:lnTo>
                  <a:lnTo>
                    <a:pt x="300" y="111"/>
                  </a:lnTo>
                  <a:lnTo>
                    <a:pt x="306" y="111"/>
                  </a:lnTo>
                  <a:lnTo>
                    <a:pt x="311" y="113"/>
                  </a:lnTo>
                  <a:lnTo>
                    <a:pt x="316" y="115"/>
                  </a:lnTo>
                  <a:lnTo>
                    <a:pt x="321" y="119"/>
                  </a:lnTo>
                  <a:lnTo>
                    <a:pt x="436" y="234"/>
                  </a:lnTo>
                  <a:lnTo>
                    <a:pt x="436" y="234"/>
                  </a:lnTo>
                  <a:lnTo>
                    <a:pt x="450" y="227"/>
                  </a:lnTo>
                  <a:lnTo>
                    <a:pt x="466" y="221"/>
                  </a:lnTo>
                  <a:lnTo>
                    <a:pt x="499" y="209"/>
                  </a:lnTo>
                  <a:lnTo>
                    <a:pt x="534" y="199"/>
                  </a:lnTo>
                  <a:lnTo>
                    <a:pt x="568" y="190"/>
                  </a:lnTo>
                  <a:lnTo>
                    <a:pt x="568" y="28"/>
                  </a:lnTo>
                  <a:lnTo>
                    <a:pt x="568" y="28"/>
                  </a:lnTo>
                  <a:lnTo>
                    <a:pt x="568" y="22"/>
                  </a:lnTo>
                  <a:lnTo>
                    <a:pt x="570" y="17"/>
                  </a:lnTo>
                  <a:lnTo>
                    <a:pt x="572" y="12"/>
                  </a:lnTo>
                  <a:lnTo>
                    <a:pt x="576" y="8"/>
                  </a:lnTo>
                  <a:lnTo>
                    <a:pt x="580" y="5"/>
                  </a:lnTo>
                  <a:lnTo>
                    <a:pt x="585" y="2"/>
                  </a:lnTo>
                  <a:lnTo>
                    <a:pt x="590" y="0"/>
                  </a:lnTo>
                  <a:lnTo>
                    <a:pt x="596" y="0"/>
                  </a:lnTo>
                  <a:lnTo>
                    <a:pt x="766" y="0"/>
                  </a:lnTo>
                  <a:lnTo>
                    <a:pt x="766" y="0"/>
                  </a:lnTo>
                  <a:lnTo>
                    <a:pt x="772" y="0"/>
                  </a:lnTo>
                  <a:lnTo>
                    <a:pt x="777" y="2"/>
                  </a:lnTo>
                  <a:lnTo>
                    <a:pt x="782" y="5"/>
                  </a:lnTo>
                  <a:lnTo>
                    <a:pt x="786" y="8"/>
                  </a:lnTo>
                  <a:lnTo>
                    <a:pt x="789" y="12"/>
                  </a:lnTo>
                  <a:lnTo>
                    <a:pt x="792" y="17"/>
                  </a:lnTo>
                  <a:lnTo>
                    <a:pt x="793" y="22"/>
                  </a:lnTo>
                  <a:lnTo>
                    <a:pt x="794" y="28"/>
                  </a:lnTo>
                  <a:lnTo>
                    <a:pt x="794" y="190"/>
                  </a:lnTo>
                  <a:lnTo>
                    <a:pt x="794" y="190"/>
                  </a:lnTo>
                  <a:lnTo>
                    <a:pt x="835" y="201"/>
                  </a:lnTo>
                  <a:lnTo>
                    <a:pt x="876" y="214"/>
                  </a:lnTo>
                  <a:lnTo>
                    <a:pt x="895" y="221"/>
                  </a:lnTo>
                  <a:lnTo>
                    <a:pt x="914" y="228"/>
                  </a:lnTo>
                  <a:lnTo>
                    <a:pt x="931" y="236"/>
                  </a:lnTo>
                  <a:lnTo>
                    <a:pt x="946" y="245"/>
                  </a:lnTo>
                  <a:lnTo>
                    <a:pt x="946" y="245"/>
                  </a:lnTo>
                  <a:lnTo>
                    <a:pt x="951" y="248"/>
                  </a:lnTo>
                  <a:lnTo>
                    <a:pt x="955" y="252"/>
                  </a:lnTo>
                  <a:lnTo>
                    <a:pt x="957" y="257"/>
                  </a:lnTo>
                  <a:lnTo>
                    <a:pt x="959" y="262"/>
                  </a:lnTo>
                  <a:lnTo>
                    <a:pt x="960" y="267"/>
                  </a:lnTo>
                  <a:lnTo>
                    <a:pt x="960" y="273"/>
                  </a:lnTo>
                  <a:lnTo>
                    <a:pt x="958" y="278"/>
                  </a:lnTo>
                  <a:lnTo>
                    <a:pt x="956" y="283"/>
                  </a:lnTo>
                  <a:lnTo>
                    <a:pt x="956" y="283"/>
                  </a:lnTo>
                  <a:lnTo>
                    <a:pt x="952" y="289"/>
                  </a:lnTo>
                  <a:lnTo>
                    <a:pt x="948" y="292"/>
                  </a:lnTo>
                  <a:lnTo>
                    <a:pt x="944" y="295"/>
                  </a:lnTo>
                  <a:lnTo>
                    <a:pt x="938" y="297"/>
                  </a:lnTo>
                  <a:lnTo>
                    <a:pt x="933" y="298"/>
                  </a:lnTo>
                  <a:lnTo>
                    <a:pt x="928" y="297"/>
                  </a:lnTo>
                  <a:lnTo>
                    <a:pt x="922" y="296"/>
                  </a:lnTo>
                  <a:lnTo>
                    <a:pt x="917" y="293"/>
                  </a:lnTo>
                  <a:lnTo>
                    <a:pt x="917" y="293"/>
                  </a:lnTo>
                  <a:lnTo>
                    <a:pt x="901" y="284"/>
                  </a:lnTo>
                  <a:lnTo>
                    <a:pt x="883" y="276"/>
                  </a:lnTo>
                  <a:lnTo>
                    <a:pt x="863" y="269"/>
                  </a:lnTo>
                  <a:lnTo>
                    <a:pt x="843" y="262"/>
                  </a:lnTo>
                  <a:lnTo>
                    <a:pt x="799" y="250"/>
                  </a:lnTo>
                  <a:lnTo>
                    <a:pt x="759" y="240"/>
                  </a:lnTo>
                  <a:lnTo>
                    <a:pt x="759" y="240"/>
                  </a:lnTo>
                  <a:lnTo>
                    <a:pt x="755" y="238"/>
                  </a:lnTo>
                  <a:lnTo>
                    <a:pt x="751" y="236"/>
                  </a:lnTo>
                  <a:lnTo>
                    <a:pt x="747" y="233"/>
                  </a:lnTo>
                  <a:lnTo>
                    <a:pt x="744" y="230"/>
                  </a:lnTo>
                  <a:lnTo>
                    <a:pt x="741" y="226"/>
                  </a:lnTo>
                  <a:lnTo>
                    <a:pt x="739" y="222"/>
                  </a:lnTo>
                  <a:lnTo>
                    <a:pt x="738" y="217"/>
                  </a:lnTo>
                  <a:lnTo>
                    <a:pt x="738" y="212"/>
                  </a:lnTo>
                  <a:lnTo>
                    <a:pt x="738" y="56"/>
                  </a:lnTo>
                  <a:lnTo>
                    <a:pt x="625" y="56"/>
                  </a:lnTo>
                  <a:lnTo>
                    <a:pt x="625" y="212"/>
                  </a:lnTo>
                  <a:lnTo>
                    <a:pt x="625" y="212"/>
                  </a:lnTo>
                  <a:lnTo>
                    <a:pt x="624" y="217"/>
                  </a:lnTo>
                  <a:lnTo>
                    <a:pt x="623" y="222"/>
                  </a:lnTo>
                  <a:lnTo>
                    <a:pt x="621" y="226"/>
                  </a:lnTo>
                  <a:lnTo>
                    <a:pt x="619" y="230"/>
                  </a:lnTo>
                  <a:lnTo>
                    <a:pt x="615" y="233"/>
                  </a:lnTo>
                  <a:lnTo>
                    <a:pt x="612" y="236"/>
                  </a:lnTo>
                  <a:lnTo>
                    <a:pt x="608" y="238"/>
                  </a:lnTo>
                  <a:lnTo>
                    <a:pt x="602" y="240"/>
                  </a:lnTo>
                  <a:lnTo>
                    <a:pt x="602" y="240"/>
                  </a:lnTo>
                  <a:lnTo>
                    <a:pt x="562" y="250"/>
                  </a:lnTo>
                  <a:lnTo>
                    <a:pt x="520" y="262"/>
                  </a:lnTo>
                  <a:lnTo>
                    <a:pt x="498" y="269"/>
                  </a:lnTo>
                  <a:lnTo>
                    <a:pt x="479" y="276"/>
                  </a:lnTo>
                  <a:lnTo>
                    <a:pt x="461" y="284"/>
                  </a:lnTo>
                  <a:lnTo>
                    <a:pt x="445" y="293"/>
                  </a:lnTo>
                  <a:lnTo>
                    <a:pt x="445" y="293"/>
                  </a:lnTo>
                  <a:lnTo>
                    <a:pt x="441" y="296"/>
                  </a:lnTo>
                  <a:lnTo>
                    <a:pt x="437" y="297"/>
                  </a:lnTo>
                  <a:lnTo>
                    <a:pt x="432" y="298"/>
                  </a:lnTo>
                  <a:lnTo>
                    <a:pt x="427" y="297"/>
                  </a:lnTo>
                  <a:lnTo>
                    <a:pt x="423" y="296"/>
                  </a:lnTo>
                  <a:lnTo>
                    <a:pt x="419" y="295"/>
                  </a:lnTo>
                  <a:lnTo>
                    <a:pt x="414" y="292"/>
                  </a:lnTo>
                  <a:lnTo>
                    <a:pt x="411" y="289"/>
                  </a:lnTo>
                  <a:lnTo>
                    <a:pt x="300" y="178"/>
                  </a:lnTo>
                  <a:lnTo>
                    <a:pt x="180" y="299"/>
                  </a:lnTo>
                  <a:lnTo>
                    <a:pt x="290" y="409"/>
                  </a:lnTo>
                  <a:lnTo>
                    <a:pt x="290" y="409"/>
                  </a:lnTo>
                  <a:lnTo>
                    <a:pt x="293" y="413"/>
                  </a:lnTo>
                  <a:lnTo>
                    <a:pt x="295" y="417"/>
                  </a:lnTo>
                  <a:lnTo>
                    <a:pt x="297" y="421"/>
                  </a:lnTo>
                  <a:lnTo>
                    <a:pt x="298" y="426"/>
                  </a:lnTo>
                  <a:lnTo>
                    <a:pt x="298" y="431"/>
                  </a:lnTo>
                  <a:lnTo>
                    <a:pt x="297" y="435"/>
                  </a:lnTo>
                  <a:lnTo>
                    <a:pt x="296" y="440"/>
                  </a:lnTo>
                  <a:lnTo>
                    <a:pt x="294" y="444"/>
                  </a:lnTo>
                  <a:lnTo>
                    <a:pt x="294" y="444"/>
                  </a:lnTo>
                  <a:lnTo>
                    <a:pt x="285" y="461"/>
                  </a:lnTo>
                  <a:lnTo>
                    <a:pt x="276" y="481"/>
                  </a:lnTo>
                  <a:lnTo>
                    <a:pt x="268" y="504"/>
                  </a:lnTo>
                  <a:lnTo>
                    <a:pt x="261" y="527"/>
                  </a:lnTo>
                  <a:lnTo>
                    <a:pt x="249" y="569"/>
                  </a:lnTo>
                  <a:lnTo>
                    <a:pt x="241" y="602"/>
                  </a:lnTo>
                  <a:lnTo>
                    <a:pt x="241" y="602"/>
                  </a:lnTo>
                  <a:lnTo>
                    <a:pt x="239" y="606"/>
                  </a:lnTo>
                  <a:lnTo>
                    <a:pt x="237" y="610"/>
                  </a:lnTo>
                  <a:lnTo>
                    <a:pt x="234" y="614"/>
                  </a:lnTo>
                  <a:lnTo>
                    <a:pt x="231" y="617"/>
                  </a:lnTo>
                  <a:lnTo>
                    <a:pt x="227" y="620"/>
                  </a:lnTo>
                  <a:lnTo>
                    <a:pt x="223" y="622"/>
                  </a:lnTo>
                  <a:lnTo>
                    <a:pt x="218" y="623"/>
                  </a:lnTo>
                  <a:lnTo>
                    <a:pt x="214" y="623"/>
                  </a:lnTo>
                  <a:lnTo>
                    <a:pt x="57" y="623"/>
                  </a:lnTo>
                  <a:lnTo>
                    <a:pt x="57" y="736"/>
                  </a:lnTo>
                  <a:lnTo>
                    <a:pt x="214" y="736"/>
                  </a:lnTo>
                  <a:lnTo>
                    <a:pt x="214" y="736"/>
                  </a:lnTo>
                  <a:lnTo>
                    <a:pt x="218" y="737"/>
                  </a:lnTo>
                  <a:lnTo>
                    <a:pt x="223" y="738"/>
                  </a:lnTo>
                  <a:lnTo>
                    <a:pt x="227" y="740"/>
                  </a:lnTo>
                  <a:lnTo>
                    <a:pt x="231" y="743"/>
                  </a:lnTo>
                  <a:lnTo>
                    <a:pt x="234" y="746"/>
                  </a:lnTo>
                  <a:lnTo>
                    <a:pt x="237" y="749"/>
                  </a:lnTo>
                  <a:lnTo>
                    <a:pt x="239" y="753"/>
                  </a:lnTo>
                  <a:lnTo>
                    <a:pt x="241" y="758"/>
                  </a:lnTo>
                  <a:lnTo>
                    <a:pt x="241" y="758"/>
                  </a:lnTo>
                  <a:lnTo>
                    <a:pt x="249" y="791"/>
                  </a:lnTo>
                  <a:lnTo>
                    <a:pt x="261" y="833"/>
                  </a:lnTo>
                  <a:lnTo>
                    <a:pt x="268" y="856"/>
                  </a:lnTo>
                  <a:lnTo>
                    <a:pt x="276" y="878"/>
                  </a:lnTo>
                  <a:lnTo>
                    <a:pt x="285" y="899"/>
                  </a:lnTo>
                  <a:lnTo>
                    <a:pt x="294" y="916"/>
                  </a:lnTo>
                  <a:lnTo>
                    <a:pt x="294" y="916"/>
                  </a:lnTo>
                  <a:lnTo>
                    <a:pt x="296" y="920"/>
                  </a:lnTo>
                  <a:lnTo>
                    <a:pt x="297" y="925"/>
                  </a:lnTo>
                  <a:lnTo>
                    <a:pt x="298" y="929"/>
                  </a:lnTo>
                  <a:lnTo>
                    <a:pt x="298" y="934"/>
                  </a:lnTo>
                  <a:lnTo>
                    <a:pt x="297" y="938"/>
                  </a:lnTo>
                  <a:lnTo>
                    <a:pt x="295" y="943"/>
                  </a:lnTo>
                  <a:lnTo>
                    <a:pt x="293" y="947"/>
                  </a:lnTo>
                  <a:lnTo>
                    <a:pt x="290" y="950"/>
                  </a:lnTo>
                  <a:lnTo>
                    <a:pt x="180" y="1060"/>
                  </a:lnTo>
                  <a:lnTo>
                    <a:pt x="300" y="1181"/>
                  </a:lnTo>
                  <a:lnTo>
                    <a:pt x="411" y="1070"/>
                  </a:lnTo>
                  <a:lnTo>
                    <a:pt x="411" y="1070"/>
                  </a:lnTo>
                  <a:lnTo>
                    <a:pt x="414" y="1067"/>
                  </a:lnTo>
                  <a:lnTo>
                    <a:pt x="418" y="1065"/>
                  </a:lnTo>
                  <a:lnTo>
                    <a:pt x="423" y="1063"/>
                  </a:lnTo>
                  <a:lnTo>
                    <a:pt x="427" y="1062"/>
                  </a:lnTo>
                  <a:lnTo>
                    <a:pt x="432" y="1062"/>
                  </a:lnTo>
                  <a:lnTo>
                    <a:pt x="436" y="1063"/>
                  </a:lnTo>
                  <a:lnTo>
                    <a:pt x="441" y="1064"/>
                  </a:lnTo>
                  <a:lnTo>
                    <a:pt x="445" y="1066"/>
                  </a:lnTo>
                  <a:lnTo>
                    <a:pt x="445" y="1066"/>
                  </a:lnTo>
                  <a:lnTo>
                    <a:pt x="463" y="1076"/>
                  </a:lnTo>
                  <a:lnTo>
                    <a:pt x="483" y="1085"/>
                  </a:lnTo>
                  <a:lnTo>
                    <a:pt x="505" y="1093"/>
                  </a:lnTo>
                  <a:lnTo>
                    <a:pt x="528" y="1100"/>
                  </a:lnTo>
                  <a:lnTo>
                    <a:pt x="570" y="1112"/>
                  </a:lnTo>
                  <a:lnTo>
                    <a:pt x="602" y="1120"/>
                  </a:lnTo>
                  <a:lnTo>
                    <a:pt x="602" y="1120"/>
                  </a:lnTo>
                  <a:lnTo>
                    <a:pt x="608" y="1122"/>
                  </a:lnTo>
                  <a:lnTo>
                    <a:pt x="612" y="1124"/>
                  </a:lnTo>
                  <a:lnTo>
                    <a:pt x="615" y="1127"/>
                  </a:lnTo>
                  <a:lnTo>
                    <a:pt x="619" y="1130"/>
                  </a:lnTo>
                  <a:lnTo>
                    <a:pt x="621" y="1134"/>
                  </a:lnTo>
                  <a:lnTo>
                    <a:pt x="623" y="1138"/>
                  </a:lnTo>
                  <a:lnTo>
                    <a:pt x="624" y="1143"/>
                  </a:lnTo>
                  <a:lnTo>
                    <a:pt x="625" y="1148"/>
                  </a:lnTo>
                  <a:lnTo>
                    <a:pt x="625" y="1304"/>
                  </a:lnTo>
                  <a:lnTo>
                    <a:pt x="738" y="1304"/>
                  </a:lnTo>
                  <a:lnTo>
                    <a:pt x="738" y="1148"/>
                  </a:lnTo>
                  <a:lnTo>
                    <a:pt x="738" y="1148"/>
                  </a:lnTo>
                  <a:lnTo>
                    <a:pt x="738" y="1143"/>
                  </a:lnTo>
                  <a:lnTo>
                    <a:pt x="739" y="1138"/>
                  </a:lnTo>
                  <a:lnTo>
                    <a:pt x="741" y="1134"/>
                  </a:lnTo>
                  <a:lnTo>
                    <a:pt x="744" y="1130"/>
                  </a:lnTo>
                  <a:lnTo>
                    <a:pt x="747" y="1127"/>
                  </a:lnTo>
                  <a:lnTo>
                    <a:pt x="751" y="1124"/>
                  </a:lnTo>
                  <a:lnTo>
                    <a:pt x="755" y="1122"/>
                  </a:lnTo>
                  <a:lnTo>
                    <a:pt x="759" y="1120"/>
                  </a:lnTo>
                  <a:lnTo>
                    <a:pt x="759" y="1120"/>
                  </a:lnTo>
                  <a:lnTo>
                    <a:pt x="791" y="1112"/>
                  </a:lnTo>
                  <a:lnTo>
                    <a:pt x="835" y="1100"/>
                  </a:lnTo>
                  <a:lnTo>
                    <a:pt x="857" y="1093"/>
                  </a:lnTo>
                  <a:lnTo>
                    <a:pt x="879" y="1085"/>
                  </a:lnTo>
                  <a:lnTo>
                    <a:pt x="899" y="1077"/>
                  </a:lnTo>
                  <a:lnTo>
                    <a:pt x="917" y="1066"/>
                  </a:lnTo>
                  <a:lnTo>
                    <a:pt x="917" y="1066"/>
                  </a:lnTo>
                  <a:lnTo>
                    <a:pt x="921" y="1064"/>
                  </a:lnTo>
                  <a:lnTo>
                    <a:pt x="926" y="1063"/>
                  </a:lnTo>
                  <a:lnTo>
                    <a:pt x="930" y="1062"/>
                  </a:lnTo>
                  <a:lnTo>
                    <a:pt x="935" y="1062"/>
                  </a:lnTo>
                  <a:lnTo>
                    <a:pt x="940" y="1063"/>
                  </a:lnTo>
                  <a:lnTo>
                    <a:pt x="944" y="1065"/>
                  </a:lnTo>
                  <a:lnTo>
                    <a:pt x="948" y="1067"/>
                  </a:lnTo>
                  <a:lnTo>
                    <a:pt x="952" y="1070"/>
                  </a:lnTo>
                  <a:lnTo>
                    <a:pt x="1062" y="1181"/>
                  </a:lnTo>
                  <a:lnTo>
                    <a:pt x="1182" y="1060"/>
                  </a:lnTo>
                  <a:lnTo>
                    <a:pt x="1072" y="950"/>
                  </a:lnTo>
                  <a:lnTo>
                    <a:pt x="1072" y="950"/>
                  </a:lnTo>
                  <a:lnTo>
                    <a:pt x="1069" y="947"/>
                  </a:lnTo>
                  <a:lnTo>
                    <a:pt x="1066" y="943"/>
                  </a:lnTo>
                  <a:lnTo>
                    <a:pt x="1065" y="938"/>
                  </a:lnTo>
                  <a:lnTo>
                    <a:pt x="1064" y="934"/>
                  </a:lnTo>
                  <a:lnTo>
                    <a:pt x="1064" y="929"/>
                  </a:lnTo>
                  <a:lnTo>
                    <a:pt x="1064" y="925"/>
                  </a:lnTo>
                  <a:lnTo>
                    <a:pt x="1066" y="920"/>
                  </a:lnTo>
                  <a:lnTo>
                    <a:pt x="1068" y="916"/>
                  </a:lnTo>
                  <a:lnTo>
                    <a:pt x="1068" y="916"/>
                  </a:lnTo>
                  <a:lnTo>
                    <a:pt x="1077" y="899"/>
                  </a:lnTo>
                  <a:lnTo>
                    <a:pt x="1086" y="878"/>
                  </a:lnTo>
                  <a:lnTo>
                    <a:pt x="1094" y="856"/>
                  </a:lnTo>
                  <a:lnTo>
                    <a:pt x="1101" y="833"/>
                  </a:lnTo>
                  <a:lnTo>
                    <a:pt x="1114" y="791"/>
                  </a:lnTo>
                  <a:lnTo>
                    <a:pt x="1122" y="758"/>
                  </a:lnTo>
                  <a:lnTo>
                    <a:pt x="1122" y="758"/>
                  </a:lnTo>
                  <a:lnTo>
                    <a:pt x="1123" y="753"/>
                  </a:lnTo>
                  <a:lnTo>
                    <a:pt x="1125" y="749"/>
                  </a:lnTo>
                  <a:lnTo>
                    <a:pt x="1128" y="746"/>
                  </a:lnTo>
                  <a:lnTo>
                    <a:pt x="1132" y="743"/>
                  </a:lnTo>
                  <a:lnTo>
                    <a:pt x="1135" y="740"/>
                  </a:lnTo>
                  <a:lnTo>
                    <a:pt x="1140" y="738"/>
                  </a:lnTo>
                  <a:lnTo>
                    <a:pt x="1144" y="737"/>
                  </a:lnTo>
                  <a:lnTo>
                    <a:pt x="1149" y="736"/>
                  </a:lnTo>
                  <a:lnTo>
                    <a:pt x="1304" y="736"/>
                  </a:lnTo>
                  <a:lnTo>
                    <a:pt x="1304" y="623"/>
                  </a:lnTo>
                  <a:lnTo>
                    <a:pt x="1149" y="623"/>
                  </a:lnTo>
                  <a:lnTo>
                    <a:pt x="1149" y="623"/>
                  </a:lnTo>
                  <a:lnTo>
                    <a:pt x="1144" y="623"/>
                  </a:lnTo>
                  <a:lnTo>
                    <a:pt x="1140" y="622"/>
                  </a:lnTo>
                  <a:lnTo>
                    <a:pt x="1135" y="620"/>
                  </a:lnTo>
                  <a:lnTo>
                    <a:pt x="1132" y="617"/>
                  </a:lnTo>
                  <a:lnTo>
                    <a:pt x="1128" y="614"/>
                  </a:lnTo>
                  <a:lnTo>
                    <a:pt x="1125" y="610"/>
                  </a:lnTo>
                  <a:lnTo>
                    <a:pt x="1123" y="606"/>
                  </a:lnTo>
                  <a:lnTo>
                    <a:pt x="1122" y="602"/>
                  </a:lnTo>
                  <a:lnTo>
                    <a:pt x="1122" y="602"/>
                  </a:lnTo>
                  <a:lnTo>
                    <a:pt x="1109" y="555"/>
                  </a:lnTo>
                  <a:lnTo>
                    <a:pt x="1102" y="530"/>
                  </a:lnTo>
                  <a:lnTo>
                    <a:pt x="1094" y="505"/>
                  </a:lnTo>
                  <a:lnTo>
                    <a:pt x="1094" y="505"/>
                  </a:lnTo>
                  <a:lnTo>
                    <a:pt x="1093" y="499"/>
                  </a:lnTo>
                  <a:lnTo>
                    <a:pt x="1092" y="494"/>
                  </a:lnTo>
                  <a:lnTo>
                    <a:pt x="1093" y="488"/>
                  </a:lnTo>
                  <a:lnTo>
                    <a:pt x="1095" y="482"/>
                  </a:lnTo>
                  <a:lnTo>
                    <a:pt x="1098" y="478"/>
                  </a:lnTo>
                  <a:lnTo>
                    <a:pt x="1102" y="474"/>
                  </a:lnTo>
                  <a:lnTo>
                    <a:pt x="1106" y="470"/>
                  </a:lnTo>
                  <a:lnTo>
                    <a:pt x="1112" y="468"/>
                  </a:lnTo>
                  <a:lnTo>
                    <a:pt x="1112" y="468"/>
                  </a:lnTo>
                  <a:lnTo>
                    <a:pt x="1118" y="467"/>
                  </a:lnTo>
                  <a:lnTo>
                    <a:pt x="1123" y="467"/>
                  </a:lnTo>
                  <a:lnTo>
                    <a:pt x="1129" y="468"/>
                  </a:lnTo>
                  <a:lnTo>
                    <a:pt x="1134" y="470"/>
                  </a:lnTo>
                  <a:lnTo>
                    <a:pt x="1138" y="472"/>
                  </a:lnTo>
                  <a:lnTo>
                    <a:pt x="1142" y="476"/>
                  </a:lnTo>
                  <a:lnTo>
                    <a:pt x="1146" y="481"/>
                  </a:lnTo>
                  <a:lnTo>
                    <a:pt x="1148" y="487"/>
                  </a:lnTo>
                  <a:lnTo>
                    <a:pt x="1148" y="487"/>
                  </a:lnTo>
                  <a:lnTo>
                    <a:pt x="1161" y="527"/>
                  </a:lnTo>
                  <a:lnTo>
                    <a:pt x="1171" y="566"/>
                  </a:lnTo>
                  <a:lnTo>
                    <a:pt x="1333" y="566"/>
                  </a:lnTo>
                  <a:lnTo>
                    <a:pt x="1333" y="566"/>
                  </a:lnTo>
                  <a:lnTo>
                    <a:pt x="1339" y="567"/>
                  </a:lnTo>
                  <a:lnTo>
                    <a:pt x="1344" y="568"/>
                  </a:lnTo>
                  <a:lnTo>
                    <a:pt x="1349" y="571"/>
                  </a:lnTo>
                  <a:lnTo>
                    <a:pt x="1353" y="574"/>
                  </a:lnTo>
                  <a:lnTo>
                    <a:pt x="1356" y="578"/>
                  </a:lnTo>
                  <a:lnTo>
                    <a:pt x="1359" y="584"/>
                  </a:lnTo>
                  <a:lnTo>
                    <a:pt x="1361" y="590"/>
                  </a:lnTo>
                  <a:lnTo>
                    <a:pt x="1361" y="595"/>
                  </a:lnTo>
                  <a:lnTo>
                    <a:pt x="1361" y="765"/>
                  </a:lnTo>
                  <a:lnTo>
                    <a:pt x="1361" y="765"/>
                  </a:lnTo>
                  <a:lnTo>
                    <a:pt x="1361" y="770"/>
                  </a:lnTo>
                  <a:lnTo>
                    <a:pt x="1359" y="775"/>
                  </a:lnTo>
                  <a:lnTo>
                    <a:pt x="1356" y="781"/>
                  </a:lnTo>
                  <a:lnTo>
                    <a:pt x="1353" y="785"/>
                  </a:lnTo>
                  <a:lnTo>
                    <a:pt x="1349" y="789"/>
                  </a:lnTo>
                  <a:lnTo>
                    <a:pt x="1344" y="791"/>
                  </a:lnTo>
                  <a:lnTo>
                    <a:pt x="1339" y="793"/>
                  </a:lnTo>
                  <a:lnTo>
                    <a:pt x="1333" y="794"/>
                  </a:lnTo>
                  <a:lnTo>
                    <a:pt x="1171" y="794"/>
                  </a:lnTo>
                  <a:lnTo>
                    <a:pt x="1171" y="794"/>
                  </a:lnTo>
                  <a:lnTo>
                    <a:pt x="1162" y="828"/>
                  </a:lnTo>
                  <a:lnTo>
                    <a:pt x="1152" y="862"/>
                  </a:lnTo>
                  <a:lnTo>
                    <a:pt x="1140" y="896"/>
                  </a:lnTo>
                  <a:lnTo>
                    <a:pt x="1134" y="911"/>
                  </a:lnTo>
                  <a:lnTo>
                    <a:pt x="1127" y="925"/>
                  </a:lnTo>
                  <a:lnTo>
                    <a:pt x="1242" y="1041"/>
                  </a:lnTo>
                  <a:lnTo>
                    <a:pt x="1242" y="1041"/>
                  </a:lnTo>
                  <a:lnTo>
                    <a:pt x="1246" y="1045"/>
                  </a:lnTo>
                  <a:lnTo>
                    <a:pt x="1248" y="1050"/>
                  </a:lnTo>
                  <a:lnTo>
                    <a:pt x="1250" y="1055"/>
                  </a:lnTo>
                  <a:lnTo>
                    <a:pt x="1251" y="1060"/>
                  </a:lnTo>
                  <a:lnTo>
                    <a:pt x="1250" y="1066"/>
                  </a:lnTo>
                  <a:lnTo>
                    <a:pt x="1248" y="1071"/>
                  </a:lnTo>
                  <a:lnTo>
                    <a:pt x="1246" y="1077"/>
                  </a:lnTo>
                  <a:lnTo>
                    <a:pt x="1242" y="1081"/>
                  </a:lnTo>
                  <a:lnTo>
                    <a:pt x="1082" y="1241"/>
                  </a:lnTo>
                  <a:lnTo>
                    <a:pt x="1082" y="1241"/>
                  </a:lnTo>
                  <a:lnTo>
                    <a:pt x="1077" y="1245"/>
                  </a:lnTo>
                  <a:lnTo>
                    <a:pt x="1072" y="1247"/>
                  </a:lnTo>
                  <a:lnTo>
                    <a:pt x="1067" y="1249"/>
                  </a:lnTo>
                  <a:lnTo>
                    <a:pt x="1062" y="1249"/>
                  </a:lnTo>
                  <a:lnTo>
                    <a:pt x="1056" y="1249"/>
                  </a:lnTo>
                  <a:lnTo>
                    <a:pt x="1051" y="1247"/>
                  </a:lnTo>
                  <a:lnTo>
                    <a:pt x="1046" y="1245"/>
                  </a:lnTo>
                  <a:lnTo>
                    <a:pt x="1042" y="1241"/>
                  </a:lnTo>
                  <a:lnTo>
                    <a:pt x="927" y="1126"/>
                  </a:lnTo>
                  <a:lnTo>
                    <a:pt x="927" y="1126"/>
                  </a:lnTo>
                  <a:lnTo>
                    <a:pt x="912" y="1132"/>
                  </a:lnTo>
                  <a:lnTo>
                    <a:pt x="896" y="1139"/>
                  </a:lnTo>
                  <a:lnTo>
                    <a:pt x="863" y="1150"/>
                  </a:lnTo>
                  <a:lnTo>
                    <a:pt x="829" y="1161"/>
                  </a:lnTo>
                  <a:lnTo>
                    <a:pt x="794" y="1170"/>
                  </a:lnTo>
                  <a:lnTo>
                    <a:pt x="794" y="1332"/>
                  </a:lnTo>
                  <a:lnTo>
                    <a:pt x="794" y="1332"/>
                  </a:lnTo>
                  <a:lnTo>
                    <a:pt x="793" y="1337"/>
                  </a:lnTo>
                  <a:lnTo>
                    <a:pt x="792" y="1343"/>
                  </a:lnTo>
                  <a:lnTo>
                    <a:pt x="789" y="1347"/>
                  </a:lnTo>
                  <a:lnTo>
                    <a:pt x="786" y="1352"/>
                  </a:lnTo>
                  <a:lnTo>
                    <a:pt x="782" y="1355"/>
                  </a:lnTo>
                  <a:lnTo>
                    <a:pt x="777" y="1358"/>
                  </a:lnTo>
                  <a:lnTo>
                    <a:pt x="772" y="1359"/>
                  </a:lnTo>
                  <a:lnTo>
                    <a:pt x="766" y="1360"/>
                  </a:lnTo>
                  <a:lnTo>
                    <a:pt x="766" y="1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43" name="Freeform 116">
              <a:extLst>
                <a:ext uri="{FF2B5EF4-FFF2-40B4-BE49-F238E27FC236}">
                  <a16:creationId xmlns:a16="http://schemas.microsoft.com/office/drawing/2014/main" id="{967FEB69-54E7-4A7F-8BB6-463408809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6238" y="3249613"/>
              <a:ext cx="249238" cy="222250"/>
            </a:xfrm>
            <a:custGeom>
              <a:avLst/>
              <a:gdLst>
                <a:gd name="T0" fmla="*/ 281 w 944"/>
                <a:gd name="T1" fmla="*/ 843 h 843"/>
                <a:gd name="T2" fmla="*/ 281 w 944"/>
                <a:gd name="T3" fmla="*/ 843 h 843"/>
                <a:gd name="T4" fmla="*/ 276 w 944"/>
                <a:gd name="T5" fmla="*/ 842 h 843"/>
                <a:gd name="T6" fmla="*/ 270 w 944"/>
                <a:gd name="T7" fmla="*/ 841 h 843"/>
                <a:gd name="T8" fmla="*/ 266 w 944"/>
                <a:gd name="T9" fmla="*/ 838 h 843"/>
                <a:gd name="T10" fmla="*/ 261 w 944"/>
                <a:gd name="T11" fmla="*/ 835 h 843"/>
                <a:gd name="T12" fmla="*/ 8 w 944"/>
                <a:gd name="T13" fmla="*/ 580 h 843"/>
                <a:gd name="T14" fmla="*/ 8 w 944"/>
                <a:gd name="T15" fmla="*/ 580 h 843"/>
                <a:gd name="T16" fmla="*/ 4 w 944"/>
                <a:gd name="T17" fmla="*/ 576 h 843"/>
                <a:gd name="T18" fmla="*/ 2 w 944"/>
                <a:gd name="T19" fmla="*/ 571 h 843"/>
                <a:gd name="T20" fmla="*/ 0 w 944"/>
                <a:gd name="T21" fmla="*/ 566 h 843"/>
                <a:gd name="T22" fmla="*/ 0 w 944"/>
                <a:gd name="T23" fmla="*/ 561 h 843"/>
                <a:gd name="T24" fmla="*/ 0 w 944"/>
                <a:gd name="T25" fmla="*/ 555 h 843"/>
                <a:gd name="T26" fmla="*/ 2 w 944"/>
                <a:gd name="T27" fmla="*/ 550 h 843"/>
                <a:gd name="T28" fmla="*/ 4 w 944"/>
                <a:gd name="T29" fmla="*/ 545 h 843"/>
                <a:gd name="T30" fmla="*/ 8 w 944"/>
                <a:gd name="T31" fmla="*/ 541 h 843"/>
                <a:gd name="T32" fmla="*/ 8 w 944"/>
                <a:gd name="T33" fmla="*/ 541 h 843"/>
                <a:gd name="T34" fmla="*/ 12 w 944"/>
                <a:gd name="T35" fmla="*/ 537 h 843"/>
                <a:gd name="T36" fmla="*/ 17 w 944"/>
                <a:gd name="T37" fmla="*/ 535 h 843"/>
                <a:gd name="T38" fmla="*/ 23 w 944"/>
                <a:gd name="T39" fmla="*/ 533 h 843"/>
                <a:gd name="T40" fmla="*/ 28 w 944"/>
                <a:gd name="T41" fmla="*/ 532 h 843"/>
                <a:gd name="T42" fmla="*/ 33 w 944"/>
                <a:gd name="T43" fmla="*/ 533 h 843"/>
                <a:gd name="T44" fmla="*/ 38 w 944"/>
                <a:gd name="T45" fmla="*/ 535 h 843"/>
                <a:gd name="T46" fmla="*/ 43 w 944"/>
                <a:gd name="T47" fmla="*/ 537 h 843"/>
                <a:gd name="T48" fmla="*/ 48 w 944"/>
                <a:gd name="T49" fmla="*/ 541 h 843"/>
                <a:gd name="T50" fmla="*/ 279 w 944"/>
                <a:gd name="T51" fmla="*/ 772 h 843"/>
                <a:gd name="T52" fmla="*/ 893 w 944"/>
                <a:gd name="T53" fmla="*/ 10 h 843"/>
                <a:gd name="T54" fmla="*/ 893 w 944"/>
                <a:gd name="T55" fmla="*/ 10 h 843"/>
                <a:gd name="T56" fmla="*/ 898 w 944"/>
                <a:gd name="T57" fmla="*/ 6 h 843"/>
                <a:gd name="T58" fmla="*/ 903 w 944"/>
                <a:gd name="T59" fmla="*/ 3 h 843"/>
                <a:gd name="T60" fmla="*/ 908 w 944"/>
                <a:gd name="T61" fmla="*/ 1 h 843"/>
                <a:gd name="T62" fmla="*/ 913 w 944"/>
                <a:gd name="T63" fmla="*/ 0 h 843"/>
                <a:gd name="T64" fmla="*/ 919 w 944"/>
                <a:gd name="T65" fmla="*/ 0 h 843"/>
                <a:gd name="T66" fmla="*/ 924 w 944"/>
                <a:gd name="T67" fmla="*/ 1 h 843"/>
                <a:gd name="T68" fmla="*/ 929 w 944"/>
                <a:gd name="T69" fmla="*/ 3 h 843"/>
                <a:gd name="T70" fmla="*/ 934 w 944"/>
                <a:gd name="T71" fmla="*/ 6 h 843"/>
                <a:gd name="T72" fmla="*/ 934 w 944"/>
                <a:gd name="T73" fmla="*/ 6 h 843"/>
                <a:gd name="T74" fmla="*/ 938 w 944"/>
                <a:gd name="T75" fmla="*/ 10 h 843"/>
                <a:gd name="T76" fmla="*/ 941 w 944"/>
                <a:gd name="T77" fmla="*/ 15 h 843"/>
                <a:gd name="T78" fmla="*/ 943 w 944"/>
                <a:gd name="T79" fmla="*/ 20 h 843"/>
                <a:gd name="T80" fmla="*/ 944 w 944"/>
                <a:gd name="T81" fmla="*/ 25 h 843"/>
                <a:gd name="T82" fmla="*/ 944 w 944"/>
                <a:gd name="T83" fmla="*/ 30 h 843"/>
                <a:gd name="T84" fmla="*/ 943 w 944"/>
                <a:gd name="T85" fmla="*/ 36 h 843"/>
                <a:gd name="T86" fmla="*/ 941 w 944"/>
                <a:gd name="T87" fmla="*/ 41 h 843"/>
                <a:gd name="T88" fmla="*/ 938 w 944"/>
                <a:gd name="T89" fmla="*/ 46 h 843"/>
                <a:gd name="T90" fmla="*/ 304 w 944"/>
                <a:gd name="T91" fmla="*/ 832 h 843"/>
                <a:gd name="T92" fmla="*/ 304 w 944"/>
                <a:gd name="T93" fmla="*/ 832 h 843"/>
                <a:gd name="T94" fmla="*/ 300 w 944"/>
                <a:gd name="T95" fmla="*/ 837 h 843"/>
                <a:gd name="T96" fmla="*/ 295 w 944"/>
                <a:gd name="T97" fmla="*/ 840 h 843"/>
                <a:gd name="T98" fmla="*/ 288 w 944"/>
                <a:gd name="T99" fmla="*/ 842 h 843"/>
                <a:gd name="T100" fmla="*/ 283 w 944"/>
                <a:gd name="T101" fmla="*/ 843 h 843"/>
                <a:gd name="T102" fmla="*/ 283 w 944"/>
                <a:gd name="T103" fmla="*/ 843 h 843"/>
                <a:gd name="T104" fmla="*/ 281 w 944"/>
                <a:gd name="T105" fmla="*/ 843 h 843"/>
                <a:gd name="T106" fmla="*/ 281 w 944"/>
                <a:gd name="T10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4" h="843">
                  <a:moveTo>
                    <a:pt x="281" y="843"/>
                  </a:moveTo>
                  <a:lnTo>
                    <a:pt x="281" y="843"/>
                  </a:lnTo>
                  <a:lnTo>
                    <a:pt x="276" y="842"/>
                  </a:lnTo>
                  <a:lnTo>
                    <a:pt x="270" y="841"/>
                  </a:lnTo>
                  <a:lnTo>
                    <a:pt x="266" y="838"/>
                  </a:lnTo>
                  <a:lnTo>
                    <a:pt x="261" y="835"/>
                  </a:lnTo>
                  <a:lnTo>
                    <a:pt x="8" y="580"/>
                  </a:lnTo>
                  <a:lnTo>
                    <a:pt x="8" y="580"/>
                  </a:lnTo>
                  <a:lnTo>
                    <a:pt x="4" y="576"/>
                  </a:lnTo>
                  <a:lnTo>
                    <a:pt x="2" y="571"/>
                  </a:lnTo>
                  <a:lnTo>
                    <a:pt x="0" y="566"/>
                  </a:lnTo>
                  <a:lnTo>
                    <a:pt x="0" y="561"/>
                  </a:lnTo>
                  <a:lnTo>
                    <a:pt x="0" y="555"/>
                  </a:lnTo>
                  <a:lnTo>
                    <a:pt x="2" y="550"/>
                  </a:lnTo>
                  <a:lnTo>
                    <a:pt x="4" y="545"/>
                  </a:lnTo>
                  <a:lnTo>
                    <a:pt x="8" y="541"/>
                  </a:lnTo>
                  <a:lnTo>
                    <a:pt x="8" y="541"/>
                  </a:lnTo>
                  <a:lnTo>
                    <a:pt x="12" y="537"/>
                  </a:lnTo>
                  <a:lnTo>
                    <a:pt x="17" y="535"/>
                  </a:lnTo>
                  <a:lnTo>
                    <a:pt x="23" y="533"/>
                  </a:lnTo>
                  <a:lnTo>
                    <a:pt x="28" y="532"/>
                  </a:lnTo>
                  <a:lnTo>
                    <a:pt x="33" y="533"/>
                  </a:lnTo>
                  <a:lnTo>
                    <a:pt x="38" y="535"/>
                  </a:lnTo>
                  <a:lnTo>
                    <a:pt x="43" y="537"/>
                  </a:lnTo>
                  <a:lnTo>
                    <a:pt x="48" y="541"/>
                  </a:lnTo>
                  <a:lnTo>
                    <a:pt x="279" y="772"/>
                  </a:lnTo>
                  <a:lnTo>
                    <a:pt x="893" y="10"/>
                  </a:lnTo>
                  <a:lnTo>
                    <a:pt x="893" y="10"/>
                  </a:lnTo>
                  <a:lnTo>
                    <a:pt x="898" y="6"/>
                  </a:lnTo>
                  <a:lnTo>
                    <a:pt x="903" y="3"/>
                  </a:lnTo>
                  <a:lnTo>
                    <a:pt x="908" y="1"/>
                  </a:lnTo>
                  <a:lnTo>
                    <a:pt x="913" y="0"/>
                  </a:lnTo>
                  <a:lnTo>
                    <a:pt x="919" y="0"/>
                  </a:lnTo>
                  <a:lnTo>
                    <a:pt x="924" y="1"/>
                  </a:lnTo>
                  <a:lnTo>
                    <a:pt x="929" y="3"/>
                  </a:lnTo>
                  <a:lnTo>
                    <a:pt x="934" y="6"/>
                  </a:lnTo>
                  <a:lnTo>
                    <a:pt x="934" y="6"/>
                  </a:lnTo>
                  <a:lnTo>
                    <a:pt x="938" y="10"/>
                  </a:lnTo>
                  <a:lnTo>
                    <a:pt x="941" y="15"/>
                  </a:lnTo>
                  <a:lnTo>
                    <a:pt x="943" y="20"/>
                  </a:lnTo>
                  <a:lnTo>
                    <a:pt x="944" y="25"/>
                  </a:lnTo>
                  <a:lnTo>
                    <a:pt x="944" y="30"/>
                  </a:lnTo>
                  <a:lnTo>
                    <a:pt x="943" y="36"/>
                  </a:lnTo>
                  <a:lnTo>
                    <a:pt x="941" y="41"/>
                  </a:lnTo>
                  <a:lnTo>
                    <a:pt x="938" y="46"/>
                  </a:lnTo>
                  <a:lnTo>
                    <a:pt x="304" y="832"/>
                  </a:lnTo>
                  <a:lnTo>
                    <a:pt x="304" y="832"/>
                  </a:lnTo>
                  <a:lnTo>
                    <a:pt x="300" y="837"/>
                  </a:lnTo>
                  <a:lnTo>
                    <a:pt x="295" y="840"/>
                  </a:lnTo>
                  <a:lnTo>
                    <a:pt x="288" y="842"/>
                  </a:lnTo>
                  <a:lnTo>
                    <a:pt x="283" y="843"/>
                  </a:lnTo>
                  <a:lnTo>
                    <a:pt x="283" y="843"/>
                  </a:lnTo>
                  <a:lnTo>
                    <a:pt x="281" y="843"/>
                  </a:lnTo>
                  <a:lnTo>
                    <a:pt x="281" y="8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0C18AC5C-EF11-4962-A924-B39F4D0A7E95}"/>
              </a:ext>
            </a:extLst>
          </p:cNvPr>
          <p:cNvGrpSpPr/>
          <p:nvPr/>
        </p:nvGrpSpPr>
        <p:grpSpPr>
          <a:xfrm>
            <a:off x="7396220" y="1888140"/>
            <a:ext cx="360363" cy="347663"/>
            <a:chOff x="4116388" y="735013"/>
            <a:chExt cx="360363" cy="347663"/>
          </a:xfrm>
          <a:solidFill>
            <a:srgbClr val="110E26"/>
          </a:solidFill>
        </p:grpSpPr>
        <p:sp>
          <p:nvSpPr>
            <p:cNvPr id="145" name="Freeform 1344">
              <a:extLst>
                <a:ext uri="{FF2B5EF4-FFF2-40B4-BE49-F238E27FC236}">
                  <a16:creationId xmlns:a16="http://schemas.microsoft.com/office/drawing/2014/main" id="{7C1E9D44-9BD6-4D86-BA8D-D7E76BB76E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9900" y="735013"/>
              <a:ext cx="46038" cy="92075"/>
            </a:xfrm>
            <a:custGeom>
              <a:avLst/>
              <a:gdLst>
                <a:gd name="T0" fmla="*/ 33 w 203"/>
                <a:gd name="T1" fmla="*/ 407 h 407"/>
                <a:gd name="T2" fmla="*/ 33 w 203"/>
                <a:gd name="T3" fmla="*/ 407 h 407"/>
                <a:gd name="T4" fmla="*/ 28 w 203"/>
                <a:gd name="T5" fmla="*/ 407 h 407"/>
                <a:gd name="T6" fmla="*/ 23 w 203"/>
                <a:gd name="T7" fmla="*/ 405 h 407"/>
                <a:gd name="T8" fmla="*/ 18 w 203"/>
                <a:gd name="T9" fmla="*/ 403 h 407"/>
                <a:gd name="T10" fmla="*/ 13 w 203"/>
                <a:gd name="T11" fmla="*/ 400 h 407"/>
                <a:gd name="T12" fmla="*/ 13 w 203"/>
                <a:gd name="T13" fmla="*/ 400 h 407"/>
                <a:gd name="T14" fmla="*/ 8 w 203"/>
                <a:gd name="T15" fmla="*/ 395 h 407"/>
                <a:gd name="T16" fmla="*/ 4 w 203"/>
                <a:gd name="T17" fmla="*/ 389 h 407"/>
                <a:gd name="T18" fmla="*/ 2 w 203"/>
                <a:gd name="T19" fmla="*/ 384 h 407"/>
                <a:gd name="T20" fmla="*/ 0 w 203"/>
                <a:gd name="T21" fmla="*/ 378 h 407"/>
                <a:gd name="T22" fmla="*/ 0 w 203"/>
                <a:gd name="T23" fmla="*/ 372 h 407"/>
                <a:gd name="T24" fmla="*/ 1 w 203"/>
                <a:gd name="T25" fmla="*/ 365 h 407"/>
                <a:gd name="T26" fmla="*/ 4 w 203"/>
                <a:gd name="T27" fmla="*/ 359 h 407"/>
                <a:gd name="T28" fmla="*/ 7 w 203"/>
                <a:gd name="T29" fmla="*/ 353 h 407"/>
                <a:gd name="T30" fmla="*/ 127 w 203"/>
                <a:gd name="T31" fmla="*/ 204 h 407"/>
                <a:gd name="T32" fmla="*/ 7 w 203"/>
                <a:gd name="T33" fmla="*/ 54 h 407"/>
                <a:gd name="T34" fmla="*/ 7 w 203"/>
                <a:gd name="T35" fmla="*/ 54 h 407"/>
                <a:gd name="T36" fmla="*/ 4 w 203"/>
                <a:gd name="T37" fmla="*/ 48 h 407"/>
                <a:gd name="T38" fmla="*/ 1 w 203"/>
                <a:gd name="T39" fmla="*/ 41 h 407"/>
                <a:gd name="T40" fmla="*/ 0 w 203"/>
                <a:gd name="T41" fmla="*/ 35 h 407"/>
                <a:gd name="T42" fmla="*/ 0 w 203"/>
                <a:gd name="T43" fmla="*/ 29 h 407"/>
                <a:gd name="T44" fmla="*/ 2 w 203"/>
                <a:gd name="T45" fmla="*/ 23 h 407"/>
                <a:gd name="T46" fmla="*/ 4 w 203"/>
                <a:gd name="T47" fmla="*/ 17 h 407"/>
                <a:gd name="T48" fmla="*/ 8 w 203"/>
                <a:gd name="T49" fmla="*/ 11 h 407"/>
                <a:gd name="T50" fmla="*/ 13 w 203"/>
                <a:gd name="T51" fmla="*/ 7 h 407"/>
                <a:gd name="T52" fmla="*/ 13 w 203"/>
                <a:gd name="T53" fmla="*/ 7 h 407"/>
                <a:gd name="T54" fmla="*/ 19 w 203"/>
                <a:gd name="T55" fmla="*/ 3 h 407"/>
                <a:gd name="T56" fmla="*/ 25 w 203"/>
                <a:gd name="T57" fmla="*/ 1 h 407"/>
                <a:gd name="T58" fmla="*/ 31 w 203"/>
                <a:gd name="T59" fmla="*/ 0 h 407"/>
                <a:gd name="T60" fmla="*/ 37 w 203"/>
                <a:gd name="T61" fmla="*/ 0 h 407"/>
                <a:gd name="T62" fmla="*/ 44 w 203"/>
                <a:gd name="T63" fmla="*/ 1 h 407"/>
                <a:gd name="T64" fmla="*/ 49 w 203"/>
                <a:gd name="T65" fmla="*/ 4 h 407"/>
                <a:gd name="T66" fmla="*/ 55 w 203"/>
                <a:gd name="T67" fmla="*/ 7 h 407"/>
                <a:gd name="T68" fmla="*/ 59 w 203"/>
                <a:gd name="T69" fmla="*/ 12 h 407"/>
                <a:gd name="T70" fmla="*/ 196 w 203"/>
                <a:gd name="T71" fmla="*/ 183 h 407"/>
                <a:gd name="T72" fmla="*/ 196 w 203"/>
                <a:gd name="T73" fmla="*/ 183 h 407"/>
                <a:gd name="T74" fmla="*/ 199 w 203"/>
                <a:gd name="T75" fmla="*/ 187 h 407"/>
                <a:gd name="T76" fmla="*/ 201 w 203"/>
                <a:gd name="T77" fmla="*/ 192 h 407"/>
                <a:gd name="T78" fmla="*/ 203 w 203"/>
                <a:gd name="T79" fmla="*/ 198 h 407"/>
                <a:gd name="T80" fmla="*/ 203 w 203"/>
                <a:gd name="T81" fmla="*/ 204 h 407"/>
                <a:gd name="T82" fmla="*/ 203 w 203"/>
                <a:gd name="T83" fmla="*/ 209 h 407"/>
                <a:gd name="T84" fmla="*/ 201 w 203"/>
                <a:gd name="T85" fmla="*/ 214 h 407"/>
                <a:gd name="T86" fmla="*/ 199 w 203"/>
                <a:gd name="T87" fmla="*/ 219 h 407"/>
                <a:gd name="T88" fmla="*/ 196 w 203"/>
                <a:gd name="T89" fmla="*/ 224 h 407"/>
                <a:gd name="T90" fmla="*/ 59 w 203"/>
                <a:gd name="T91" fmla="*/ 394 h 407"/>
                <a:gd name="T92" fmla="*/ 59 w 203"/>
                <a:gd name="T93" fmla="*/ 394 h 407"/>
                <a:gd name="T94" fmla="*/ 54 w 203"/>
                <a:gd name="T95" fmla="*/ 400 h 407"/>
                <a:gd name="T96" fmla="*/ 48 w 203"/>
                <a:gd name="T97" fmla="*/ 404 h 407"/>
                <a:gd name="T98" fmla="*/ 41 w 203"/>
                <a:gd name="T99" fmla="*/ 406 h 407"/>
                <a:gd name="T100" fmla="*/ 33 w 203"/>
                <a:gd name="T101" fmla="*/ 407 h 407"/>
                <a:gd name="T102" fmla="*/ 33 w 203"/>
                <a:gd name="T103" fmla="*/ 407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3" h="407">
                  <a:moveTo>
                    <a:pt x="33" y="407"/>
                  </a:moveTo>
                  <a:lnTo>
                    <a:pt x="33" y="407"/>
                  </a:lnTo>
                  <a:lnTo>
                    <a:pt x="28" y="407"/>
                  </a:lnTo>
                  <a:lnTo>
                    <a:pt x="23" y="405"/>
                  </a:lnTo>
                  <a:lnTo>
                    <a:pt x="18" y="403"/>
                  </a:lnTo>
                  <a:lnTo>
                    <a:pt x="13" y="400"/>
                  </a:lnTo>
                  <a:lnTo>
                    <a:pt x="13" y="400"/>
                  </a:lnTo>
                  <a:lnTo>
                    <a:pt x="8" y="395"/>
                  </a:lnTo>
                  <a:lnTo>
                    <a:pt x="4" y="389"/>
                  </a:lnTo>
                  <a:lnTo>
                    <a:pt x="2" y="384"/>
                  </a:lnTo>
                  <a:lnTo>
                    <a:pt x="0" y="378"/>
                  </a:lnTo>
                  <a:lnTo>
                    <a:pt x="0" y="372"/>
                  </a:lnTo>
                  <a:lnTo>
                    <a:pt x="1" y="365"/>
                  </a:lnTo>
                  <a:lnTo>
                    <a:pt x="4" y="359"/>
                  </a:lnTo>
                  <a:lnTo>
                    <a:pt x="7" y="353"/>
                  </a:lnTo>
                  <a:lnTo>
                    <a:pt x="127" y="204"/>
                  </a:lnTo>
                  <a:lnTo>
                    <a:pt x="7" y="54"/>
                  </a:lnTo>
                  <a:lnTo>
                    <a:pt x="7" y="54"/>
                  </a:lnTo>
                  <a:lnTo>
                    <a:pt x="4" y="48"/>
                  </a:lnTo>
                  <a:lnTo>
                    <a:pt x="1" y="41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2" y="23"/>
                  </a:lnTo>
                  <a:lnTo>
                    <a:pt x="4" y="17"/>
                  </a:lnTo>
                  <a:lnTo>
                    <a:pt x="8" y="11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9" y="3"/>
                  </a:lnTo>
                  <a:lnTo>
                    <a:pt x="25" y="1"/>
                  </a:lnTo>
                  <a:lnTo>
                    <a:pt x="31" y="0"/>
                  </a:lnTo>
                  <a:lnTo>
                    <a:pt x="37" y="0"/>
                  </a:lnTo>
                  <a:lnTo>
                    <a:pt x="44" y="1"/>
                  </a:lnTo>
                  <a:lnTo>
                    <a:pt x="49" y="4"/>
                  </a:lnTo>
                  <a:lnTo>
                    <a:pt x="55" y="7"/>
                  </a:lnTo>
                  <a:lnTo>
                    <a:pt x="59" y="12"/>
                  </a:lnTo>
                  <a:lnTo>
                    <a:pt x="196" y="183"/>
                  </a:lnTo>
                  <a:lnTo>
                    <a:pt x="196" y="183"/>
                  </a:lnTo>
                  <a:lnTo>
                    <a:pt x="199" y="187"/>
                  </a:lnTo>
                  <a:lnTo>
                    <a:pt x="201" y="192"/>
                  </a:lnTo>
                  <a:lnTo>
                    <a:pt x="203" y="198"/>
                  </a:lnTo>
                  <a:lnTo>
                    <a:pt x="203" y="204"/>
                  </a:lnTo>
                  <a:lnTo>
                    <a:pt x="203" y="209"/>
                  </a:lnTo>
                  <a:lnTo>
                    <a:pt x="201" y="214"/>
                  </a:lnTo>
                  <a:lnTo>
                    <a:pt x="199" y="219"/>
                  </a:lnTo>
                  <a:lnTo>
                    <a:pt x="196" y="224"/>
                  </a:lnTo>
                  <a:lnTo>
                    <a:pt x="59" y="394"/>
                  </a:lnTo>
                  <a:lnTo>
                    <a:pt x="59" y="394"/>
                  </a:lnTo>
                  <a:lnTo>
                    <a:pt x="54" y="400"/>
                  </a:lnTo>
                  <a:lnTo>
                    <a:pt x="48" y="404"/>
                  </a:lnTo>
                  <a:lnTo>
                    <a:pt x="41" y="406"/>
                  </a:lnTo>
                  <a:lnTo>
                    <a:pt x="33" y="407"/>
                  </a:lnTo>
                  <a:lnTo>
                    <a:pt x="33" y="4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46" name="Freeform 1345">
              <a:extLst>
                <a:ext uri="{FF2B5EF4-FFF2-40B4-BE49-F238E27FC236}">
                  <a16:creationId xmlns:a16="http://schemas.microsoft.com/office/drawing/2014/main" id="{43064579-8CE6-4FDC-92B0-1FAA62CF3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325" y="773113"/>
              <a:ext cx="74613" cy="15875"/>
            </a:xfrm>
            <a:custGeom>
              <a:avLst/>
              <a:gdLst>
                <a:gd name="T0" fmla="*/ 298 w 331"/>
                <a:gd name="T1" fmla="*/ 65 h 65"/>
                <a:gd name="T2" fmla="*/ 33 w 331"/>
                <a:gd name="T3" fmla="*/ 65 h 65"/>
                <a:gd name="T4" fmla="*/ 33 w 331"/>
                <a:gd name="T5" fmla="*/ 65 h 65"/>
                <a:gd name="T6" fmla="*/ 26 w 331"/>
                <a:gd name="T7" fmla="*/ 65 h 65"/>
                <a:gd name="T8" fmla="*/ 20 w 331"/>
                <a:gd name="T9" fmla="*/ 63 h 65"/>
                <a:gd name="T10" fmla="*/ 14 w 331"/>
                <a:gd name="T11" fmla="*/ 60 h 65"/>
                <a:gd name="T12" fmla="*/ 9 w 331"/>
                <a:gd name="T13" fmla="*/ 56 h 65"/>
                <a:gd name="T14" fmla="*/ 5 w 331"/>
                <a:gd name="T15" fmla="*/ 50 h 65"/>
                <a:gd name="T16" fmla="*/ 2 w 331"/>
                <a:gd name="T17" fmla="*/ 45 h 65"/>
                <a:gd name="T18" fmla="*/ 0 w 331"/>
                <a:gd name="T19" fmla="*/ 39 h 65"/>
                <a:gd name="T20" fmla="*/ 0 w 331"/>
                <a:gd name="T21" fmla="*/ 33 h 65"/>
                <a:gd name="T22" fmla="*/ 0 w 331"/>
                <a:gd name="T23" fmla="*/ 33 h 65"/>
                <a:gd name="T24" fmla="*/ 0 w 331"/>
                <a:gd name="T25" fmla="*/ 26 h 65"/>
                <a:gd name="T26" fmla="*/ 2 w 331"/>
                <a:gd name="T27" fmla="*/ 19 h 65"/>
                <a:gd name="T28" fmla="*/ 5 w 331"/>
                <a:gd name="T29" fmla="*/ 14 h 65"/>
                <a:gd name="T30" fmla="*/ 9 w 331"/>
                <a:gd name="T31" fmla="*/ 9 h 65"/>
                <a:gd name="T32" fmla="*/ 14 w 331"/>
                <a:gd name="T33" fmla="*/ 5 h 65"/>
                <a:gd name="T34" fmla="*/ 20 w 331"/>
                <a:gd name="T35" fmla="*/ 2 h 65"/>
                <a:gd name="T36" fmla="*/ 26 w 331"/>
                <a:gd name="T37" fmla="*/ 0 h 65"/>
                <a:gd name="T38" fmla="*/ 33 w 331"/>
                <a:gd name="T39" fmla="*/ 0 h 65"/>
                <a:gd name="T40" fmla="*/ 298 w 331"/>
                <a:gd name="T41" fmla="*/ 0 h 65"/>
                <a:gd name="T42" fmla="*/ 298 w 331"/>
                <a:gd name="T43" fmla="*/ 0 h 65"/>
                <a:gd name="T44" fmla="*/ 304 w 331"/>
                <a:gd name="T45" fmla="*/ 0 h 65"/>
                <a:gd name="T46" fmla="*/ 310 w 331"/>
                <a:gd name="T47" fmla="*/ 2 h 65"/>
                <a:gd name="T48" fmla="*/ 317 w 331"/>
                <a:gd name="T49" fmla="*/ 5 h 65"/>
                <a:gd name="T50" fmla="*/ 322 w 331"/>
                <a:gd name="T51" fmla="*/ 9 h 65"/>
                <a:gd name="T52" fmla="*/ 326 w 331"/>
                <a:gd name="T53" fmla="*/ 14 h 65"/>
                <a:gd name="T54" fmla="*/ 328 w 331"/>
                <a:gd name="T55" fmla="*/ 19 h 65"/>
                <a:gd name="T56" fmla="*/ 330 w 331"/>
                <a:gd name="T57" fmla="*/ 26 h 65"/>
                <a:gd name="T58" fmla="*/ 331 w 331"/>
                <a:gd name="T59" fmla="*/ 33 h 65"/>
                <a:gd name="T60" fmla="*/ 331 w 331"/>
                <a:gd name="T61" fmla="*/ 33 h 65"/>
                <a:gd name="T62" fmla="*/ 330 w 331"/>
                <a:gd name="T63" fmla="*/ 39 h 65"/>
                <a:gd name="T64" fmla="*/ 328 w 331"/>
                <a:gd name="T65" fmla="*/ 45 h 65"/>
                <a:gd name="T66" fmla="*/ 326 w 331"/>
                <a:gd name="T67" fmla="*/ 50 h 65"/>
                <a:gd name="T68" fmla="*/ 322 w 331"/>
                <a:gd name="T69" fmla="*/ 56 h 65"/>
                <a:gd name="T70" fmla="*/ 317 w 331"/>
                <a:gd name="T71" fmla="*/ 60 h 65"/>
                <a:gd name="T72" fmla="*/ 310 w 331"/>
                <a:gd name="T73" fmla="*/ 63 h 65"/>
                <a:gd name="T74" fmla="*/ 304 w 331"/>
                <a:gd name="T75" fmla="*/ 65 h 65"/>
                <a:gd name="T76" fmla="*/ 298 w 331"/>
                <a:gd name="T77" fmla="*/ 65 h 65"/>
                <a:gd name="T78" fmla="*/ 298 w 331"/>
                <a:gd name="T7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1" h="65">
                  <a:moveTo>
                    <a:pt x="298" y="65"/>
                  </a:moveTo>
                  <a:lnTo>
                    <a:pt x="33" y="65"/>
                  </a:lnTo>
                  <a:lnTo>
                    <a:pt x="33" y="65"/>
                  </a:lnTo>
                  <a:lnTo>
                    <a:pt x="26" y="65"/>
                  </a:lnTo>
                  <a:lnTo>
                    <a:pt x="20" y="63"/>
                  </a:lnTo>
                  <a:lnTo>
                    <a:pt x="14" y="60"/>
                  </a:lnTo>
                  <a:lnTo>
                    <a:pt x="9" y="56"/>
                  </a:lnTo>
                  <a:lnTo>
                    <a:pt x="5" y="50"/>
                  </a:lnTo>
                  <a:lnTo>
                    <a:pt x="2" y="45"/>
                  </a:lnTo>
                  <a:lnTo>
                    <a:pt x="0" y="3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2" y="19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298" y="0"/>
                  </a:lnTo>
                  <a:lnTo>
                    <a:pt x="298" y="0"/>
                  </a:lnTo>
                  <a:lnTo>
                    <a:pt x="304" y="0"/>
                  </a:lnTo>
                  <a:lnTo>
                    <a:pt x="310" y="2"/>
                  </a:lnTo>
                  <a:lnTo>
                    <a:pt x="317" y="5"/>
                  </a:lnTo>
                  <a:lnTo>
                    <a:pt x="322" y="9"/>
                  </a:lnTo>
                  <a:lnTo>
                    <a:pt x="326" y="14"/>
                  </a:lnTo>
                  <a:lnTo>
                    <a:pt x="328" y="19"/>
                  </a:lnTo>
                  <a:lnTo>
                    <a:pt x="330" y="26"/>
                  </a:lnTo>
                  <a:lnTo>
                    <a:pt x="331" y="33"/>
                  </a:lnTo>
                  <a:lnTo>
                    <a:pt x="331" y="33"/>
                  </a:lnTo>
                  <a:lnTo>
                    <a:pt x="330" y="39"/>
                  </a:lnTo>
                  <a:lnTo>
                    <a:pt x="328" y="45"/>
                  </a:lnTo>
                  <a:lnTo>
                    <a:pt x="326" y="50"/>
                  </a:lnTo>
                  <a:lnTo>
                    <a:pt x="322" y="56"/>
                  </a:lnTo>
                  <a:lnTo>
                    <a:pt x="317" y="60"/>
                  </a:lnTo>
                  <a:lnTo>
                    <a:pt x="310" y="63"/>
                  </a:lnTo>
                  <a:lnTo>
                    <a:pt x="304" y="65"/>
                  </a:lnTo>
                  <a:lnTo>
                    <a:pt x="298" y="65"/>
                  </a:lnTo>
                  <a:lnTo>
                    <a:pt x="298" y="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47" name="Freeform 1346">
              <a:extLst>
                <a:ext uri="{FF2B5EF4-FFF2-40B4-BE49-F238E27FC236}">
                  <a16:creationId xmlns:a16="http://schemas.microsoft.com/office/drawing/2014/main" id="{67BFA7AF-8C86-4F90-821F-B8B2338914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325" y="990601"/>
              <a:ext cx="46038" cy="92075"/>
            </a:xfrm>
            <a:custGeom>
              <a:avLst/>
              <a:gdLst>
                <a:gd name="T0" fmla="*/ 170 w 202"/>
                <a:gd name="T1" fmla="*/ 408 h 408"/>
                <a:gd name="T2" fmla="*/ 170 w 202"/>
                <a:gd name="T3" fmla="*/ 408 h 408"/>
                <a:gd name="T4" fmla="*/ 162 w 202"/>
                <a:gd name="T5" fmla="*/ 407 h 408"/>
                <a:gd name="T6" fmla="*/ 155 w 202"/>
                <a:gd name="T7" fmla="*/ 404 h 408"/>
                <a:gd name="T8" fmla="*/ 149 w 202"/>
                <a:gd name="T9" fmla="*/ 401 h 408"/>
                <a:gd name="T10" fmla="*/ 144 w 202"/>
                <a:gd name="T11" fmla="*/ 396 h 408"/>
                <a:gd name="T12" fmla="*/ 7 w 202"/>
                <a:gd name="T13" fmla="*/ 225 h 408"/>
                <a:gd name="T14" fmla="*/ 7 w 202"/>
                <a:gd name="T15" fmla="*/ 225 h 408"/>
                <a:gd name="T16" fmla="*/ 4 w 202"/>
                <a:gd name="T17" fmla="*/ 220 h 408"/>
                <a:gd name="T18" fmla="*/ 2 w 202"/>
                <a:gd name="T19" fmla="*/ 214 h 408"/>
                <a:gd name="T20" fmla="*/ 0 w 202"/>
                <a:gd name="T21" fmla="*/ 209 h 408"/>
                <a:gd name="T22" fmla="*/ 0 w 202"/>
                <a:gd name="T23" fmla="*/ 204 h 408"/>
                <a:gd name="T24" fmla="*/ 0 w 202"/>
                <a:gd name="T25" fmla="*/ 199 h 408"/>
                <a:gd name="T26" fmla="*/ 1 w 202"/>
                <a:gd name="T27" fmla="*/ 193 h 408"/>
                <a:gd name="T28" fmla="*/ 4 w 202"/>
                <a:gd name="T29" fmla="*/ 188 h 408"/>
                <a:gd name="T30" fmla="*/ 7 w 202"/>
                <a:gd name="T31" fmla="*/ 183 h 408"/>
                <a:gd name="T32" fmla="*/ 144 w 202"/>
                <a:gd name="T33" fmla="*/ 13 h 408"/>
                <a:gd name="T34" fmla="*/ 144 w 202"/>
                <a:gd name="T35" fmla="*/ 13 h 408"/>
                <a:gd name="T36" fmla="*/ 148 w 202"/>
                <a:gd name="T37" fmla="*/ 7 h 408"/>
                <a:gd name="T38" fmla="*/ 153 w 202"/>
                <a:gd name="T39" fmla="*/ 4 h 408"/>
                <a:gd name="T40" fmla="*/ 159 w 202"/>
                <a:gd name="T41" fmla="*/ 2 h 408"/>
                <a:gd name="T42" fmla="*/ 165 w 202"/>
                <a:gd name="T43" fmla="*/ 0 h 408"/>
                <a:gd name="T44" fmla="*/ 172 w 202"/>
                <a:gd name="T45" fmla="*/ 0 h 408"/>
                <a:gd name="T46" fmla="*/ 178 w 202"/>
                <a:gd name="T47" fmla="*/ 1 h 408"/>
                <a:gd name="T48" fmla="*/ 184 w 202"/>
                <a:gd name="T49" fmla="*/ 4 h 408"/>
                <a:gd name="T50" fmla="*/ 189 w 202"/>
                <a:gd name="T51" fmla="*/ 7 h 408"/>
                <a:gd name="T52" fmla="*/ 189 w 202"/>
                <a:gd name="T53" fmla="*/ 7 h 408"/>
                <a:gd name="T54" fmla="*/ 194 w 202"/>
                <a:gd name="T55" fmla="*/ 13 h 408"/>
                <a:gd name="T56" fmla="*/ 199 w 202"/>
                <a:gd name="T57" fmla="*/ 18 h 408"/>
                <a:gd name="T58" fmla="*/ 201 w 202"/>
                <a:gd name="T59" fmla="*/ 24 h 408"/>
                <a:gd name="T60" fmla="*/ 202 w 202"/>
                <a:gd name="T61" fmla="*/ 30 h 408"/>
                <a:gd name="T62" fmla="*/ 202 w 202"/>
                <a:gd name="T63" fmla="*/ 36 h 408"/>
                <a:gd name="T64" fmla="*/ 201 w 202"/>
                <a:gd name="T65" fmla="*/ 43 h 408"/>
                <a:gd name="T66" fmla="*/ 199 w 202"/>
                <a:gd name="T67" fmla="*/ 49 h 408"/>
                <a:gd name="T68" fmla="*/ 194 w 202"/>
                <a:gd name="T69" fmla="*/ 54 h 408"/>
                <a:gd name="T70" fmla="*/ 75 w 202"/>
                <a:gd name="T71" fmla="*/ 204 h 408"/>
                <a:gd name="T72" fmla="*/ 194 w 202"/>
                <a:gd name="T73" fmla="*/ 354 h 408"/>
                <a:gd name="T74" fmla="*/ 194 w 202"/>
                <a:gd name="T75" fmla="*/ 354 h 408"/>
                <a:gd name="T76" fmla="*/ 199 w 202"/>
                <a:gd name="T77" fmla="*/ 359 h 408"/>
                <a:gd name="T78" fmla="*/ 201 w 202"/>
                <a:gd name="T79" fmla="*/ 366 h 408"/>
                <a:gd name="T80" fmla="*/ 202 w 202"/>
                <a:gd name="T81" fmla="*/ 372 h 408"/>
                <a:gd name="T82" fmla="*/ 202 w 202"/>
                <a:gd name="T83" fmla="*/ 378 h 408"/>
                <a:gd name="T84" fmla="*/ 201 w 202"/>
                <a:gd name="T85" fmla="*/ 384 h 408"/>
                <a:gd name="T86" fmla="*/ 199 w 202"/>
                <a:gd name="T87" fmla="*/ 390 h 408"/>
                <a:gd name="T88" fmla="*/ 194 w 202"/>
                <a:gd name="T89" fmla="*/ 396 h 408"/>
                <a:gd name="T90" fmla="*/ 189 w 202"/>
                <a:gd name="T91" fmla="*/ 400 h 408"/>
                <a:gd name="T92" fmla="*/ 189 w 202"/>
                <a:gd name="T93" fmla="*/ 400 h 408"/>
                <a:gd name="T94" fmla="*/ 185 w 202"/>
                <a:gd name="T95" fmla="*/ 404 h 408"/>
                <a:gd name="T96" fmla="*/ 180 w 202"/>
                <a:gd name="T97" fmla="*/ 406 h 408"/>
                <a:gd name="T98" fmla="*/ 175 w 202"/>
                <a:gd name="T99" fmla="*/ 407 h 408"/>
                <a:gd name="T100" fmla="*/ 170 w 202"/>
                <a:gd name="T101" fmla="*/ 408 h 408"/>
                <a:gd name="T102" fmla="*/ 170 w 202"/>
                <a:gd name="T103" fmla="*/ 408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2" h="408">
                  <a:moveTo>
                    <a:pt x="170" y="408"/>
                  </a:moveTo>
                  <a:lnTo>
                    <a:pt x="170" y="408"/>
                  </a:lnTo>
                  <a:lnTo>
                    <a:pt x="162" y="407"/>
                  </a:lnTo>
                  <a:lnTo>
                    <a:pt x="155" y="404"/>
                  </a:lnTo>
                  <a:lnTo>
                    <a:pt x="149" y="401"/>
                  </a:lnTo>
                  <a:lnTo>
                    <a:pt x="144" y="396"/>
                  </a:lnTo>
                  <a:lnTo>
                    <a:pt x="7" y="225"/>
                  </a:lnTo>
                  <a:lnTo>
                    <a:pt x="7" y="225"/>
                  </a:lnTo>
                  <a:lnTo>
                    <a:pt x="4" y="220"/>
                  </a:lnTo>
                  <a:lnTo>
                    <a:pt x="2" y="214"/>
                  </a:lnTo>
                  <a:lnTo>
                    <a:pt x="0" y="209"/>
                  </a:lnTo>
                  <a:lnTo>
                    <a:pt x="0" y="204"/>
                  </a:lnTo>
                  <a:lnTo>
                    <a:pt x="0" y="199"/>
                  </a:lnTo>
                  <a:lnTo>
                    <a:pt x="1" y="193"/>
                  </a:lnTo>
                  <a:lnTo>
                    <a:pt x="4" y="188"/>
                  </a:lnTo>
                  <a:lnTo>
                    <a:pt x="7" y="183"/>
                  </a:lnTo>
                  <a:lnTo>
                    <a:pt x="144" y="13"/>
                  </a:lnTo>
                  <a:lnTo>
                    <a:pt x="144" y="13"/>
                  </a:lnTo>
                  <a:lnTo>
                    <a:pt x="148" y="7"/>
                  </a:lnTo>
                  <a:lnTo>
                    <a:pt x="153" y="4"/>
                  </a:lnTo>
                  <a:lnTo>
                    <a:pt x="159" y="2"/>
                  </a:lnTo>
                  <a:lnTo>
                    <a:pt x="165" y="0"/>
                  </a:lnTo>
                  <a:lnTo>
                    <a:pt x="172" y="0"/>
                  </a:lnTo>
                  <a:lnTo>
                    <a:pt x="178" y="1"/>
                  </a:lnTo>
                  <a:lnTo>
                    <a:pt x="184" y="4"/>
                  </a:lnTo>
                  <a:lnTo>
                    <a:pt x="189" y="7"/>
                  </a:lnTo>
                  <a:lnTo>
                    <a:pt x="189" y="7"/>
                  </a:lnTo>
                  <a:lnTo>
                    <a:pt x="194" y="13"/>
                  </a:lnTo>
                  <a:lnTo>
                    <a:pt x="199" y="18"/>
                  </a:lnTo>
                  <a:lnTo>
                    <a:pt x="201" y="24"/>
                  </a:lnTo>
                  <a:lnTo>
                    <a:pt x="202" y="30"/>
                  </a:lnTo>
                  <a:lnTo>
                    <a:pt x="202" y="36"/>
                  </a:lnTo>
                  <a:lnTo>
                    <a:pt x="201" y="43"/>
                  </a:lnTo>
                  <a:lnTo>
                    <a:pt x="199" y="49"/>
                  </a:lnTo>
                  <a:lnTo>
                    <a:pt x="194" y="54"/>
                  </a:lnTo>
                  <a:lnTo>
                    <a:pt x="75" y="204"/>
                  </a:lnTo>
                  <a:lnTo>
                    <a:pt x="194" y="354"/>
                  </a:lnTo>
                  <a:lnTo>
                    <a:pt x="194" y="354"/>
                  </a:lnTo>
                  <a:lnTo>
                    <a:pt x="199" y="359"/>
                  </a:lnTo>
                  <a:lnTo>
                    <a:pt x="201" y="366"/>
                  </a:lnTo>
                  <a:lnTo>
                    <a:pt x="202" y="372"/>
                  </a:lnTo>
                  <a:lnTo>
                    <a:pt x="202" y="378"/>
                  </a:lnTo>
                  <a:lnTo>
                    <a:pt x="201" y="384"/>
                  </a:lnTo>
                  <a:lnTo>
                    <a:pt x="199" y="390"/>
                  </a:lnTo>
                  <a:lnTo>
                    <a:pt x="194" y="396"/>
                  </a:lnTo>
                  <a:lnTo>
                    <a:pt x="189" y="400"/>
                  </a:lnTo>
                  <a:lnTo>
                    <a:pt x="189" y="400"/>
                  </a:lnTo>
                  <a:lnTo>
                    <a:pt x="185" y="404"/>
                  </a:lnTo>
                  <a:lnTo>
                    <a:pt x="180" y="406"/>
                  </a:lnTo>
                  <a:lnTo>
                    <a:pt x="175" y="407"/>
                  </a:lnTo>
                  <a:lnTo>
                    <a:pt x="170" y="408"/>
                  </a:lnTo>
                  <a:lnTo>
                    <a:pt x="170" y="4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48" name="Freeform 1347">
              <a:extLst>
                <a:ext uri="{FF2B5EF4-FFF2-40B4-BE49-F238E27FC236}">
                  <a16:creationId xmlns:a16="http://schemas.microsoft.com/office/drawing/2014/main" id="{157854F9-C89E-4DE8-9860-39E0C685C71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325" y="1028701"/>
              <a:ext cx="74613" cy="14288"/>
            </a:xfrm>
            <a:custGeom>
              <a:avLst/>
              <a:gdLst>
                <a:gd name="T0" fmla="*/ 298 w 331"/>
                <a:gd name="T1" fmla="*/ 66 h 66"/>
                <a:gd name="T2" fmla="*/ 33 w 331"/>
                <a:gd name="T3" fmla="*/ 66 h 66"/>
                <a:gd name="T4" fmla="*/ 33 w 331"/>
                <a:gd name="T5" fmla="*/ 66 h 66"/>
                <a:gd name="T6" fmla="*/ 26 w 331"/>
                <a:gd name="T7" fmla="*/ 65 h 66"/>
                <a:gd name="T8" fmla="*/ 20 w 331"/>
                <a:gd name="T9" fmla="*/ 63 h 66"/>
                <a:gd name="T10" fmla="*/ 14 w 331"/>
                <a:gd name="T11" fmla="*/ 60 h 66"/>
                <a:gd name="T12" fmla="*/ 9 w 331"/>
                <a:gd name="T13" fmla="*/ 56 h 66"/>
                <a:gd name="T14" fmla="*/ 5 w 331"/>
                <a:gd name="T15" fmla="*/ 52 h 66"/>
                <a:gd name="T16" fmla="*/ 2 w 331"/>
                <a:gd name="T17" fmla="*/ 45 h 66"/>
                <a:gd name="T18" fmla="*/ 0 w 331"/>
                <a:gd name="T19" fmla="*/ 39 h 66"/>
                <a:gd name="T20" fmla="*/ 0 w 331"/>
                <a:gd name="T21" fmla="*/ 33 h 66"/>
                <a:gd name="T22" fmla="*/ 0 w 331"/>
                <a:gd name="T23" fmla="*/ 33 h 66"/>
                <a:gd name="T24" fmla="*/ 0 w 331"/>
                <a:gd name="T25" fmla="*/ 26 h 66"/>
                <a:gd name="T26" fmla="*/ 2 w 331"/>
                <a:gd name="T27" fmla="*/ 20 h 66"/>
                <a:gd name="T28" fmla="*/ 5 w 331"/>
                <a:gd name="T29" fmla="*/ 14 h 66"/>
                <a:gd name="T30" fmla="*/ 9 w 331"/>
                <a:gd name="T31" fmla="*/ 9 h 66"/>
                <a:gd name="T32" fmla="*/ 14 w 331"/>
                <a:gd name="T33" fmla="*/ 5 h 66"/>
                <a:gd name="T34" fmla="*/ 20 w 331"/>
                <a:gd name="T35" fmla="*/ 2 h 66"/>
                <a:gd name="T36" fmla="*/ 26 w 331"/>
                <a:gd name="T37" fmla="*/ 1 h 66"/>
                <a:gd name="T38" fmla="*/ 33 w 331"/>
                <a:gd name="T39" fmla="*/ 0 h 66"/>
                <a:gd name="T40" fmla="*/ 298 w 331"/>
                <a:gd name="T41" fmla="*/ 0 h 66"/>
                <a:gd name="T42" fmla="*/ 298 w 331"/>
                <a:gd name="T43" fmla="*/ 0 h 66"/>
                <a:gd name="T44" fmla="*/ 304 w 331"/>
                <a:gd name="T45" fmla="*/ 1 h 66"/>
                <a:gd name="T46" fmla="*/ 310 w 331"/>
                <a:gd name="T47" fmla="*/ 2 h 66"/>
                <a:gd name="T48" fmla="*/ 317 w 331"/>
                <a:gd name="T49" fmla="*/ 5 h 66"/>
                <a:gd name="T50" fmla="*/ 322 w 331"/>
                <a:gd name="T51" fmla="*/ 9 h 66"/>
                <a:gd name="T52" fmla="*/ 326 w 331"/>
                <a:gd name="T53" fmla="*/ 14 h 66"/>
                <a:gd name="T54" fmla="*/ 328 w 331"/>
                <a:gd name="T55" fmla="*/ 20 h 66"/>
                <a:gd name="T56" fmla="*/ 330 w 331"/>
                <a:gd name="T57" fmla="*/ 26 h 66"/>
                <a:gd name="T58" fmla="*/ 331 w 331"/>
                <a:gd name="T59" fmla="*/ 33 h 66"/>
                <a:gd name="T60" fmla="*/ 331 w 331"/>
                <a:gd name="T61" fmla="*/ 33 h 66"/>
                <a:gd name="T62" fmla="*/ 330 w 331"/>
                <a:gd name="T63" fmla="*/ 39 h 66"/>
                <a:gd name="T64" fmla="*/ 328 w 331"/>
                <a:gd name="T65" fmla="*/ 45 h 66"/>
                <a:gd name="T66" fmla="*/ 326 w 331"/>
                <a:gd name="T67" fmla="*/ 52 h 66"/>
                <a:gd name="T68" fmla="*/ 322 w 331"/>
                <a:gd name="T69" fmla="*/ 56 h 66"/>
                <a:gd name="T70" fmla="*/ 317 w 331"/>
                <a:gd name="T71" fmla="*/ 60 h 66"/>
                <a:gd name="T72" fmla="*/ 310 w 331"/>
                <a:gd name="T73" fmla="*/ 63 h 66"/>
                <a:gd name="T74" fmla="*/ 304 w 331"/>
                <a:gd name="T75" fmla="*/ 65 h 66"/>
                <a:gd name="T76" fmla="*/ 298 w 331"/>
                <a:gd name="T77" fmla="*/ 66 h 66"/>
                <a:gd name="T78" fmla="*/ 298 w 331"/>
                <a:gd name="T7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1" h="66">
                  <a:moveTo>
                    <a:pt x="298" y="66"/>
                  </a:moveTo>
                  <a:lnTo>
                    <a:pt x="33" y="66"/>
                  </a:lnTo>
                  <a:lnTo>
                    <a:pt x="33" y="66"/>
                  </a:lnTo>
                  <a:lnTo>
                    <a:pt x="26" y="65"/>
                  </a:lnTo>
                  <a:lnTo>
                    <a:pt x="20" y="63"/>
                  </a:lnTo>
                  <a:lnTo>
                    <a:pt x="14" y="60"/>
                  </a:lnTo>
                  <a:lnTo>
                    <a:pt x="9" y="56"/>
                  </a:lnTo>
                  <a:lnTo>
                    <a:pt x="5" y="52"/>
                  </a:lnTo>
                  <a:lnTo>
                    <a:pt x="2" y="45"/>
                  </a:lnTo>
                  <a:lnTo>
                    <a:pt x="0" y="3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298" y="0"/>
                  </a:lnTo>
                  <a:lnTo>
                    <a:pt x="298" y="0"/>
                  </a:lnTo>
                  <a:lnTo>
                    <a:pt x="304" y="1"/>
                  </a:lnTo>
                  <a:lnTo>
                    <a:pt x="310" y="2"/>
                  </a:lnTo>
                  <a:lnTo>
                    <a:pt x="317" y="5"/>
                  </a:lnTo>
                  <a:lnTo>
                    <a:pt x="322" y="9"/>
                  </a:lnTo>
                  <a:lnTo>
                    <a:pt x="326" y="14"/>
                  </a:lnTo>
                  <a:lnTo>
                    <a:pt x="328" y="20"/>
                  </a:lnTo>
                  <a:lnTo>
                    <a:pt x="330" y="26"/>
                  </a:lnTo>
                  <a:lnTo>
                    <a:pt x="331" y="33"/>
                  </a:lnTo>
                  <a:lnTo>
                    <a:pt x="331" y="33"/>
                  </a:lnTo>
                  <a:lnTo>
                    <a:pt x="330" y="39"/>
                  </a:lnTo>
                  <a:lnTo>
                    <a:pt x="328" y="45"/>
                  </a:lnTo>
                  <a:lnTo>
                    <a:pt x="326" y="52"/>
                  </a:lnTo>
                  <a:lnTo>
                    <a:pt x="322" y="56"/>
                  </a:lnTo>
                  <a:lnTo>
                    <a:pt x="317" y="60"/>
                  </a:lnTo>
                  <a:lnTo>
                    <a:pt x="310" y="63"/>
                  </a:lnTo>
                  <a:lnTo>
                    <a:pt x="304" y="65"/>
                  </a:lnTo>
                  <a:lnTo>
                    <a:pt x="298" y="66"/>
                  </a:lnTo>
                  <a:lnTo>
                    <a:pt x="298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49" name="Freeform 1348">
              <a:extLst>
                <a:ext uri="{FF2B5EF4-FFF2-40B4-BE49-F238E27FC236}">
                  <a16:creationId xmlns:a16="http://schemas.microsoft.com/office/drawing/2014/main" id="{ADC73A40-8AF8-4025-B36B-C4FB6819238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0375" y="863601"/>
              <a:ext cx="53975" cy="93663"/>
            </a:xfrm>
            <a:custGeom>
              <a:avLst/>
              <a:gdLst>
                <a:gd name="T0" fmla="*/ 94 w 237"/>
                <a:gd name="T1" fmla="*/ 405 h 407"/>
                <a:gd name="T2" fmla="*/ 53 w 237"/>
                <a:gd name="T3" fmla="*/ 387 h 407"/>
                <a:gd name="T4" fmla="*/ 20 w 237"/>
                <a:gd name="T5" fmla="*/ 355 h 407"/>
                <a:gd name="T6" fmla="*/ 2 w 237"/>
                <a:gd name="T7" fmla="*/ 313 h 407"/>
                <a:gd name="T8" fmla="*/ 1 w 237"/>
                <a:gd name="T9" fmla="*/ 283 h 407"/>
                <a:gd name="T10" fmla="*/ 14 w 237"/>
                <a:gd name="T11" fmla="*/ 262 h 407"/>
                <a:gd name="T12" fmla="*/ 33 w 237"/>
                <a:gd name="T13" fmla="*/ 256 h 407"/>
                <a:gd name="T14" fmla="*/ 57 w 237"/>
                <a:gd name="T15" fmla="*/ 266 h 407"/>
                <a:gd name="T16" fmla="*/ 66 w 237"/>
                <a:gd name="T17" fmla="*/ 289 h 407"/>
                <a:gd name="T18" fmla="*/ 75 w 237"/>
                <a:gd name="T19" fmla="*/ 318 h 407"/>
                <a:gd name="T20" fmla="*/ 107 w 237"/>
                <a:gd name="T21" fmla="*/ 340 h 407"/>
                <a:gd name="T22" fmla="*/ 138 w 237"/>
                <a:gd name="T23" fmla="*/ 338 h 407"/>
                <a:gd name="T24" fmla="*/ 166 w 237"/>
                <a:gd name="T25" fmla="*/ 310 h 407"/>
                <a:gd name="T26" fmla="*/ 169 w 237"/>
                <a:gd name="T27" fmla="*/ 279 h 407"/>
                <a:gd name="T28" fmla="*/ 148 w 237"/>
                <a:gd name="T29" fmla="*/ 246 h 407"/>
                <a:gd name="T30" fmla="*/ 118 w 237"/>
                <a:gd name="T31" fmla="*/ 237 h 407"/>
                <a:gd name="T32" fmla="*/ 72 w 237"/>
                <a:gd name="T33" fmla="*/ 228 h 407"/>
                <a:gd name="T34" fmla="*/ 35 w 237"/>
                <a:gd name="T35" fmla="*/ 202 h 407"/>
                <a:gd name="T36" fmla="*/ 9 w 237"/>
                <a:gd name="T37" fmla="*/ 165 h 407"/>
                <a:gd name="T38" fmla="*/ 0 w 237"/>
                <a:gd name="T39" fmla="*/ 118 h 407"/>
                <a:gd name="T40" fmla="*/ 5 w 237"/>
                <a:gd name="T41" fmla="*/ 83 h 407"/>
                <a:gd name="T42" fmla="*/ 27 w 237"/>
                <a:gd name="T43" fmla="*/ 44 h 407"/>
                <a:gd name="T44" fmla="*/ 62 w 237"/>
                <a:gd name="T45" fmla="*/ 15 h 407"/>
                <a:gd name="T46" fmla="*/ 106 w 237"/>
                <a:gd name="T47" fmla="*/ 1 h 407"/>
                <a:gd name="T48" fmla="*/ 142 w 237"/>
                <a:gd name="T49" fmla="*/ 2 h 407"/>
                <a:gd name="T50" fmla="*/ 184 w 237"/>
                <a:gd name="T51" fmla="*/ 21 h 407"/>
                <a:gd name="T52" fmla="*/ 216 w 237"/>
                <a:gd name="T53" fmla="*/ 53 h 407"/>
                <a:gd name="T54" fmla="*/ 234 w 237"/>
                <a:gd name="T55" fmla="*/ 95 h 407"/>
                <a:gd name="T56" fmla="*/ 236 w 237"/>
                <a:gd name="T57" fmla="*/ 126 h 407"/>
                <a:gd name="T58" fmla="*/ 222 w 237"/>
                <a:gd name="T59" fmla="*/ 146 h 407"/>
                <a:gd name="T60" fmla="*/ 204 w 237"/>
                <a:gd name="T61" fmla="*/ 151 h 407"/>
                <a:gd name="T62" fmla="*/ 180 w 237"/>
                <a:gd name="T63" fmla="*/ 142 h 407"/>
                <a:gd name="T64" fmla="*/ 171 w 237"/>
                <a:gd name="T65" fmla="*/ 118 h 407"/>
                <a:gd name="T66" fmla="*/ 161 w 237"/>
                <a:gd name="T67" fmla="*/ 89 h 407"/>
                <a:gd name="T68" fmla="*/ 129 w 237"/>
                <a:gd name="T69" fmla="*/ 68 h 407"/>
                <a:gd name="T70" fmla="*/ 98 w 237"/>
                <a:gd name="T71" fmla="*/ 71 h 407"/>
                <a:gd name="T72" fmla="*/ 70 w 237"/>
                <a:gd name="T73" fmla="*/ 99 h 407"/>
                <a:gd name="T74" fmla="*/ 67 w 237"/>
                <a:gd name="T75" fmla="*/ 130 h 407"/>
                <a:gd name="T76" fmla="*/ 89 w 237"/>
                <a:gd name="T77" fmla="*/ 162 h 407"/>
                <a:gd name="T78" fmla="*/ 118 w 237"/>
                <a:gd name="T79" fmla="*/ 171 h 407"/>
                <a:gd name="T80" fmla="*/ 164 w 237"/>
                <a:gd name="T81" fmla="*/ 180 h 407"/>
                <a:gd name="T82" fmla="*/ 202 w 237"/>
                <a:gd name="T83" fmla="*/ 205 h 407"/>
                <a:gd name="T84" fmla="*/ 227 w 237"/>
                <a:gd name="T85" fmla="*/ 244 h 407"/>
                <a:gd name="T86" fmla="*/ 237 w 237"/>
                <a:gd name="T87" fmla="*/ 289 h 407"/>
                <a:gd name="T88" fmla="*/ 232 w 237"/>
                <a:gd name="T89" fmla="*/ 324 h 407"/>
                <a:gd name="T90" fmla="*/ 210 w 237"/>
                <a:gd name="T91" fmla="*/ 365 h 407"/>
                <a:gd name="T92" fmla="*/ 175 w 237"/>
                <a:gd name="T93" fmla="*/ 394 h 407"/>
                <a:gd name="T94" fmla="*/ 130 w 237"/>
                <a:gd name="T95" fmla="*/ 407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7" h="407">
                  <a:moveTo>
                    <a:pt x="118" y="407"/>
                  </a:moveTo>
                  <a:lnTo>
                    <a:pt x="118" y="407"/>
                  </a:lnTo>
                  <a:lnTo>
                    <a:pt x="106" y="407"/>
                  </a:lnTo>
                  <a:lnTo>
                    <a:pt x="94" y="405"/>
                  </a:lnTo>
                  <a:lnTo>
                    <a:pt x="84" y="402"/>
                  </a:lnTo>
                  <a:lnTo>
                    <a:pt x="72" y="398"/>
                  </a:lnTo>
                  <a:lnTo>
                    <a:pt x="62" y="394"/>
                  </a:lnTo>
                  <a:lnTo>
                    <a:pt x="53" y="387"/>
                  </a:lnTo>
                  <a:lnTo>
                    <a:pt x="43" y="380"/>
                  </a:lnTo>
                  <a:lnTo>
                    <a:pt x="35" y="373"/>
                  </a:lnTo>
                  <a:lnTo>
                    <a:pt x="27" y="365"/>
                  </a:lnTo>
                  <a:lnTo>
                    <a:pt x="20" y="355"/>
                  </a:lnTo>
                  <a:lnTo>
                    <a:pt x="14" y="346"/>
                  </a:lnTo>
                  <a:lnTo>
                    <a:pt x="9" y="336"/>
                  </a:lnTo>
                  <a:lnTo>
                    <a:pt x="5" y="324"/>
                  </a:lnTo>
                  <a:lnTo>
                    <a:pt x="2" y="313"/>
                  </a:lnTo>
                  <a:lnTo>
                    <a:pt x="1" y="302"/>
                  </a:lnTo>
                  <a:lnTo>
                    <a:pt x="0" y="289"/>
                  </a:lnTo>
                  <a:lnTo>
                    <a:pt x="0" y="289"/>
                  </a:lnTo>
                  <a:lnTo>
                    <a:pt x="1" y="283"/>
                  </a:lnTo>
                  <a:lnTo>
                    <a:pt x="3" y="277"/>
                  </a:lnTo>
                  <a:lnTo>
                    <a:pt x="6" y="271"/>
                  </a:lnTo>
                  <a:lnTo>
                    <a:pt x="9" y="266"/>
                  </a:lnTo>
                  <a:lnTo>
                    <a:pt x="14" y="262"/>
                  </a:lnTo>
                  <a:lnTo>
                    <a:pt x="20" y="259"/>
                  </a:lnTo>
                  <a:lnTo>
                    <a:pt x="27" y="257"/>
                  </a:lnTo>
                  <a:lnTo>
                    <a:pt x="33" y="256"/>
                  </a:lnTo>
                  <a:lnTo>
                    <a:pt x="33" y="256"/>
                  </a:lnTo>
                  <a:lnTo>
                    <a:pt x="40" y="257"/>
                  </a:lnTo>
                  <a:lnTo>
                    <a:pt x="46" y="259"/>
                  </a:lnTo>
                  <a:lnTo>
                    <a:pt x="52" y="262"/>
                  </a:lnTo>
                  <a:lnTo>
                    <a:pt x="57" y="266"/>
                  </a:lnTo>
                  <a:lnTo>
                    <a:pt x="61" y="271"/>
                  </a:lnTo>
                  <a:lnTo>
                    <a:pt x="64" y="277"/>
                  </a:lnTo>
                  <a:lnTo>
                    <a:pt x="65" y="283"/>
                  </a:lnTo>
                  <a:lnTo>
                    <a:pt x="66" y="289"/>
                  </a:lnTo>
                  <a:lnTo>
                    <a:pt x="66" y="289"/>
                  </a:lnTo>
                  <a:lnTo>
                    <a:pt x="67" y="299"/>
                  </a:lnTo>
                  <a:lnTo>
                    <a:pt x="70" y="310"/>
                  </a:lnTo>
                  <a:lnTo>
                    <a:pt x="75" y="318"/>
                  </a:lnTo>
                  <a:lnTo>
                    <a:pt x="82" y="326"/>
                  </a:lnTo>
                  <a:lnTo>
                    <a:pt x="89" y="333"/>
                  </a:lnTo>
                  <a:lnTo>
                    <a:pt x="98" y="338"/>
                  </a:lnTo>
                  <a:lnTo>
                    <a:pt x="107" y="340"/>
                  </a:lnTo>
                  <a:lnTo>
                    <a:pt x="118" y="342"/>
                  </a:lnTo>
                  <a:lnTo>
                    <a:pt x="118" y="342"/>
                  </a:lnTo>
                  <a:lnTo>
                    <a:pt x="129" y="340"/>
                  </a:lnTo>
                  <a:lnTo>
                    <a:pt x="138" y="338"/>
                  </a:lnTo>
                  <a:lnTo>
                    <a:pt x="148" y="333"/>
                  </a:lnTo>
                  <a:lnTo>
                    <a:pt x="155" y="326"/>
                  </a:lnTo>
                  <a:lnTo>
                    <a:pt x="161" y="318"/>
                  </a:lnTo>
                  <a:lnTo>
                    <a:pt x="166" y="310"/>
                  </a:lnTo>
                  <a:lnTo>
                    <a:pt x="169" y="299"/>
                  </a:lnTo>
                  <a:lnTo>
                    <a:pt x="171" y="289"/>
                  </a:lnTo>
                  <a:lnTo>
                    <a:pt x="171" y="289"/>
                  </a:lnTo>
                  <a:lnTo>
                    <a:pt x="169" y="279"/>
                  </a:lnTo>
                  <a:lnTo>
                    <a:pt x="166" y="269"/>
                  </a:lnTo>
                  <a:lnTo>
                    <a:pt x="161" y="260"/>
                  </a:lnTo>
                  <a:lnTo>
                    <a:pt x="155" y="253"/>
                  </a:lnTo>
                  <a:lnTo>
                    <a:pt x="148" y="246"/>
                  </a:lnTo>
                  <a:lnTo>
                    <a:pt x="138" y="242"/>
                  </a:lnTo>
                  <a:lnTo>
                    <a:pt x="129" y="238"/>
                  </a:lnTo>
                  <a:lnTo>
                    <a:pt x="118" y="237"/>
                  </a:lnTo>
                  <a:lnTo>
                    <a:pt x="118" y="237"/>
                  </a:lnTo>
                  <a:lnTo>
                    <a:pt x="106" y="236"/>
                  </a:lnTo>
                  <a:lnTo>
                    <a:pt x="94" y="234"/>
                  </a:lnTo>
                  <a:lnTo>
                    <a:pt x="84" y="232"/>
                  </a:lnTo>
                  <a:lnTo>
                    <a:pt x="72" y="228"/>
                  </a:lnTo>
                  <a:lnTo>
                    <a:pt x="62" y="223"/>
                  </a:lnTo>
                  <a:lnTo>
                    <a:pt x="53" y="217"/>
                  </a:lnTo>
                  <a:lnTo>
                    <a:pt x="43" y="210"/>
                  </a:lnTo>
                  <a:lnTo>
                    <a:pt x="35" y="202"/>
                  </a:lnTo>
                  <a:lnTo>
                    <a:pt x="27" y="194"/>
                  </a:lnTo>
                  <a:lnTo>
                    <a:pt x="20" y="185"/>
                  </a:lnTo>
                  <a:lnTo>
                    <a:pt x="14" y="175"/>
                  </a:lnTo>
                  <a:lnTo>
                    <a:pt x="9" y="165"/>
                  </a:lnTo>
                  <a:lnTo>
                    <a:pt x="5" y="154"/>
                  </a:lnTo>
                  <a:lnTo>
                    <a:pt x="2" y="142"/>
                  </a:lnTo>
                  <a:lnTo>
                    <a:pt x="1" y="131"/>
                  </a:lnTo>
                  <a:lnTo>
                    <a:pt x="0" y="118"/>
                  </a:lnTo>
                  <a:lnTo>
                    <a:pt x="0" y="118"/>
                  </a:lnTo>
                  <a:lnTo>
                    <a:pt x="1" y="107"/>
                  </a:lnTo>
                  <a:lnTo>
                    <a:pt x="2" y="95"/>
                  </a:lnTo>
                  <a:lnTo>
                    <a:pt x="5" y="83"/>
                  </a:lnTo>
                  <a:lnTo>
                    <a:pt x="9" y="73"/>
                  </a:lnTo>
                  <a:lnTo>
                    <a:pt x="14" y="62"/>
                  </a:lnTo>
                  <a:lnTo>
                    <a:pt x="20" y="53"/>
                  </a:lnTo>
                  <a:lnTo>
                    <a:pt x="27" y="44"/>
                  </a:lnTo>
                  <a:lnTo>
                    <a:pt x="35" y="36"/>
                  </a:lnTo>
                  <a:lnTo>
                    <a:pt x="43" y="27"/>
                  </a:lnTo>
                  <a:lnTo>
                    <a:pt x="53" y="21"/>
                  </a:lnTo>
                  <a:lnTo>
                    <a:pt x="62" y="15"/>
                  </a:lnTo>
                  <a:lnTo>
                    <a:pt x="72" y="10"/>
                  </a:lnTo>
                  <a:lnTo>
                    <a:pt x="84" y="6"/>
                  </a:lnTo>
                  <a:lnTo>
                    <a:pt x="94" y="2"/>
                  </a:lnTo>
                  <a:lnTo>
                    <a:pt x="106" y="1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30" y="1"/>
                  </a:lnTo>
                  <a:lnTo>
                    <a:pt x="142" y="2"/>
                  </a:lnTo>
                  <a:lnTo>
                    <a:pt x="153" y="6"/>
                  </a:lnTo>
                  <a:lnTo>
                    <a:pt x="164" y="10"/>
                  </a:lnTo>
                  <a:lnTo>
                    <a:pt x="175" y="15"/>
                  </a:lnTo>
                  <a:lnTo>
                    <a:pt x="184" y="21"/>
                  </a:lnTo>
                  <a:lnTo>
                    <a:pt x="193" y="27"/>
                  </a:lnTo>
                  <a:lnTo>
                    <a:pt x="202" y="36"/>
                  </a:lnTo>
                  <a:lnTo>
                    <a:pt x="210" y="44"/>
                  </a:lnTo>
                  <a:lnTo>
                    <a:pt x="216" y="53"/>
                  </a:lnTo>
                  <a:lnTo>
                    <a:pt x="222" y="62"/>
                  </a:lnTo>
                  <a:lnTo>
                    <a:pt x="227" y="73"/>
                  </a:lnTo>
                  <a:lnTo>
                    <a:pt x="232" y="83"/>
                  </a:lnTo>
                  <a:lnTo>
                    <a:pt x="234" y="95"/>
                  </a:lnTo>
                  <a:lnTo>
                    <a:pt x="236" y="107"/>
                  </a:lnTo>
                  <a:lnTo>
                    <a:pt x="237" y="118"/>
                  </a:lnTo>
                  <a:lnTo>
                    <a:pt x="237" y="118"/>
                  </a:lnTo>
                  <a:lnTo>
                    <a:pt x="236" y="126"/>
                  </a:lnTo>
                  <a:lnTo>
                    <a:pt x="234" y="132"/>
                  </a:lnTo>
                  <a:lnTo>
                    <a:pt x="231" y="137"/>
                  </a:lnTo>
                  <a:lnTo>
                    <a:pt x="226" y="142"/>
                  </a:lnTo>
                  <a:lnTo>
                    <a:pt x="222" y="146"/>
                  </a:lnTo>
                  <a:lnTo>
                    <a:pt x="216" y="149"/>
                  </a:lnTo>
                  <a:lnTo>
                    <a:pt x="210" y="151"/>
                  </a:lnTo>
                  <a:lnTo>
                    <a:pt x="204" y="151"/>
                  </a:lnTo>
                  <a:lnTo>
                    <a:pt x="204" y="151"/>
                  </a:lnTo>
                  <a:lnTo>
                    <a:pt x="196" y="151"/>
                  </a:lnTo>
                  <a:lnTo>
                    <a:pt x="190" y="149"/>
                  </a:lnTo>
                  <a:lnTo>
                    <a:pt x="185" y="146"/>
                  </a:lnTo>
                  <a:lnTo>
                    <a:pt x="180" y="142"/>
                  </a:lnTo>
                  <a:lnTo>
                    <a:pt x="176" y="137"/>
                  </a:lnTo>
                  <a:lnTo>
                    <a:pt x="173" y="132"/>
                  </a:lnTo>
                  <a:lnTo>
                    <a:pt x="171" y="126"/>
                  </a:lnTo>
                  <a:lnTo>
                    <a:pt x="171" y="118"/>
                  </a:lnTo>
                  <a:lnTo>
                    <a:pt x="171" y="118"/>
                  </a:lnTo>
                  <a:lnTo>
                    <a:pt x="169" y="108"/>
                  </a:lnTo>
                  <a:lnTo>
                    <a:pt x="166" y="99"/>
                  </a:lnTo>
                  <a:lnTo>
                    <a:pt x="161" y="89"/>
                  </a:lnTo>
                  <a:lnTo>
                    <a:pt x="155" y="82"/>
                  </a:lnTo>
                  <a:lnTo>
                    <a:pt x="148" y="76"/>
                  </a:lnTo>
                  <a:lnTo>
                    <a:pt x="138" y="71"/>
                  </a:lnTo>
                  <a:lnTo>
                    <a:pt x="129" y="68"/>
                  </a:lnTo>
                  <a:lnTo>
                    <a:pt x="118" y="67"/>
                  </a:lnTo>
                  <a:lnTo>
                    <a:pt x="118" y="67"/>
                  </a:lnTo>
                  <a:lnTo>
                    <a:pt x="107" y="68"/>
                  </a:lnTo>
                  <a:lnTo>
                    <a:pt x="98" y="71"/>
                  </a:lnTo>
                  <a:lnTo>
                    <a:pt x="89" y="76"/>
                  </a:lnTo>
                  <a:lnTo>
                    <a:pt x="82" y="82"/>
                  </a:lnTo>
                  <a:lnTo>
                    <a:pt x="75" y="89"/>
                  </a:lnTo>
                  <a:lnTo>
                    <a:pt x="70" y="99"/>
                  </a:lnTo>
                  <a:lnTo>
                    <a:pt x="67" y="108"/>
                  </a:lnTo>
                  <a:lnTo>
                    <a:pt x="66" y="118"/>
                  </a:lnTo>
                  <a:lnTo>
                    <a:pt x="66" y="118"/>
                  </a:lnTo>
                  <a:lnTo>
                    <a:pt x="67" y="130"/>
                  </a:lnTo>
                  <a:lnTo>
                    <a:pt x="70" y="139"/>
                  </a:lnTo>
                  <a:lnTo>
                    <a:pt x="75" y="148"/>
                  </a:lnTo>
                  <a:lnTo>
                    <a:pt x="82" y="156"/>
                  </a:lnTo>
                  <a:lnTo>
                    <a:pt x="89" y="162"/>
                  </a:lnTo>
                  <a:lnTo>
                    <a:pt x="98" y="167"/>
                  </a:lnTo>
                  <a:lnTo>
                    <a:pt x="107" y="170"/>
                  </a:lnTo>
                  <a:lnTo>
                    <a:pt x="118" y="171"/>
                  </a:lnTo>
                  <a:lnTo>
                    <a:pt x="118" y="171"/>
                  </a:lnTo>
                  <a:lnTo>
                    <a:pt x="130" y="171"/>
                  </a:lnTo>
                  <a:lnTo>
                    <a:pt x="142" y="173"/>
                  </a:lnTo>
                  <a:lnTo>
                    <a:pt x="153" y="176"/>
                  </a:lnTo>
                  <a:lnTo>
                    <a:pt x="164" y="180"/>
                  </a:lnTo>
                  <a:lnTo>
                    <a:pt x="175" y="186"/>
                  </a:lnTo>
                  <a:lnTo>
                    <a:pt x="184" y="191"/>
                  </a:lnTo>
                  <a:lnTo>
                    <a:pt x="193" y="198"/>
                  </a:lnTo>
                  <a:lnTo>
                    <a:pt x="202" y="205"/>
                  </a:lnTo>
                  <a:lnTo>
                    <a:pt x="210" y="214"/>
                  </a:lnTo>
                  <a:lnTo>
                    <a:pt x="216" y="223"/>
                  </a:lnTo>
                  <a:lnTo>
                    <a:pt x="222" y="233"/>
                  </a:lnTo>
                  <a:lnTo>
                    <a:pt x="227" y="244"/>
                  </a:lnTo>
                  <a:lnTo>
                    <a:pt x="232" y="254"/>
                  </a:lnTo>
                  <a:lnTo>
                    <a:pt x="234" y="265"/>
                  </a:lnTo>
                  <a:lnTo>
                    <a:pt x="236" y="277"/>
                  </a:lnTo>
                  <a:lnTo>
                    <a:pt x="237" y="289"/>
                  </a:lnTo>
                  <a:lnTo>
                    <a:pt x="237" y="289"/>
                  </a:lnTo>
                  <a:lnTo>
                    <a:pt x="236" y="302"/>
                  </a:lnTo>
                  <a:lnTo>
                    <a:pt x="234" y="313"/>
                  </a:lnTo>
                  <a:lnTo>
                    <a:pt x="232" y="324"/>
                  </a:lnTo>
                  <a:lnTo>
                    <a:pt x="227" y="336"/>
                  </a:lnTo>
                  <a:lnTo>
                    <a:pt x="222" y="346"/>
                  </a:lnTo>
                  <a:lnTo>
                    <a:pt x="216" y="355"/>
                  </a:lnTo>
                  <a:lnTo>
                    <a:pt x="210" y="365"/>
                  </a:lnTo>
                  <a:lnTo>
                    <a:pt x="202" y="373"/>
                  </a:lnTo>
                  <a:lnTo>
                    <a:pt x="193" y="380"/>
                  </a:lnTo>
                  <a:lnTo>
                    <a:pt x="184" y="387"/>
                  </a:lnTo>
                  <a:lnTo>
                    <a:pt x="175" y="394"/>
                  </a:lnTo>
                  <a:lnTo>
                    <a:pt x="164" y="398"/>
                  </a:lnTo>
                  <a:lnTo>
                    <a:pt x="153" y="402"/>
                  </a:lnTo>
                  <a:lnTo>
                    <a:pt x="142" y="405"/>
                  </a:lnTo>
                  <a:lnTo>
                    <a:pt x="130" y="407"/>
                  </a:lnTo>
                  <a:lnTo>
                    <a:pt x="118" y="407"/>
                  </a:lnTo>
                  <a:lnTo>
                    <a:pt x="118" y="4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0" name="Freeform 1349">
              <a:extLst>
                <a:ext uri="{FF2B5EF4-FFF2-40B4-BE49-F238E27FC236}">
                  <a16:creationId xmlns:a16="http://schemas.microsoft.com/office/drawing/2014/main" id="{033F3740-6382-4D14-8536-AD9D7E371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9425" y="849313"/>
              <a:ext cx="14288" cy="30163"/>
            </a:xfrm>
            <a:custGeom>
              <a:avLst/>
              <a:gdLst>
                <a:gd name="T0" fmla="*/ 33 w 66"/>
                <a:gd name="T1" fmla="*/ 136 h 136"/>
                <a:gd name="T2" fmla="*/ 33 w 66"/>
                <a:gd name="T3" fmla="*/ 136 h 136"/>
                <a:gd name="T4" fmla="*/ 26 w 66"/>
                <a:gd name="T5" fmla="*/ 135 h 136"/>
                <a:gd name="T6" fmla="*/ 20 w 66"/>
                <a:gd name="T7" fmla="*/ 132 h 136"/>
                <a:gd name="T8" fmla="*/ 14 w 66"/>
                <a:gd name="T9" fmla="*/ 129 h 136"/>
                <a:gd name="T10" fmla="*/ 9 w 66"/>
                <a:gd name="T11" fmla="*/ 125 h 136"/>
                <a:gd name="T12" fmla="*/ 5 w 66"/>
                <a:gd name="T13" fmla="*/ 121 h 136"/>
                <a:gd name="T14" fmla="*/ 3 w 66"/>
                <a:gd name="T15" fmla="*/ 115 h 136"/>
                <a:gd name="T16" fmla="*/ 1 w 66"/>
                <a:gd name="T17" fmla="*/ 109 h 136"/>
                <a:gd name="T18" fmla="*/ 0 w 66"/>
                <a:gd name="T19" fmla="*/ 102 h 136"/>
                <a:gd name="T20" fmla="*/ 0 w 66"/>
                <a:gd name="T21" fmla="*/ 33 h 136"/>
                <a:gd name="T22" fmla="*/ 0 w 66"/>
                <a:gd name="T23" fmla="*/ 33 h 136"/>
                <a:gd name="T24" fmla="*/ 1 w 66"/>
                <a:gd name="T25" fmla="*/ 27 h 136"/>
                <a:gd name="T26" fmla="*/ 3 w 66"/>
                <a:gd name="T27" fmla="*/ 21 h 136"/>
                <a:gd name="T28" fmla="*/ 5 w 66"/>
                <a:gd name="T29" fmla="*/ 14 h 136"/>
                <a:gd name="T30" fmla="*/ 9 w 66"/>
                <a:gd name="T31" fmla="*/ 9 h 136"/>
                <a:gd name="T32" fmla="*/ 14 w 66"/>
                <a:gd name="T33" fmla="*/ 6 h 136"/>
                <a:gd name="T34" fmla="*/ 20 w 66"/>
                <a:gd name="T35" fmla="*/ 3 h 136"/>
                <a:gd name="T36" fmla="*/ 26 w 66"/>
                <a:gd name="T37" fmla="*/ 1 h 136"/>
                <a:gd name="T38" fmla="*/ 33 w 66"/>
                <a:gd name="T39" fmla="*/ 0 h 136"/>
                <a:gd name="T40" fmla="*/ 33 w 66"/>
                <a:gd name="T41" fmla="*/ 0 h 136"/>
                <a:gd name="T42" fmla="*/ 39 w 66"/>
                <a:gd name="T43" fmla="*/ 1 h 136"/>
                <a:gd name="T44" fmla="*/ 45 w 66"/>
                <a:gd name="T45" fmla="*/ 3 h 136"/>
                <a:gd name="T46" fmla="*/ 51 w 66"/>
                <a:gd name="T47" fmla="*/ 6 h 136"/>
                <a:gd name="T48" fmla="*/ 56 w 66"/>
                <a:gd name="T49" fmla="*/ 9 h 136"/>
                <a:gd name="T50" fmla="*/ 60 w 66"/>
                <a:gd name="T51" fmla="*/ 14 h 136"/>
                <a:gd name="T52" fmla="*/ 63 w 66"/>
                <a:gd name="T53" fmla="*/ 21 h 136"/>
                <a:gd name="T54" fmla="*/ 65 w 66"/>
                <a:gd name="T55" fmla="*/ 27 h 136"/>
                <a:gd name="T56" fmla="*/ 66 w 66"/>
                <a:gd name="T57" fmla="*/ 33 h 136"/>
                <a:gd name="T58" fmla="*/ 66 w 66"/>
                <a:gd name="T59" fmla="*/ 102 h 136"/>
                <a:gd name="T60" fmla="*/ 66 w 66"/>
                <a:gd name="T61" fmla="*/ 102 h 136"/>
                <a:gd name="T62" fmla="*/ 65 w 66"/>
                <a:gd name="T63" fmla="*/ 109 h 136"/>
                <a:gd name="T64" fmla="*/ 63 w 66"/>
                <a:gd name="T65" fmla="*/ 115 h 136"/>
                <a:gd name="T66" fmla="*/ 60 w 66"/>
                <a:gd name="T67" fmla="*/ 121 h 136"/>
                <a:gd name="T68" fmla="*/ 56 w 66"/>
                <a:gd name="T69" fmla="*/ 125 h 136"/>
                <a:gd name="T70" fmla="*/ 51 w 66"/>
                <a:gd name="T71" fmla="*/ 129 h 136"/>
                <a:gd name="T72" fmla="*/ 45 w 66"/>
                <a:gd name="T73" fmla="*/ 132 h 136"/>
                <a:gd name="T74" fmla="*/ 39 w 66"/>
                <a:gd name="T75" fmla="*/ 135 h 136"/>
                <a:gd name="T76" fmla="*/ 33 w 66"/>
                <a:gd name="T77" fmla="*/ 136 h 136"/>
                <a:gd name="T78" fmla="*/ 33 w 66"/>
                <a:gd name="T79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" h="136">
                  <a:moveTo>
                    <a:pt x="33" y="136"/>
                  </a:moveTo>
                  <a:lnTo>
                    <a:pt x="33" y="136"/>
                  </a:lnTo>
                  <a:lnTo>
                    <a:pt x="26" y="135"/>
                  </a:lnTo>
                  <a:lnTo>
                    <a:pt x="20" y="132"/>
                  </a:lnTo>
                  <a:lnTo>
                    <a:pt x="14" y="129"/>
                  </a:lnTo>
                  <a:lnTo>
                    <a:pt x="9" y="125"/>
                  </a:lnTo>
                  <a:lnTo>
                    <a:pt x="5" y="121"/>
                  </a:lnTo>
                  <a:lnTo>
                    <a:pt x="3" y="115"/>
                  </a:lnTo>
                  <a:lnTo>
                    <a:pt x="1" y="109"/>
                  </a:lnTo>
                  <a:lnTo>
                    <a:pt x="0" y="102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3" y="21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9" y="1"/>
                  </a:lnTo>
                  <a:lnTo>
                    <a:pt x="45" y="3"/>
                  </a:lnTo>
                  <a:lnTo>
                    <a:pt x="51" y="6"/>
                  </a:lnTo>
                  <a:lnTo>
                    <a:pt x="56" y="9"/>
                  </a:lnTo>
                  <a:lnTo>
                    <a:pt x="60" y="14"/>
                  </a:lnTo>
                  <a:lnTo>
                    <a:pt x="63" y="21"/>
                  </a:lnTo>
                  <a:lnTo>
                    <a:pt x="65" y="27"/>
                  </a:lnTo>
                  <a:lnTo>
                    <a:pt x="66" y="33"/>
                  </a:lnTo>
                  <a:lnTo>
                    <a:pt x="66" y="102"/>
                  </a:lnTo>
                  <a:lnTo>
                    <a:pt x="66" y="102"/>
                  </a:lnTo>
                  <a:lnTo>
                    <a:pt x="65" y="109"/>
                  </a:lnTo>
                  <a:lnTo>
                    <a:pt x="63" y="115"/>
                  </a:lnTo>
                  <a:lnTo>
                    <a:pt x="60" y="121"/>
                  </a:lnTo>
                  <a:lnTo>
                    <a:pt x="56" y="125"/>
                  </a:lnTo>
                  <a:lnTo>
                    <a:pt x="51" y="129"/>
                  </a:lnTo>
                  <a:lnTo>
                    <a:pt x="45" y="132"/>
                  </a:lnTo>
                  <a:lnTo>
                    <a:pt x="39" y="135"/>
                  </a:lnTo>
                  <a:lnTo>
                    <a:pt x="33" y="136"/>
                  </a:lnTo>
                  <a:lnTo>
                    <a:pt x="33" y="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1" name="Freeform 1350">
              <a:extLst>
                <a:ext uri="{FF2B5EF4-FFF2-40B4-BE49-F238E27FC236}">
                  <a16:creationId xmlns:a16="http://schemas.microsoft.com/office/drawing/2014/main" id="{1C55AD0C-9800-49D5-BBA8-897FFC9D31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9425" y="941388"/>
              <a:ext cx="14288" cy="31750"/>
            </a:xfrm>
            <a:custGeom>
              <a:avLst/>
              <a:gdLst>
                <a:gd name="T0" fmla="*/ 33 w 66"/>
                <a:gd name="T1" fmla="*/ 135 h 135"/>
                <a:gd name="T2" fmla="*/ 33 w 66"/>
                <a:gd name="T3" fmla="*/ 135 h 135"/>
                <a:gd name="T4" fmla="*/ 26 w 66"/>
                <a:gd name="T5" fmla="*/ 133 h 135"/>
                <a:gd name="T6" fmla="*/ 20 w 66"/>
                <a:gd name="T7" fmla="*/ 132 h 135"/>
                <a:gd name="T8" fmla="*/ 14 w 66"/>
                <a:gd name="T9" fmla="*/ 129 h 135"/>
                <a:gd name="T10" fmla="*/ 9 w 66"/>
                <a:gd name="T11" fmla="*/ 125 h 135"/>
                <a:gd name="T12" fmla="*/ 5 w 66"/>
                <a:gd name="T13" fmla="*/ 120 h 135"/>
                <a:gd name="T14" fmla="*/ 3 w 66"/>
                <a:gd name="T15" fmla="*/ 115 h 135"/>
                <a:gd name="T16" fmla="*/ 1 w 66"/>
                <a:gd name="T17" fmla="*/ 109 h 135"/>
                <a:gd name="T18" fmla="*/ 0 w 66"/>
                <a:gd name="T19" fmla="*/ 101 h 135"/>
                <a:gd name="T20" fmla="*/ 0 w 66"/>
                <a:gd name="T21" fmla="*/ 32 h 135"/>
                <a:gd name="T22" fmla="*/ 0 w 66"/>
                <a:gd name="T23" fmla="*/ 32 h 135"/>
                <a:gd name="T24" fmla="*/ 1 w 66"/>
                <a:gd name="T25" fmla="*/ 26 h 135"/>
                <a:gd name="T26" fmla="*/ 3 w 66"/>
                <a:gd name="T27" fmla="*/ 20 h 135"/>
                <a:gd name="T28" fmla="*/ 5 w 66"/>
                <a:gd name="T29" fmla="*/ 14 h 135"/>
                <a:gd name="T30" fmla="*/ 9 w 66"/>
                <a:gd name="T31" fmla="*/ 9 h 135"/>
                <a:gd name="T32" fmla="*/ 14 w 66"/>
                <a:gd name="T33" fmla="*/ 5 h 135"/>
                <a:gd name="T34" fmla="*/ 20 w 66"/>
                <a:gd name="T35" fmla="*/ 2 h 135"/>
                <a:gd name="T36" fmla="*/ 26 w 66"/>
                <a:gd name="T37" fmla="*/ 0 h 135"/>
                <a:gd name="T38" fmla="*/ 33 w 66"/>
                <a:gd name="T39" fmla="*/ 0 h 135"/>
                <a:gd name="T40" fmla="*/ 33 w 66"/>
                <a:gd name="T41" fmla="*/ 0 h 135"/>
                <a:gd name="T42" fmla="*/ 39 w 66"/>
                <a:gd name="T43" fmla="*/ 0 h 135"/>
                <a:gd name="T44" fmla="*/ 45 w 66"/>
                <a:gd name="T45" fmla="*/ 2 h 135"/>
                <a:gd name="T46" fmla="*/ 51 w 66"/>
                <a:gd name="T47" fmla="*/ 5 h 135"/>
                <a:gd name="T48" fmla="*/ 56 w 66"/>
                <a:gd name="T49" fmla="*/ 9 h 135"/>
                <a:gd name="T50" fmla="*/ 60 w 66"/>
                <a:gd name="T51" fmla="*/ 14 h 135"/>
                <a:gd name="T52" fmla="*/ 63 w 66"/>
                <a:gd name="T53" fmla="*/ 20 h 135"/>
                <a:gd name="T54" fmla="*/ 65 w 66"/>
                <a:gd name="T55" fmla="*/ 26 h 135"/>
                <a:gd name="T56" fmla="*/ 66 w 66"/>
                <a:gd name="T57" fmla="*/ 32 h 135"/>
                <a:gd name="T58" fmla="*/ 66 w 66"/>
                <a:gd name="T59" fmla="*/ 101 h 135"/>
                <a:gd name="T60" fmla="*/ 66 w 66"/>
                <a:gd name="T61" fmla="*/ 101 h 135"/>
                <a:gd name="T62" fmla="*/ 65 w 66"/>
                <a:gd name="T63" fmla="*/ 109 h 135"/>
                <a:gd name="T64" fmla="*/ 63 w 66"/>
                <a:gd name="T65" fmla="*/ 115 h 135"/>
                <a:gd name="T66" fmla="*/ 60 w 66"/>
                <a:gd name="T67" fmla="*/ 120 h 135"/>
                <a:gd name="T68" fmla="*/ 56 w 66"/>
                <a:gd name="T69" fmla="*/ 125 h 135"/>
                <a:gd name="T70" fmla="*/ 51 w 66"/>
                <a:gd name="T71" fmla="*/ 129 h 135"/>
                <a:gd name="T72" fmla="*/ 45 w 66"/>
                <a:gd name="T73" fmla="*/ 132 h 135"/>
                <a:gd name="T74" fmla="*/ 39 w 66"/>
                <a:gd name="T75" fmla="*/ 133 h 135"/>
                <a:gd name="T76" fmla="*/ 33 w 66"/>
                <a:gd name="T77" fmla="*/ 135 h 135"/>
                <a:gd name="T78" fmla="*/ 33 w 66"/>
                <a:gd name="T7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" h="135">
                  <a:moveTo>
                    <a:pt x="33" y="135"/>
                  </a:moveTo>
                  <a:lnTo>
                    <a:pt x="33" y="135"/>
                  </a:lnTo>
                  <a:lnTo>
                    <a:pt x="26" y="133"/>
                  </a:lnTo>
                  <a:lnTo>
                    <a:pt x="20" y="132"/>
                  </a:lnTo>
                  <a:lnTo>
                    <a:pt x="14" y="129"/>
                  </a:lnTo>
                  <a:lnTo>
                    <a:pt x="9" y="125"/>
                  </a:lnTo>
                  <a:lnTo>
                    <a:pt x="5" y="120"/>
                  </a:lnTo>
                  <a:lnTo>
                    <a:pt x="3" y="115"/>
                  </a:lnTo>
                  <a:lnTo>
                    <a:pt x="1" y="109"/>
                  </a:lnTo>
                  <a:lnTo>
                    <a:pt x="0" y="101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9" y="0"/>
                  </a:lnTo>
                  <a:lnTo>
                    <a:pt x="45" y="2"/>
                  </a:lnTo>
                  <a:lnTo>
                    <a:pt x="51" y="5"/>
                  </a:lnTo>
                  <a:lnTo>
                    <a:pt x="56" y="9"/>
                  </a:lnTo>
                  <a:lnTo>
                    <a:pt x="60" y="14"/>
                  </a:lnTo>
                  <a:lnTo>
                    <a:pt x="63" y="20"/>
                  </a:lnTo>
                  <a:lnTo>
                    <a:pt x="65" y="26"/>
                  </a:lnTo>
                  <a:lnTo>
                    <a:pt x="66" y="32"/>
                  </a:lnTo>
                  <a:lnTo>
                    <a:pt x="66" y="101"/>
                  </a:lnTo>
                  <a:lnTo>
                    <a:pt x="66" y="101"/>
                  </a:lnTo>
                  <a:lnTo>
                    <a:pt x="65" y="109"/>
                  </a:lnTo>
                  <a:lnTo>
                    <a:pt x="63" y="115"/>
                  </a:lnTo>
                  <a:lnTo>
                    <a:pt x="60" y="120"/>
                  </a:lnTo>
                  <a:lnTo>
                    <a:pt x="56" y="125"/>
                  </a:lnTo>
                  <a:lnTo>
                    <a:pt x="51" y="129"/>
                  </a:lnTo>
                  <a:lnTo>
                    <a:pt x="45" y="132"/>
                  </a:lnTo>
                  <a:lnTo>
                    <a:pt x="39" y="133"/>
                  </a:lnTo>
                  <a:lnTo>
                    <a:pt x="33" y="135"/>
                  </a:lnTo>
                  <a:lnTo>
                    <a:pt x="33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2" name="Freeform 1351">
              <a:extLst>
                <a:ext uri="{FF2B5EF4-FFF2-40B4-BE49-F238E27FC236}">
                  <a16:creationId xmlns:a16="http://schemas.microsoft.com/office/drawing/2014/main" id="{13DB9E73-C1F4-4ACD-A0B8-39856A1372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6388" y="803276"/>
              <a:ext cx="90488" cy="90488"/>
            </a:xfrm>
            <a:custGeom>
              <a:avLst/>
              <a:gdLst>
                <a:gd name="T0" fmla="*/ 178 w 396"/>
                <a:gd name="T1" fmla="*/ 397 h 398"/>
                <a:gd name="T2" fmla="*/ 121 w 396"/>
                <a:gd name="T3" fmla="*/ 382 h 398"/>
                <a:gd name="T4" fmla="*/ 71 w 396"/>
                <a:gd name="T5" fmla="*/ 352 h 398"/>
                <a:gd name="T6" fmla="*/ 33 w 396"/>
                <a:gd name="T7" fmla="*/ 310 h 398"/>
                <a:gd name="T8" fmla="*/ 8 w 396"/>
                <a:gd name="T9" fmla="*/ 258 h 398"/>
                <a:gd name="T10" fmla="*/ 0 w 396"/>
                <a:gd name="T11" fmla="*/ 199 h 398"/>
                <a:gd name="T12" fmla="*/ 4 w 396"/>
                <a:gd name="T13" fmla="*/ 159 h 398"/>
                <a:gd name="T14" fmla="*/ 24 w 396"/>
                <a:gd name="T15" fmla="*/ 105 h 398"/>
                <a:gd name="T16" fmla="*/ 58 w 396"/>
                <a:gd name="T17" fmla="*/ 59 h 398"/>
                <a:gd name="T18" fmla="*/ 103 w 396"/>
                <a:gd name="T19" fmla="*/ 25 h 398"/>
                <a:gd name="T20" fmla="*/ 158 w 396"/>
                <a:gd name="T21" fmla="*/ 4 h 398"/>
                <a:gd name="T22" fmla="*/ 198 w 396"/>
                <a:gd name="T23" fmla="*/ 0 h 398"/>
                <a:gd name="T24" fmla="*/ 257 w 396"/>
                <a:gd name="T25" fmla="*/ 10 h 398"/>
                <a:gd name="T26" fmla="*/ 308 w 396"/>
                <a:gd name="T27" fmla="*/ 34 h 398"/>
                <a:gd name="T28" fmla="*/ 351 w 396"/>
                <a:gd name="T29" fmla="*/ 73 h 398"/>
                <a:gd name="T30" fmla="*/ 381 w 396"/>
                <a:gd name="T31" fmla="*/ 122 h 398"/>
                <a:gd name="T32" fmla="*/ 395 w 396"/>
                <a:gd name="T33" fmla="*/ 179 h 398"/>
                <a:gd name="T34" fmla="*/ 395 w 396"/>
                <a:gd name="T35" fmla="*/ 220 h 398"/>
                <a:gd name="T36" fmla="*/ 381 w 396"/>
                <a:gd name="T37" fmla="*/ 277 h 398"/>
                <a:gd name="T38" fmla="*/ 351 w 396"/>
                <a:gd name="T39" fmla="*/ 325 h 398"/>
                <a:gd name="T40" fmla="*/ 308 w 396"/>
                <a:gd name="T41" fmla="*/ 364 h 398"/>
                <a:gd name="T42" fmla="*/ 257 w 396"/>
                <a:gd name="T43" fmla="*/ 388 h 398"/>
                <a:gd name="T44" fmla="*/ 198 w 396"/>
                <a:gd name="T45" fmla="*/ 398 h 398"/>
                <a:gd name="T46" fmla="*/ 198 w 396"/>
                <a:gd name="T47" fmla="*/ 66 h 398"/>
                <a:gd name="T48" fmla="*/ 158 w 396"/>
                <a:gd name="T49" fmla="*/ 73 h 398"/>
                <a:gd name="T50" fmla="*/ 124 w 396"/>
                <a:gd name="T51" fmla="*/ 89 h 398"/>
                <a:gd name="T52" fmla="*/ 96 w 396"/>
                <a:gd name="T53" fmla="*/ 115 h 398"/>
                <a:gd name="T54" fmla="*/ 76 w 396"/>
                <a:gd name="T55" fmla="*/ 147 h 398"/>
                <a:gd name="T56" fmla="*/ 66 w 396"/>
                <a:gd name="T57" fmla="*/ 186 h 398"/>
                <a:gd name="T58" fmla="*/ 66 w 396"/>
                <a:gd name="T59" fmla="*/ 212 h 398"/>
                <a:gd name="T60" fmla="*/ 76 w 396"/>
                <a:gd name="T61" fmla="*/ 251 h 398"/>
                <a:gd name="T62" fmla="*/ 96 w 396"/>
                <a:gd name="T63" fmla="*/ 283 h 398"/>
                <a:gd name="T64" fmla="*/ 124 w 396"/>
                <a:gd name="T65" fmla="*/ 309 h 398"/>
                <a:gd name="T66" fmla="*/ 158 w 396"/>
                <a:gd name="T67" fmla="*/ 325 h 398"/>
                <a:gd name="T68" fmla="*/ 198 w 396"/>
                <a:gd name="T69" fmla="*/ 331 h 398"/>
                <a:gd name="T70" fmla="*/ 224 w 396"/>
                <a:gd name="T71" fmla="*/ 328 h 398"/>
                <a:gd name="T72" fmla="*/ 261 w 396"/>
                <a:gd name="T73" fmla="*/ 315 h 398"/>
                <a:gd name="T74" fmla="*/ 292 w 396"/>
                <a:gd name="T75" fmla="*/ 292 h 398"/>
                <a:gd name="T76" fmla="*/ 315 w 396"/>
                <a:gd name="T77" fmla="*/ 262 h 398"/>
                <a:gd name="T78" fmla="*/ 328 w 396"/>
                <a:gd name="T79" fmla="*/ 226 h 398"/>
                <a:gd name="T80" fmla="*/ 330 w 396"/>
                <a:gd name="T81" fmla="*/ 199 h 398"/>
                <a:gd name="T82" fmla="*/ 324 w 396"/>
                <a:gd name="T83" fmla="*/ 160 h 398"/>
                <a:gd name="T84" fmla="*/ 307 w 396"/>
                <a:gd name="T85" fmla="*/ 125 h 398"/>
                <a:gd name="T86" fmla="*/ 282 w 396"/>
                <a:gd name="T87" fmla="*/ 96 h 398"/>
                <a:gd name="T88" fmla="*/ 249 w 396"/>
                <a:gd name="T89" fmla="*/ 77 h 398"/>
                <a:gd name="T90" fmla="*/ 211 w 396"/>
                <a:gd name="T91" fmla="*/ 68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6" h="398">
                  <a:moveTo>
                    <a:pt x="198" y="398"/>
                  </a:moveTo>
                  <a:lnTo>
                    <a:pt x="198" y="398"/>
                  </a:lnTo>
                  <a:lnTo>
                    <a:pt x="178" y="397"/>
                  </a:lnTo>
                  <a:lnTo>
                    <a:pt x="158" y="394"/>
                  </a:lnTo>
                  <a:lnTo>
                    <a:pt x="139" y="388"/>
                  </a:lnTo>
                  <a:lnTo>
                    <a:pt x="121" y="382"/>
                  </a:lnTo>
                  <a:lnTo>
                    <a:pt x="103" y="374"/>
                  </a:lnTo>
                  <a:lnTo>
                    <a:pt x="87" y="364"/>
                  </a:lnTo>
                  <a:lnTo>
                    <a:pt x="71" y="352"/>
                  </a:lnTo>
                  <a:lnTo>
                    <a:pt x="58" y="340"/>
                  </a:lnTo>
                  <a:lnTo>
                    <a:pt x="44" y="325"/>
                  </a:lnTo>
                  <a:lnTo>
                    <a:pt x="33" y="310"/>
                  </a:lnTo>
                  <a:lnTo>
                    <a:pt x="24" y="293"/>
                  </a:lnTo>
                  <a:lnTo>
                    <a:pt x="15" y="277"/>
                  </a:lnTo>
                  <a:lnTo>
                    <a:pt x="8" y="258"/>
                  </a:lnTo>
                  <a:lnTo>
                    <a:pt x="4" y="239"/>
                  </a:lnTo>
                  <a:lnTo>
                    <a:pt x="1" y="220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1" y="179"/>
                  </a:lnTo>
                  <a:lnTo>
                    <a:pt x="4" y="159"/>
                  </a:lnTo>
                  <a:lnTo>
                    <a:pt x="8" y="140"/>
                  </a:lnTo>
                  <a:lnTo>
                    <a:pt x="15" y="122"/>
                  </a:lnTo>
                  <a:lnTo>
                    <a:pt x="24" y="105"/>
                  </a:lnTo>
                  <a:lnTo>
                    <a:pt x="33" y="88"/>
                  </a:lnTo>
                  <a:lnTo>
                    <a:pt x="44" y="73"/>
                  </a:lnTo>
                  <a:lnTo>
                    <a:pt x="58" y="59"/>
                  </a:lnTo>
                  <a:lnTo>
                    <a:pt x="71" y="46"/>
                  </a:lnTo>
                  <a:lnTo>
                    <a:pt x="87" y="34"/>
                  </a:lnTo>
                  <a:lnTo>
                    <a:pt x="103" y="25"/>
                  </a:lnTo>
                  <a:lnTo>
                    <a:pt x="121" y="16"/>
                  </a:lnTo>
                  <a:lnTo>
                    <a:pt x="139" y="10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8" y="0"/>
                  </a:lnTo>
                  <a:lnTo>
                    <a:pt x="198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7" y="10"/>
                  </a:lnTo>
                  <a:lnTo>
                    <a:pt x="275" y="16"/>
                  </a:lnTo>
                  <a:lnTo>
                    <a:pt x="293" y="25"/>
                  </a:lnTo>
                  <a:lnTo>
                    <a:pt x="308" y="34"/>
                  </a:lnTo>
                  <a:lnTo>
                    <a:pt x="324" y="46"/>
                  </a:lnTo>
                  <a:lnTo>
                    <a:pt x="338" y="59"/>
                  </a:lnTo>
                  <a:lnTo>
                    <a:pt x="351" y="73"/>
                  </a:lnTo>
                  <a:lnTo>
                    <a:pt x="362" y="88"/>
                  </a:lnTo>
                  <a:lnTo>
                    <a:pt x="372" y="105"/>
                  </a:lnTo>
                  <a:lnTo>
                    <a:pt x="381" y="122"/>
                  </a:lnTo>
                  <a:lnTo>
                    <a:pt x="387" y="140"/>
                  </a:lnTo>
                  <a:lnTo>
                    <a:pt x="392" y="159"/>
                  </a:lnTo>
                  <a:lnTo>
                    <a:pt x="395" y="179"/>
                  </a:lnTo>
                  <a:lnTo>
                    <a:pt x="396" y="199"/>
                  </a:lnTo>
                  <a:lnTo>
                    <a:pt x="396" y="199"/>
                  </a:lnTo>
                  <a:lnTo>
                    <a:pt x="395" y="220"/>
                  </a:lnTo>
                  <a:lnTo>
                    <a:pt x="392" y="239"/>
                  </a:lnTo>
                  <a:lnTo>
                    <a:pt x="387" y="258"/>
                  </a:lnTo>
                  <a:lnTo>
                    <a:pt x="381" y="277"/>
                  </a:lnTo>
                  <a:lnTo>
                    <a:pt x="372" y="293"/>
                  </a:lnTo>
                  <a:lnTo>
                    <a:pt x="362" y="310"/>
                  </a:lnTo>
                  <a:lnTo>
                    <a:pt x="351" y="325"/>
                  </a:lnTo>
                  <a:lnTo>
                    <a:pt x="338" y="340"/>
                  </a:lnTo>
                  <a:lnTo>
                    <a:pt x="324" y="352"/>
                  </a:lnTo>
                  <a:lnTo>
                    <a:pt x="308" y="364"/>
                  </a:lnTo>
                  <a:lnTo>
                    <a:pt x="293" y="374"/>
                  </a:lnTo>
                  <a:lnTo>
                    <a:pt x="275" y="382"/>
                  </a:lnTo>
                  <a:lnTo>
                    <a:pt x="257" y="388"/>
                  </a:lnTo>
                  <a:lnTo>
                    <a:pt x="238" y="394"/>
                  </a:lnTo>
                  <a:lnTo>
                    <a:pt x="218" y="397"/>
                  </a:lnTo>
                  <a:lnTo>
                    <a:pt x="198" y="398"/>
                  </a:lnTo>
                  <a:lnTo>
                    <a:pt x="198" y="398"/>
                  </a:lnTo>
                  <a:close/>
                  <a:moveTo>
                    <a:pt x="198" y="66"/>
                  </a:moveTo>
                  <a:lnTo>
                    <a:pt x="198" y="66"/>
                  </a:lnTo>
                  <a:lnTo>
                    <a:pt x="184" y="68"/>
                  </a:lnTo>
                  <a:lnTo>
                    <a:pt x="172" y="70"/>
                  </a:lnTo>
                  <a:lnTo>
                    <a:pt x="158" y="73"/>
                  </a:lnTo>
                  <a:lnTo>
                    <a:pt x="147" y="77"/>
                  </a:lnTo>
                  <a:lnTo>
                    <a:pt x="134" y="83"/>
                  </a:lnTo>
                  <a:lnTo>
                    <a:pt x="124" y="89"/>
                  </a:lnTo>
                  <a:lnTo>
                    <a:pt x="114" y="96"/>
                  </a:lnTo>
                  <a:lnTo>
                    <a:pt x="104" y="106"/>
                  </a:lnTo>
                  <a:lnTo>
                    <a:pt x="96" y="115"/>
                  </a:lnTo>
                  <a:lnTo>
                    <a:pt x="88" y="125"/>
                  </a:lnTo>
                  <a:lnTo>
                    <a:pt x="82" y="136"/>
                  </a:lnTo>
                  <a:lnTo>
                    <a:pt x="76" y="147"/>
                  </a:lnTo>
                  <a:lnTo>
                    <a:pt x="71" y="160"/>
                  </a:lnTo>
                  <a:lnTo>
                    <a:pt x="68" y="172"/>
                  </a:lnTo>
                  <a:lnTo>
                    <a:pt x="66" y="186"/>
                  </a:lnTo>
                  <a:lnTo>
                    <a:pt x="66" y="199"/>
                  </a:lnTo>
                  <a:lnTo>
                    <a:pt x="66" y="199"/>
                  </a:lnTo>
                  <a:lnTo>
                    <a:pt x="66" y="212"/>
                  </a:lnTo>
                  <a:lnTo>
                    <a:pt x="68" y="226"/>
                  </a:lnTo>
                  <a:lnTo>
                    <a:pt x="71" y="238"/>
                  </a:lnTo>
                  <a:lnTo>
                    <a:pt x="76" y="251"/>
                  </a:lnTo>
                  <a:lnTo>
                    <a:pt x="82" y="262"/>
                  </a:lnTo>
                  <a:lnTo>
                    <a:pt x="88" y="272"/>
                  </a:lnTo>
                  <a:lnTo>
                    <a:pt x="96" y="283"/>
                  </a:lnTo>
                  <a:lnTo>
                    <a:pt x="104" y="292"/>
                  </a:lnTo>
                  <a:lnTo>
                    <a:pt x="114" y="301"/>
                  </a:lnTo>
                  <a:lnTo>
                    <a:pt x="124" y="309"/>
                  </a:lnTo>
                  <a:lnTo>
                    <a:pt x="134" y="315"/>
                  </a:lnTo>
                  <a:lnTo>
                    <a:pt x="147" y="321"/>
                  </a:lnTo>
                  <a:lnTo>
                    <a:pt x="158" y="325"/>
                  </a:lnTo>
                  <a:lnTo>
                    <a:pt x="172" y="328"/>
                  </a:lnTo>
                  <a:lnTo>
                    <a:pt x="184" y="330"/>
                  </a:lnTo>
                  <a:lnTo>
                    <a:pt x="198" y="331"/>
                  </a:lnTo>
                  <a:lnTo>
                    <a:pt x="198" y="331"/>
                  </a:lnTo>
                  <a:lnTo>
                    <a:pt x="211" y="330"/>
                  </a:lnTo>
                  <a:lnTo>
                    <a:pt x="224" y="328"/>
                  </a:lnTo>
                  <a:lnTo>
                    <a:pt x="237" y="325"/>
                  </a:lnTo>
                  <a:lnTo>
                    <a:pt x="249" y="321"/>
                  </a:lnTo>
                  <a:lnTo>
                    <a:pt x="261" y="315"/>
                  </a:lnTo>
                  <a:lnTo>
                    <a:pt x="272" y="309"/>
                  </a:lnTo>
                  <a:lnTo>
                    <a:pt x="282" y="301"/>
                  </a:lnTo>
                  <a:lnTo>
                    <a:pt x="292" y="292"/>
                  </a:lnTo>
                  <a:lnTo>
                    <a:pt x="300" y="283"/>
                  </a:lnTo>
                  <a:lnTo>
                    <a:pt x="307" y="272"/>
                  </a:lnTo>
                  <a:lnTo>
                    <a:pt x="315" y="262"/>
                  </a:lnTo>
                  <a:lnTo>
                    <a:pt x="320" y="251"/>
                  </a:lnTo>
                  <a:lnTo>
                    <a:pt x="324" y="238"/>
                  </a:lnTo>
                  <a:lnTo>
                    <a:pt x="328" y="226"/>
                  </a:lnTo>
                  <a:lnTo>
                    <a:pt x="329" y="212"/>
                  </a:lnTo>
                  <a:lnTo>
                    <a:pt x="330" y="199"/>
                  </a:lnTo>
                  <a:lnTo>
                    <a:pt x="330" y="199"/>
                  </a:lnTo>
                  <a:lnTo>
                    <a:pt x="329" y="186"/>
                  </a:lnTo>
                  <a:lnTo>
                    <a:pt x="328" y="172"/>
                  </a:lnTo>
                  <a:lnTo>
                    <a:pt x="324" y="160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7" y="125"/>
                  </a:lnTo>
                  <a:lnTo>
                    <a:pt x="300" y="115"/>
                  </a:lnTo>
                  <a:lnTo>
                    <a:pt x="292" y="106"/>
                  </a:lnTo>
                  <a:lnTo>
                    <a:pt x="282" y="96"/>
                  </a:lnTo>
                  <a:lnTo>
                    <a:pt x="272" y="89"/>
                  </a:lnTo>
                  <a:lnTo>
                    <a:pt x="261" y="83"/>
                  </a:lnTo>
                  <a:lnTo>
                    <a:pt x="249" y="77"/>
                  </a:lnTo>
                  <a:lnTo>
                    <a:pt x="237" y="73"/>
                  </a:lnTo>
                  <a:lnTo>
                    <a:pt x="224" y="70"/>
                  </a:lnTo>
                  <a:lnTo>
                    <a:pt x="211" y="68"/>
                  </a:lnTo>
                  <a:lnTo>
                    <a:pt x="198" y="66"/>
                  </a:lnTo>
                  <a:lnTo>
                    <a:pt x="198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3" name="Freeform 1352">
              <a:extLst>
                <a:ext uri="{FF2B5EF4-FFF2-40B4-BE49-F238E27FC236}">
                  <a16:creationId xmlns:a16="http://schemas.microsoft.com/office/drawing/2014/main" id="{9856175B-C924-4095-8372-B74EFD4130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6388" y="908051"/>
              <a:ext cx="90488" cy="150813"/>
            </a:xfrm>
            <a:custGeom>
              <a:avLst/>
              <a:gdLst>
                <a:gd name="T0" fmla="*/ 33 w 396"/>
                <a:gd name="T1" fmla="*/ 661 h 661"/>
                <a:gd name="T2" fmla="*/ 26 w 396"/>
                <a:gd name="T3" fmla="*/ 660 h 661"/>
                <a:gd name="T4" fmla="*/ 14 w 396"/>
                <a:gd name="T5" fmla="*/ 655 h 661"/>
                <a:gd name="T6" fmla="*/ 5 w 396"/>
                <a:gd name="T7" fmla="*/ 647 h 661"/>
                <a:gd name="T8" fmla="*/ 0 w 396"/>
                <a:gd name="T9" fmla="*/ 635 h 661"/>
                <a:gd name="T10" fmla="*/ 0 w 396"/>
                <a:gd name="T11" fmla="*/ 198 h 661"/>
                <a:gd name="T12" fmla="*/ 1 w 396"/>
                <a:gd name="T13" fmla="*/ 178 h 661"/>
                <a:gd name="T14" fmla="*/ 8 w 396"/>
                <a:gd name="T15" fmla="*/ 139 h 661"/>
                <a:gd name="T16" fmla="*/ 24 w 396"/>
                <a:gd name="T17" fmla="*/ 103 h 661"/>
                <a:gd name="T18" fmla="*/ 44 w 396"/>
                <a:gd name="T19" fmla="*/ 72 h 661"/>
                <a:gd name="T20" fmla="*/ 71 w 396"/>
                <a:gd name="T21" fmla="*/ 46 h 661"/>
                <a:gd name="T22" fmla="*/ 103 w 396"/>
                <a:gd name="T23" fmla="*/ 24 h 661"/>
                <a:gd name="T24" fmla="*/ 139 w 396"/>
                <a:gd name="T25" fmla="*/ 8 h 661"/>
                <a:gd name="T26" fmla="*/ 178 w 396"/>
                <a:gd name="T27" fmla="*/ 1 h 661"/>
                <a:gd name="T28" fmla="*/ 198 w 396"/>
                <a:gd name="T29" fmla="*/ 0 h 661"/>
                <a:gd name="T30" fmla="*/ 238 w 396"/>
                <a:gd name="T31" fmla="*/ 4 h 661"/>
                <a:gd name="T32" fmla="*/ 275 w 396"/>
                <a:gd name="T33" fmla="*/ 16 h 661"/>
                <a:gd name="T34" fmla="*/ 308 w 396"/>
                <a:gd name="T35" fmla="*/ 33 h 661"/>
                <a:gd name="T36" fmla="*/ 338 w 396"/>
                <a:gd name="T37" fmla="*/ 58 h 661"/>
                <a:gd name="T38" fmla="*/ 362 w 396"/>
                <a:gd name="T39" fmla="*/ 87 h 661"/>
                <a:gd name="T40" fmla="*/ 381 w 396"/>
                <a:gd name="T41" fmla="*/ 121 h 661"/>
                <a:gd name="T42" fmla="*/ 392 w 396"/>
                <a:gd name="T43" fmla="*/ 158 h 661"/>
                <a:gd name="T44" fmla="*/ 396 w 396"/>
                <a:gd name="T45" fmla="*/ 198 h 661"/>
                <a:gd name="T46" fmla="*/ 396 w 396"/>
                <a:gd name="T47" fmla="*/ 628 h 661"/>
                <a:gd name="T48" fmla="*/ 394 w 396"/>
                <a:gd name="T49" fmla="*/ 641 h 661"/>
                <a:gd name="T50" fmla="*/ 387 w 396"/>
                <a:gd name="T51" fmla="*/ 651 h 661"/>
                <a:gd name="T52" fmla="*/ 377 w 396"/>
                <a:gd name="T53" fmla="*/ 658 h 661"/>
                <a:gd name="T54" fmla="*/ 363 w 396"/>
                <a:gd name="T55" fmla="*/ 661 h 661"/>
                <a:gd name="T56" fmla="*/ 66 w 396"/>
                <a:gd name="T57" fmla="*/ 595 h 661"/>
                <a:gd name="T58" fmla="*/ 330 w 396"/>
                <a:gd name="T59" fmla="*/ 198 h 661"/>
                <a:gd name="T60" fmla="*/ 329 w 396"/>
                <a:gd name="T61" fmla="*/ 184 h 661"/>
                <a:gd name="T62" fmla="*/ 324 w 396"/>
                <a:gd name="T63" fmla="*/ 158 h 661"/>
                <a:gd name="T64" fmla="*/ 315 w 396"/>
                <a:gd name="T65" fmla="*/ 136 h 661"/>
                <a:gd name="T66" fmla="*/ 300 w 396"/>
                <a:gd name="T67" fmla="*/ 114 h 661"/>
                <a:gd name="T68" fmla="*/ 282 w 396"/>
                <a:gd name="T69" fmla="*/ 96 h 661"/>
                <a:gd name="T70" fmla="*/ 261 w 396"/>
                <a:gd name="T71" fmla="*/ 82 h 661"/>
                <a:gd name="T72" fmla="*/ 237 w 396"/>
                <a:gd name="T73" fmla="*/ 71 h 661"/>
                <a:gd name="T74" fmla="*/ 211 w 396"/>
                <a:gd name="T75" fmla="*/ 66 h 661"/>
                <a:gd name="T76" fmla="*/ 198 w 396"/>
                <a:gd name="T77" fmla="*/ 66 h 661"/>
                <a:gd name="T78" fmla="*/ 172 w 396"/>
                <a:gd name="T79" fmla="*/ 68 h 661"/>
                <a:gd name="T80" fmla="*/ 147 w 396"/>
                <a:gd name="T81" fmla="*/ 77 h 661"/>
                <a:gd name="T82" fmla="*/ 124 w 396"/>
                <a:gd name="T83" fmla="*/ 88 h 661"/>
                <a:gd name="T84" fmla="*/ 104 w 396"/>
                <a:gd name="T85" fmla="*/ 105 h 661"/>
                <a:gd name="T86" fmla="*/ 88 w 396"/>
                <a:gd name="T87" fmla="*/ 124 h 661"/>
                <a:gd name="T88" fmla="*/ 76 w 396"/>
                <a:gd name="T89" fmla="*/ 147 h 661"/>
                <a:gd name="T90" fmla="*/ 68 w 396"/>
                <a:gd name="T91" fmla="*/ 172 h 661"/>
                <a:gd name="T92" fmla="*/ 66 w 396"/>
                <a:gd name="T93" fmla="*/ 198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96" h="661">
                  <a:moveTo>
                    <a:pt x="363" y="661"/>
                  </a:moveTo>
                  <a:lnTo>
                    <a:pt x="33" y="661"/>
                  </a:lnTo>
                  <a:lnTo>
                    <a:pt x="33" y="661"/>
                  </a:lnTo>
                  <a:lnTo>
                    <a:pt x="26" y="660"/>
                  </a:lnTo>
                  <a:lnTo>
                    <a:pt x="20" y="658"/>
                  </a:lnTo>
                  <a:lnTo>
                    <a:pt x="14" y="655"/>
                  </a:lnTo>
                  <a:lnTo>
                    <a:pt x="9" y="651"/>
                  </a:lnTo>
                  <a:lnTo>
                    <a:pt x="5" y="647"/>
                  </a:lnTo>
                  <a:lnTo>
                    <a:pt x="2" y="641"/>
                  </a:lnTo>
                  <a:lnTo>
                    <a:pt x="0" y="635"/>
                  </a:lnTo>
                  <a:lnTo>
                    <a:pt x="0" y="62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78"/>
                  </a:lnTo>
                  <a:lnTo>
                    <a:pt x="4" y="158"/>
                  </a:lnTo>
                  <a:lnTo>
                    <a:pt x="8" y="139"/>
                  </a:lnTo>
                  <a:lnTo>
                    <a:pt x="15" y="121"/>
                  </a:lnTo>
                  <a:lnTo>
                    <a:pt x="24" y="103"/>
                  </a:lnTo>
                  <a:lnTo>
                    <a:pt x="33" y="87"/>
                  </a:lnTo>
                  <a:lnTo>
                    <a:pt x="44" y="72"/>
                  </a:lnTo>
                  <a:lnTo>
                    <a:pt x="58" y="58"/>
                  </a:lnTo>
                  <a:lnTo>
                    <a:pt x="71" y="46"/>
                  </a:lnTo>
                  <a:lnTo>
                    <a:pt x="87" y="33"/>
                  </a:lnTo>
                  <a:lnTo>
                    <a:pt x="103" y="24"/>
                  </a:lnTo>
                  <a:lnTo>
                    <a:pt x="121" y="16"/>
                  </a:lnTo>
                  <a:lnTo>
                    <a:pt x="139" y="8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8" y="0"/>
                  </a:lnTo>
                  <a:lnTo>
                    <a:pt x="198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7" y="8"/>
                  </a:lnTo>
                  <a:lnTo>
                    <a:pt x="275" y="16"/>
                  </a:lnTo>
                  <a:lnTo>
                    <a:pt x="293" y="24"/>
                  </a:lnTo>
                  <a:lnTo>
                    <a:pt x="308" y="33"/>
                  </a:lnTo>
                  <a:lnTo>
                    <a:pt x="324" y="46"/>
                  </a:lnTo>
                  <a:lnTo>
                    <a:pt x="338" y="58"/>
                  </a:lnTo>
                  <a:lnTo>
                    <a:pt x="351" y="72"/>
                  </a:lnTo>
                  <a:lnTo>
                    <a:pt x="362" y="87"/>
                  </a:lnTo>
                  <a:lnTo>
                    <a:pt x="372" y="103"/>
                  </a:lnTo>
                  <a:lnTo>
                    <a:pt x="381" y="121"/>
                  </a:lnTo>
                  <a:lnTo>
                    <a:pt x="387" y="139"/>
                  </a:lnTo>
                  <a:lnTo>
                    <a:pt x="392" y="158"/>
                  </a:lnTo>
                  <a:lnTo>
                    <a:pt x="395" y="178"/>
                  </a:lnTo>
                  <a:lnTo>
                    <a:pt x="396" y="198"/>
                  </a:lnTo>
                  <a:lnTo>
                    <a:pt x="396" y="628"/>
                  </a:lnTo>
                  <a:lnTo>
                    <a:pt x="396" y="628"/>
                  </a:lnTo>
                  <a:lnTo>
                    <a:pt x="395" y="635"/>
                  </a:lnTo>
                  <a:lnTo>
                    <a:pt x="394" y="641"/>
                  </a:lnTo>
                  <a:lnTo>
                    <a:pt x="391" y="647"/>
                  </a:lnTo>
                  <a:lnTo>
                    <a:pt x="387" y="651"/>
                  </a:lnTo>
                  <a:lnTo>
                    <a:pt x="382" y="655"/>
                  </a:lnTo>
                  <a:lnTo>
                    <a:pt x="377" y="658"/>
                  </a:lnTo>
                  <a:lnTo>
                    <a:pt x="370" y="660"/>
                  </a:lnTo>
                  <a:lnTo>
                    <a:pt x="363" y="661"/>
                  </a:lnTo>
                  <a:lnTo>
                    <a:pt x="363" y="661"/>
                  </a:lnTo>
                  <a:close/>
                  <a:moveTo>
                    <a:pt x="66" y="595"/>
                  </a:moveTo>
                  <a:lnTo>
                    <a:pt x="330" y="595"/>
                  </a:lnTo>
                  <a:lnTo>
                    <a:pt x="330" y="198"/>
                  </a:lnTo>
                  <a:lnTo>
                    <a:pt x="330" y="198"/>
                  </a:lnTo>
                  <a:lnTo>
                    <a:pt x="329" y="184"/>
                  </a:lnTo>
                  <a:lnTo>
                    <a:pt x="328" y="172"/>
                  </a:lnTo>
                  <a:lnTo>
                    <a:pt x="324" y="158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7" y="124"/>
                  </a:lnTo>
                  <a:lnTo>
                    <a:pt x="300" y="114"/>
                  </a:lnTo>
                  <a:lnTo>
                    <a:pt x="292" y="105"/>
                  </a:lnTo>
                  <a:lnTo>
                    <a:pt x="282" y="96"/>
                  </a:lnTo>
                  <a:lnTo>
                    <a:pt x="272" y="88"/>
                  </a:lnTo>
                  <a:lnTo>
                    <a:pt x="261" y="82"/>
                  </a:lnTo>
                  <a:lnTo>
                    <a:pt x="249" y="77"/>
                  </a:lnTo>
                  <a:lnTo>
                    <a:pt x="237" y="71"/>
                  </a:lnTo>
                  <a:lnTo>
                    <a:pt x="224" y="68"/>
                  </a:lnTo>
                  <a:lnTo>
                    <a:pt x="211" y="66"/>
                  </a:lnTo>
                  <a:lnTo>
                    <a:pt x="198" y="66"/>
                  </a:lnTo>
                  <a:lnTo>
                    <a:pt x="198" y="66"/>
                  </a:lnTo>
                  <a:lnTo>
                    <a:pt x="184" y="66"/>
                  </a:lnTo>
                  <a:lnTo>
                    <a:pt x="172" y="68"/>
                  </a:lnTo>
                  <a:lnTo>
                    <a:pt x="158" y="71"/>
                  </a:lnTo>
                  <a:lnTo>
                    <a:pt x="147" y="77"/>
                  </a:lnTo>
                  <a:lnTo>
                    <a:pt x="134" y="82"/>
                  </a:lnTo>
                  <a:lnTo>
                    <a:pt x="124" y="88"/>
                  </a:lnTo>
                  <a:lnTo>
                    <a:pt x="114" y="96"/>
                  </a:lnTo>
                  <a:lnTo>
                    <a:pt x="104" y="105"/>
                  </a:lnTo>
                  <a:lnTo>
                    <a:pt x="96" y="114"/>
                  </a:lnTo>
                  <a:lnTo>
                    <a:pt x="88" y="124"/>
                  </a:lnTo>
                  <a:lnTo>
                    <a:pt x="82" y="136"/>
                  </a:lnTo>
                  <a:lnTo>
                    <a:pt x="76" y="147"/>
                  </a:lnTo>
                  <a:lnTo>
                    <a:pt x="71" y="158"/>
                  </a:lnTo>
                  <a:lnTo>
                    <a:pt x="68" y="172"/>
                  </a:lnTo>
                  <a:lnTo>
                    <a:pt x="66" y="184"/>
                  </a:lnTo>
                  <a:lnTo>
                    <a:pt x="66" y="198"/>
                  </a:lnTo>
                  <a:lnTo>
                    <a:pt x="66" y="5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4" name="Freeform 1353">
              <a:extLst>
                <a:ext uri="{FF2B5EF4-FFF2-40B4-BE49-F238E27FC236}">
                  <a16:creationId xmlns:a16="http://schemas.microsoft.com/office/drawing/2014/main" id="{30146654-0FA5-4CD8-9DC9-FD5E24EC6E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86263" y="803276"/>
              <a:ext cx="90488" cy="90488"/>
            </a:xfrm>
            <a:custGeom>
              <a:avLst/>
              <a:gdLst>
                <a:gd name="T0" fmla="*/ 178 w 396"/>
                <a:gd name="T1" fmla="*/ 397 h 398"/>
                <a:gd name="T2" fmla="*/ 121 w 396"/>
                <a:gd name="T3" fmla="*/ 382 h 398"/>
                <a:gd name="T4" fmla="*/ 72 w 396"/>
                <a:gd name="T5" fmla="*/ 352 h 398"/>
                <a:gd name="T6" fmla="*/ 34 w 396"/>
                <a:gd name="T7" fmla="*/ 310 h 398"/>
                <a:gd name="T8" fmla="*/ 9 w 396"/>
                <a:gd name="T9" fmla="*/ 258 h 398"/>
                <a:gd name="T10" fmla="*/ 0 w 396"/>
                <a:gd name="T11" fmla="*/ 199 h 398"/>
                <a:gd name="T12" fmla="*/ 4 w 396"/>
                <a:gd name="T13" fmla="*/ 159 h 398"/>
                <a:gd name="T14" fmla="*/ 24 w 396"/>
                <a:gd name="T15" fmla="*/ 105 h 398"/>
                <a:gd name="T16" fmla="*/ 58 w 396"/>
                <a:gd name="T17" fmla="*/ 59 h 398"/>
                <a:gd name="T18" fmla="*/ 103 w 396"/>
                <a:gd name="T19" fmla="*/ 25 h 398"/>
                <a:gd name="T20" fmla="*/ 158 w 396"/>
                <a:gd name="T21" fmla="*/ 4 h 398"/>
                <a:gd name="T22" fmla="*/ 199 w 396"/>
                <a:gd name="T23" fmla="*/ 0 h 398"/>
                <a:gd name="T24" fmla="*/ 258 w 396"/>
                <a:gd name="T25" fmla="*/ 10 h 398"/>
                <a:gd name="T26" fmla="*/ 309 w 396"/>
                <a:gd name="T27" fmla="*/ 34 h 398"/>
                <a:gd name="T28" fmla="*/ 351 w 396"/>
                <a:gd name="T29" fmla="*/ 73 h 398"/>
                <a:gd name="T30" fmla="*/ 381 w 396"/>
                <a:gd name="T31" fmla="*/ 122 h 398"/>
                <a:gd name="T32" fmla="*/ 395 w 396"/>
                <a:gd name="T33" fmla="*/ 179 h 398"/>
                <a:gd name="T34" fmla="*/ 395 w 396"/>
                <a:gd name="T35" fmla="*/ 220 h 398"/>
                <a:gd name="T36" fmla="*/ 381 w 396"/>
                <a:gd name="T37" fmla="*/ 277 h 398"/>
                <a:gd name="T38" fmla="*/ 351 w 396"/>
                <a:gd name="T39" fmla="*/ 325 h 398"/>
                <a:gd name="T40" fmla="*/ 309 w 396"/>
                <a:gd name="T41" fmla="*/ 364 h 398"/>
                <a:gd name="T42" fmla="*/ 258 w 396"/>
                <a:gd name="T43" fmla="*/ 388 h 398"/>
                <a:gd name="T44" fmla="*/ 199 w 396"/>
                <a:gd name="T45" fmla="*/ 398 h 398"/>
                <a:gd name="T46" fmla="*/ 199 w 396"/>
                <a:gd name="T47" fmla="*/ 66 h 398"/>
                <a:gd name="T48" fmla="*/ 159 w 396"/>
                <a:gd name="T49" fmla="*/ 73 h 398"/>
                <a:gd name="T50" fmla="*/ 124 w 396"/>
                <a:gd name="T51" fmla="*/ 89 h 398"/>
                <a:gd name="T52" fmla="*/ 96 w 396"/>
                <a:gd name="T53" fmla="*/ 115 h 398"/>
                <a:gd name="T54" fmla="*/ 77 w 396"/>
                <a:gd name="T55" fmla="*/ 147 h 398"/>
                <a:gd name="T56" fmla="*/ 66 w 396"/>
                <a:gd name="T57" fmla="*/ 186 h 398"/>
                <a:gd name="T58" fmla="*/ 66 w 396"/>
                <a:gd name="T59" fmla="*/ 212 h 398"/>
                <a:gd name="T60" fmla="*/ 77 w 396"/>
                <a:gd name="T61" fmla="*/ 251 h 398"/>
                <a:gd name="T62" fmla="*/ 96 w 396"/>
                <a:gd name="T63" fmla="*/ 283 h 398"/>
                <a:gd name="T64" fmla="*/ 124 w 396"/>
                <a:gd name="T65" fmla="*/ 309 h 398"/>
                <a:gd name="T66" fmla="*/ 159 w 396"/>
                <a:gd name="T67" fmla="*/ 325 h 398"/>
                <a:gd name="T68" fmla="*/ 199 w 396"/>
                <a:gd name="T69" fmla="*/ 331 h 398"/>
                <a:gd name="T70" fmla="*/ 225 w 396"/>
                <a:gd name="T71" fmla="*/ 328 h 398"/>
                <a:gd name="T72" fmla="*/ 261 w 396"/>
                <a:gd name="T73" fmla="*/ 315 h 398"/>
                <a:gd name="T74" fmla="*/ 292 w 396"/>
                <a:gd name="T75" fmla="*/ 292 h 398"/>
                <a:gd name="T76" fmla="*/ 315 w 396"/>
                <a:gd name="T77" fmla="*/ 262 h 398"/>
                <a:gd name="T78" fmla="*/ 328 w 396"/>
                <a:gd name="T79" fmla="*/ 226 h 398"/>
                <a:gd name="T80" fmla="*/ 330 w 396"/>
                <a:gd name="T81" fmla="*/ 199 h 398"/>
                <a:gd name="T82" fmla="*/ 325 w 396"/>
                <a:gd name="T83" fmla="*/ 160 h 398"/>
                <a:gd name="T84" fmla="*/ 308 w 396"/>
                <a:gd name="T85" fmla="*/ 125 h 398"/>
                <a:gd name="T86" fmla="*/ 283 w 396"/>
                <a:gd name="T87" fmla="*/ 96 h 398"/>
                <a:gd name="T88" fmla="*/ 249 w 396"/>
                <a:gd name="T89" fmla="*/ 77 h 398"/>
                <a:gd name="T90" fmla="*/ 212 w 396"/>
                <a:gd name="T91" fmla="*/ 68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6" h="398">
                  <a:moveTo>
                    <a:pt x="199" y="398"/>
                  </a:moveTo>
                  <a:lnTo>
                    <a:pt x="199" y="398"/>
                  </a:lnTo>
                  <a:lnTo>
                    <a:pt x="178" y="397"/>
                  </a:lnTo>
                  <a:lnTo>
                    <a:pt x="158" y="394"/>
                  </a:lnTo>
                  <a:lnTo>
                    <a:pt x="140" y="388"/>
                  </a:lnTo>
                  <a:lnTo>
                    <a:pt x="121" y="382"/>
                  </a:lnTo>
                  <a:lnTo>
                    <a:pt x="103" y="374"/>
                  </a:lnTo>
                  <a:lnTo>
                    <a:pt x="87" y="364"/>
                  </a:lnTo>
                  <a:lnTo>
                    <a:pt x="72" y="352"/>
                  </a:lnTo>
                  <a:lnTo>
                    <a:pt x="58" y="340"/>
                  </a:lnTo>
                  <a:lnTo>
                    <a:pt x="46" y="325"/>
                  </a:lnTo>
                  <a:lnTo>
                    <a:pt x="34" y="310"/>
                  </a:lnTo>
                  <a:lnTo>
                    <a:pt x="24" y="293"/>
                  </a:lnTo>
                  <a:lnTo>
                    <a:pt x="16" y="277"/>
                  </a:lnTo>
                  <a:lnTo>
                    <a:pt x="9" y="258"/>
                  </a:lnTo>
                  <a:lnTo>
                    <a:pt x="4" y="239"/>
                  </a:lnTo>
                  <a:lnTo>
                    <a:pt x="1" y="220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1" y="179"/>
                  </a:lnTo>
                  <a:lnTo>
                    <a:pt x="4" y="159"/>
                  </a:lnTo>
                  <a:lnTo>
                    <a:pt x="9" y="140"/>
                  </a:lnTo>
                  <a:lnTo>
                    <a:pt x="16" y="122"/>
                  </a:lnTo>
                  <a:lnTo>
                    <a:pt x="24" y="105"/>
                  </a:lnTo>
                  <a:lnTo>
                    <a:pt x="34" y="88"/>
                  </a:lnTo>
                  <a:lnTo>
                    <a:pt x="46" y="73"/>
                  </a:lnTo>
                  <a:lnTo>
                    <a:pt x="58" y="59"/>
                  </a:lnTo>
                  <a:lnTo>
                    <a:pt x="72" y="46"/>
                  </a:lnTo>
                  <a:lnTo>
                    <a:pt x="87" y="34"/>
                  </a:lnTo>
                  <a:lnTo>
                    <a:pt x="103" y="25"/>
                  </a:lnTo>
                  <a:lnTo>
                    <a:pt x="121" y="16"/>
                  </a:lnTo>
                  <a:lnTo>
                    <a:pt x="140" y="10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8" y="10"/>
                  </a:lnTo>
                  <a:lnTo>
                    <a:pt x="275" y="16"/>
                  </a:lnTo>
                  <a:lnTo>
                    <a:pt x="293" y="25"/>
                  </a:lnTo>
                  <a:lnTo>
                    <a:pt x="309" y="34"/>
                  </a:lnTo>
                  <a:lnTo>
                    <a:pt x="324" y="46"/>
                  </a:lnTo>
                  <a:lnTo>
                    <a:pt x="338" y="59"/>
                  </a:lnTo>
                  <a:lnTo>
                    <a:pt x="351" y="73"/>
                  </a:lnTo>
                  <a:lnTo>
                    <a:pt x="363" y="88"/>
                  </a:lnTo>
                  <a:lnTo>
                    <a:pt x="373" y="105"/>
                  </a:lnTo>
                  <a:lnTo>
                    <a:pt x="381" y="122"/>
                  </a:lnTo>
                  <a:lnTo>
                    <a:pt x="388" y="140"/>
                  </a:lnTo>
                  <a:lnTo>
                    <a:pt x="392" y="159"/>
                  </a:lnTo>
                  <a:lnTo>
                    <a:pt x="395" y="179"/>
                  </a:lnTo>
                  <a:lnTo>
                    <a:pt x="396" y="199"/>
                  </a:lnTo>
                  <a:lnTo>
                    <a:pt x="396" y="199"/>
                  </a:lnTo>
                  <a:lnTo>
                    <a:pt x="395" y="220"/>
                  </a:lnTo>
                  <a:lnTo>
                    <a:pt x="392" y="239"/>
                  </a:lnTo>
                  <a:lnTo>
                    <a:pt x="388" y="258"/>
                  </a:lnTo>
                  <a:lnTo>
                    <a:pt x="381" y="277"/>
                  </a:lnTo>
                  <a:lnTo>
                    <a:pt x="373" y="293"/>
                  </a:lnTo>
                  <a:lnTo>
                    <a:pt x="363" y="310"/>
                  </a:lnTo>
                  <a:lnTo>
                    <a:pt x="351" y="325"/>
                  </a:lnTo>
                  <a:lnTo>
                    <a:pt x="338" y="340"/>
                  </a:lnTo>
                  <a:lnTo>
                    <a:pt x="324" y="352"/>
                  </a:lnTo>
                  <a:lnTo>
                    <a:pt x="309" y="364"/>
                  </a:lnTo>
                  <a:lnTo>
                    <a:pt x="293" y="374"/>
                  </a:lnTo>
                  <a:lnTo>
                    <a:pt x="275" y="382"/>
                  </a:lnTo>
                  <a:lnTo>
                    <a:pt x="258" y="388"/>
                  </a:lnTo>
                  <a:lnTo>
                    <a:pt x="238" y="394"/>
                  </a:lnTo>
                  <a:lnTo>
                    <a:pt x="218" y="397"/>
                  </a:lnTo>
                  <a:lnTo>
                    <a:pt x="199" y="398"/>
                  </a:lnTo>
                  <a:lnTo>
                    <a:pt x="199" y="398"/>
                  </a:lnTo>
                  <a:close/>
                  <a:moveTo>
                    <a:pt x="199" y="66"/>
                  </a:moveTo>
                  <a:lnTo>
                    <a:pt x="199" y="66"/>
                  </a:lnTo>
                  <a:lnTo>
                    <a:pt x="185" y="68"/>
                  </a:lnTo>
                  <a:lnTo>
                    <a:pt x="172" y="70"/>
                  </a:lnTo>
                  <a:lnTo>
                    <a:pt x="159" y="73"/>
                  </a:lnTo>
                  <a:lnTo>
                    <a:pt x="147" y="77"/>
                  </a:lnTo>
                  <a:lnTo>
                    <a:pt x="136" y="83"/>
                  </a:lnTo>
                  <a:lnTo>
                    <a:pt x="124" y="89"/>
                  </a:lnTo>
                  <a:lnTo>
                    <a:pt x="114" y="96"/>
                  </a:lnTo>
                  <a:lnTo>
                    <a:pt x="105" y="106"/>
                  </a:lnTo>
                  <a:lnTo>
                    <a:pt x="96" y="115"/>
                  </a:lnTo>
                  <a:lnTo>
                    <a:pt x="89" y="125"/>
                  </a:lnTo>
                  <a:lnTo>
                    <a:pt x="82" y="136"/>
                  </a:lnTo>
                  <a:lnTo>
                    <a:pt x="77" y="147"/>
                  </a:lnTo>
                  <a:lnTo>
                    <a:pt x="72" y="160"/>
                  </a:lnTo>
                  <a:lnTo>
                    <a:pt x="68" y="172"/>
                  </a:lnTo>
                  <a:lnTo>
                    <a:pt x="66" y="186"/>
                  </a:lnTo>
                  <a:lnTo>
                    <a:pt x="66" y="199"/>
                  </a:lnTo>
                  <a:lnTo>
                    <a:pt x="66" y="199"/>
                  </a:lnTo>
                  <a:lnTo>
                    <a:pt x="66" y="212"/>
                  </a:lnTo>
                  <a:lnTo>
                    <a:pt x="68" y="226"/>
                  </a:lnTo>
                  <a:lnTo>
                    <a:pt x="72" y="238"/>
                  </a:lnTo>
                  <a:lnTo>
                    <a:pt x="77" y="251"/>
                  </a:lnTo>
                  <a:lnTo>
                    <a:pt x="82" y="262"/>
                  </a:lnTo>
                  <a:lnTo>
                    <a:pt x="89" y="272"/>
                  </a:lnTo>
                  <a:lnTo>
                    <a:pt x="96" y="283"/>
                  </a:lnTo>
                  <a:lnTo>
                    <a:pt x="105" y="292"/>
                  </a:lnTo>
                  <a:lnTo>
                    <a:pt x="114" y="301"/>
                  </a:lnTo>
                  <a:lnTo>
                    <a:pt x="124" y="309"/>
                  </a:lnTo>
                  <a:lnTo>
                    <a:pt x="136" y="315"/>
                  </a:lnTo>
                  <a:lnTo>
                    <a:pt x="147" y="321"/>
                  </a:lnTo>
                  <a:lnTo>
                    <a:pt x="159" y="325"/>
                  </a:lnTo>
                  <a:lnTo>
                    <a:pt x="172" y="328"/>
                  </a:lnTo>
                  <a:lnTo>
                    <a:pt x="185" y="330"/>
                  </a:lnTo>
                  <a:lnTo>
                    <a:pt x="199" y="331"/>
                  </a:lnTo>
                  <a:lnTo>
                    <a:pt x="199" y="331"/>
                  </a:lnTo>
                  <a:lnTo>
                    <a:pt x="212" y="330"/>
                  </a:lnTo>
                  <a:lnTo>
                    <a:pt x="225" y="328"/>
                  </a:lnTo>
                  <a:lnTo>
                    <a:pt x="238" y="325"/>
                  </a:lnTo>
                  <a:lnTo>
                    <a:pt x="249" y="321"/>
                  </a:lnTo>
                  <a:lnTo>
                    <a:pt x="261" y="315"/>
                  </a:lnTo>
                  <a:lnTo>
                    <a:pt x="272" y="309"/>
                  </a:lnTo>
                  <a:lnTo>
                    <a:pt x="283" y="301"/>
                  </a:lnTo>
                  <a:lnTo>
                    <a:pt x="292" y="292"/>
                  </a:lnTo>
                  <a:lnTo>
                    <a:pt x="300" y="283"/>
                  </a:lnTo>
                  <a:lnTo>
                    <a:pt x="308" y="272"/>
                  </a:lnTo>
                  <a:lnTo>
                    <a:pt x="315" y="262"/>
                  </a:lnTo>
                  <a:lnTo>
                    <a:pt x="320" y="251"/>
                  </a:lnTo>
                  <a:lnTo>
                    <a:pt x="325" y="238"/>
                  </a:lnTo>
                  <a:lnTo>
                    <a:pt x="328" y="226"/>
                  </a:lnTo>
                  <a:lnTo>
                    <a:pt x="330" y="212"/>
                  </a:lnTo>
                  <a:lnTo>
                    <a:pt x="330" y="199"/>
                  </a:lnTo>
                  <a:lnTo>
                    <a:pt x="330" y="199"/>
                  </a:lnTo>
                  <a:lnTo>
                    <a:pt x="330" y="186"/>
                  </a:lnTo>
                  <a:lnTo>
                    <a:pt x="328" y="172"/>
                  </a:lnTo>
                  <a:lnTo>
                    <a:pt x="325" y="160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8" y="125"/>
                  </a:lnTo>
                  <a:lnTo>
                    <a:pt x="300" y="115"/>
                  </a:lnTo>
                  <a:lnTo>
                    <a:pt x="292" y="106"/>
                  </a:lnTo>
                  <a:lnTo>
                    <a:pt x="283" y="96"/>
                  </a:lnTo>
                  <a:lnTo>
                    <a:pt x="272" y="89"/>
                  </a:lnTo>
                  <a:lnTo>
                    <a:pt x="261" y="83"/>
                  </a:lnTo>
                  <a:lnTo>
                    <a:pt x="249" y="77"/>
                  </a:lnTo>
                  <a:lnTo>
                    <a:pt x="238" y="73"/>
                  </a:lnTo>
                  <a:lnTo>
                    <a:pt x="225" y="70"/>
                  </a:lnTo>
                  <a:lnTo>
                    <a:pt x="212" y="68"/>
                  </a:lnTo>
                  <a:lnTo>
                    <a:pt x="199" y="66"/>
                  </a:lnTo>
                  <a:lnTo>
                    <a:pt x="1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5" name="Freeform 1354">
              <a:extLst>
                <a:ext uri="{FF2B5EF4-FFF2-40B4-BE49-F238E27FC236}">
                  <a16:creationId xmlns:a16="http://schemas.microsoft.com/office/drawing/2014/main" id="{9B3D5564-0164-4F23-8BB7-EEC611D492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86263" y="908051"/>
              <a:ext cx="90488" cy="150813"/>
            </a:xfrm>
            <a:custGeom>
              <a:avLst/>
              <a:gdLst>
                <a:gd name="T0" fmla="*/ 33 w 396"/>
                <a:gd name="T1" fmla="*/ 661 h 661"/>
                <a:gd name="T2" fmla="*/ 26 w 396"/>
                <a:gd name="T3" fmla="*/ 660 h 661"/>
                <a:gd name="T4" fmla="*/ 14 w 396"/>
                <a:gd name="T5" fmla="*/ 655 h 661"/>
                <a:gd name="T6" fmla="*/ 5 w 396"/>
                <a:gd name="T7" fmla="*/ 647 h 661"/>
                <a:gd name="T8" fmla="*/ 1 w 396"/>
                <a:gd name="T9" fmla="*/ 635 h 661"/>
                <a:gd name="T10" fmla="*/ 0 w 396"/>
                <a:gd name="T11" fmla="*/ 198 h 661"/>
                <a:gd name="T12" fmla="*/ 1 w 396"/>
                <a:gd name="T13" fmla="*/ 178 h 661"/>
                <a:gd name="T14" fmla="*/ 9 w 396"/>
                <a:gd name="T15" fmla="*/ 139 h 661"/>
                <a:gd name="T16" fmla="*/ 24 w 396"/>
                <a:gd name="T17" fmla="*/ 103 h 661"/>
                <a:gd name="T18" fmla="*/ 46 w 396"/>
                <a:gd name="T19" fmla="*/ 72 h 661"/>
                <a:gd name="T20" fmla="*/ 72 w 396"/>
                <a:gd name="T21" fmla="*/ 46 h 661"/>
                <a:gd name="T22" fmla="*/ 103 w 396"/>
                <a:gd name="T23" fmla="*/ 24 h 661"/>
                <a:gd name="T24" fmla="*/ 140 w 396"/>
                <a:gd name="T25" fmla="*/ 8 h 661"/>
                <a:gd name="T26" fmla="*/ 178 w 396"/>
                <a:gd name="T27" fmla="*/ 1 h 661"/>
                <a:gd name="T28" fmla="*/ 199 w 396"/>
                <a:gd name="T29" fmla="*/ 0 h 661"/>
                <a:gd name="T30" fmla="*/ 238 w 396"/>
                <a:gd name="T31" fmla="*/ 4 h 661"/>
                <a:gd name="T32" fmla="*/ 275 w 396"/>
                <a:gd name="T33" fmla="*/ 16 h 661"/>
                <a:gd name="T34" fmla="*/ 309 w 396"/>
                <a:gd name="T35" fmla="*/ 33 h 661"/>
                <a:gd name="T36" fmla="*/ 338 w 396"/>
                <a:gd name="T37" fmla="*/ 58 h 661"/>
                <a:gd name="T38" fmla="*/ 363 w 396"/>
                <a:gd name="T39" fmla="*/ 87 h 661"/>
                <a:gd name="T40" fmla="*/ 381 w 396"/>
                <a:gd name="T41" fmla="*/ 121 h 661"/>
                <a:gd name="T42" fmla="*/ 392 w 396"/>
                <a:gd name="T43" fmla="*/ 158 h 661"/>
                <a:gd name="T44" fmla="*/ 396 w 396"/>
                <a:gd name="T45" fmla="*/ 198 h 661"/>
                <a:gd name="T46" fmla="*/ 396 w 396"/>
                <a:gd name="T47" fmla="*/ 628 h 661"/>
                <a:gd name="T48" fmla="*/ 394 w 396"/>
                <a:gd name="T49" fmla="*/ 641 h 661"/>
                <a:gd name="T50" fmla="*/ 387 w 396"/>
                <a:gd name="T51" fmla="*/ 651 h 661"/>
                <a:gd name="T52" fmla="*/ 377 w 396"/>
                <a:gd name="T53" fmla="*/ 658 h 661"/>
                <a:gd name="T54" fmla="*/ 363 w 396"/>
                <a:gd name="T55" fmla="*/ 661 h 661"/>
                <a:gd name="T56" fmla="*/ 66 w 396"/>
                <a:gd name="T57" fmla="*/ 595 h 661"/>
                <a:gd name="T58" fmla="*/ 330 w 396"/>
                <a:gd name="T59" fmla="*/ 198 h 661"/>
                <a:gd name="T60" fmla="*/ 330 w 396"/>
                <a:gd name="T61" fmla="*/ 184 h 661"/>
                <a:gd name="T62" fmla="*/ 325 w 396"/>
                <a:gd name="T63" fmla="*/ 158 h 661"/>
                <a:gd name="T64" fmla="*/ 315 w 396"/>
                <a:gd name="T65" fmla="*/ 136 h 661"/>
                <a:gd name="T66" fmla="*/ 300 w 396"/>
                <a:gd name="T67" fmla="*/ 114 h 661"/>
                <a:gd name="T68" fmla="*/ 283 w 396"/>
                <a:gd name="T69" fmla="*/ 96 h 661"/>
                <a:gd name="T70" fmla="*/ 261 w 396"/>
                <a:gd name="T71" fmla="*/ 82 h 661"/>
                <a:gd name="T72" fmla="*/ 238 w 396"/>
                <a:gd name="T73" fmla="*/ 71 h 661"/>
                <a:gd name="T74" fmla="*/ 212 w 396"/>
                <a:gd name="T75" fmla="*/ 66 h 661"/>
                <a:gd name="T76" fmla="*/ 199 w 396"/>
                <a:gd name="T77" fmla="*/ 66 h 661"/>
                <a:gd name="T78" fmla="*/ 172 w 396"/>
                <a:gd name="T79" fmla="*/ 68 h 661"/>
                <a:gd name="T80" fmla="*/ 147 w 396"/>
                <a:gd name="T81" fmla="*/ 77 h 661"/>
                <a:gd name="T82" fmla="*/ 124 w 396"/>
                <a:gd name="T83" fmla="*/ 88 h 661"/>
                <a:gd name="T84" fmla="*/ 105 w 396"/>
                <a:gd name="T85" fmla="*/ 105 h 661"/>
                <a:gd name="T86" fmla="*/ 89 w 396"/>
                <a:gd name="T87" fmla="*/ 124 h 661"/>
                <a:gd name="T88" fmla="*/ 77 w 396"/>
                <a:gd name="T89" fmla="*/ 147 h 661"/>
                <a:gd name="T90" fmla="*/ 68 w 396"/>
                <a:gd name="T91" fmla="*/ 172 h 661"/>
                <a:gd name="T92" fmla="*/ 66 w 396"/>
                <a:gd name="T93" fmla="*/ 198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96" h="661">
                  <a:moveTo>
                    <a:pt x="363" y="661"/>
                  </a:moveTo>
                  <a:lnTo>
                    <a:pt x="33" y="661"/>
                  </a:lnTo>
                  <a:lnTo>
                    <a:pt x="33" y="661"/>
                  </a:lnTo>
                  <a:lnTo>
                    <a:pt x="26" y="660"/>
                  </a:lnTo>
                  <a:lnTo>
                    <a:pt x="20" y="658"/>
                  </a:lnTo>
                  <a:lnTo>
                    <a:pt x="14" y="655"/>
                  </a:lnTo>
                  <a:lnTo>
                    <a:pt x="9" y="651"/>
                  </a:lnTo>
                  <a:lnTo>
                    <a:pt x="5" y="647"/>
                  </a:lnTo>
                  <a:lnTo>
                    <a:pt x="2" y="641"/>
                  </a:lnTo>
                  <a:lnTo>
                    <a:pt x="1" y="635"/>
                  </a:lnTo>
                  <a:lnTo>
                    <a:pt x="0" y="62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78"/>
                  </a:lnTo>
                  <a:lnTo>
                    <a:pt x="4" y="158"/>
                  </a:lnTo>
                  <a:lnTo>
                    <a:pt x="9" y="139"/>
                  </a:lnTo>
                  <a:lnTo>
                    <a:pt x="16" y="121"/>
                  </a:lnTo>
                  <a:lnTo>
                    <a:pt x="24" y="103"/>
                  </a:lnTo>
                  <a:lnTo>
                    <a:pt x="34" y="87"/>
                  </a:lnTo>
                  <a:lnTo>
                    <a:pt x="46" y="72"/>
                  </a:lnTo>
                  <a:lnTo>
                    <a:pt x="58" y="58"/>
                  </a:lnTo>
                  <a:lnTo>
                    <a:pt x="72" y="46"/>
                  </a:lnTo>
                  <a:lnTo>
                    <a:pt x="87" y="33"/>
                  </a:lnTo>
                  <a:lnTo>
                    <a:pt x="103" y="24"/>
                  </a:lnTo>
                  <a:lnTo>
                    <a:pt x="121" y="16"/>
                  </a:lnTo>
                  <a:lnTo>
                    <a:pt x="140" y="8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8" y="8"/>
                  </a:lnTo>
                  <a:lnTo>
                    <a:pt x="275" y="16"/>
                  </a:lnTo>
                  <a:lnTo>
                    <a:pt x="293" y="24"/>
                  </a:lnTo>
                  <a:lnTo>
                    <a:pt x="309" y="33"/>
                  </a:lnTo>
                  <a:lnTo>
                    <a:pt x="324" y="46"/>
                  </a:lnTo>
                  <a:lnTo>
                    <a:pt x="338" y="58"/>
                  </a:lnTo>
                  <a:lnTo>
                    <a:pt x="351" y="72"/>
                  </a:lnTo>
                  <a:lnTo>
                    <a:pt x="363" y="87"/>
                  </a:lnTo>
                  <a:lnTo>
                    <a:pt x="373" y="103"/>
                  </a:lnTo>
                  <a:lnTo>
                    <a:pt x="381" y="121"/>
                  </a:lnTo>
                  <a:lnTo>
                    <a:pt x="388" y="139"/>
                  </a:lnTo>
                  <a:lnTo>
                    <a:pt x="392" y="158"/>
                  </a:lnTo>
                  <a:lnTo>
                    <a:pt x="395" y="178"/>
                  </a:lnTo>
                  <a:lnTo>
                    <a:pt x="396" y="198"/>
                  </a:lnTo>
                  <a:lnTo>
                    <a:pt x="396" y="628"/>
                  </a:lnTo>
                  <a:lnTo>
                    <a:pt x="396" y="628"/>
                  </a:lnTo>
                  <a:lnTo>
                    <a:pt x="396" y="635"/>
                  </a:lnTo>
                  <a:lnTo>
                    <a:pt x="394" y="641"/>
                  </a:lnTo>
                  <a:lnTo>
                    <a:pt x="391" y="647"/>
                  </a:lnTo>
                  <a:lnTo>
                    <a:pt x="387" y="651"/>
                  </a:lnTo>
                  <a:lnTo>
                    <a:pt x="382" y="655"/>
                  </a:lnTo>
                  <a:lnTo>
                    <a:pt x="377" y="658"/>
                  </a:lnTo>
                  <a:lnTo>
                    <a:pt x="370" y="660"/>
                  </a:lnTo>
                  <a:lnTo>
                    <a:pt x="363" y="661"/>
                  </a:lnTo>
                  <a:lnTo>
                    <a:pt x="363" y="661"/>
                  </a:lnTo>
                  <a:close/>
                  <a:moveTo>
                    <a:pt x="66" y="595"/>
                  </a:moveTo>
                  <a:lnTo>
                    <a:pt x="330" y="595"/>
                  </a:lnTo>
                  <a:lnTo>
                    <a:pt x="330" y="198"/>
                  </a:lnTo>
                  <a:lnTo>
                    <a:pt x="330" y="198"/>
                  </a:lnTo>
                  <a:lnTo>
                    <a:pt x="330" y="184"/>
                  </a:lnTo>
                  <a:lnTo>
                    <a:pt x="328" y="172"/>
                  </a:lnTo>
                  <a:lnTo>
                    <a:pt x="325" y="158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8" y="124"/>
                  </a:lnTo>
                  <a:lnTo>
                    <a:pt x="300" y="114"/>
                  </a:lnTo>
                  <a:lnTo>
                    <a:pt x="292" y="105"/>
                  </a:lnTo>
                  <a:lnTo>
                    <a:pt x="283" y="96"/>
                  </a:lnTo>
                  <a:lnTo>
                    <a:pt x="272" y="88"/>
                  </a:lnTo>
                  <a:lnTo>
                    <a:pt x="261" y="82"/>
                  </a:lnTo>
                  <a:lnTo>
                    <a:pt x="249" y="77"/>
                  </a:lnTo>
                  <a:lnTo>
                    <a:pt x="238" y="71"/>
                  </a:lnTo>
                  <a:lnTo>
                    <a:pt x="225" y="68"/>
                  </a:lnTo>
                  <a:lnTo>
                    <a:pt x="212" y="66"/>
                  </a:lnTo>
                  <a:lnTo>
                    <a:pt x="199" y="66"/>
                  </a:lnTo>
                  <a:lnTo>
                    <a:pt x="199" y="66"/>
                  </a:lnTo>
                  <a:lnTo>
                    <a:pt x="185" y="66"/>
                  </a:lnTo>
                  <a:lnTo>
                    <a:pt x="172" y="68"/>
                  </a:lnTo>
                  <a:lnTo>
                    <a:pt x="159" y="71"/>
                  </a:lnTo>
                  <a:lnTo>
                    <a:pt x="147" y="77"/>
                  </a:lnTo>
                  <a:lnTo>
                    <a:pt x="136" y="82"/>
                  </a:lnTo>
                  <a:lnTo>
                    <a:pt x="124" y="88"/>
                  </a:lnTo>
                  <a:lnTo>
                    <a:pt x="114" y="96"/>
                  </a:lnTo>
                  <a:lnTo>
                    <a:pt x="105" y="105"/>
                  </a:lnTo>
                  <a:lnTo>
                    <a:pt x="96" y="114"/>
                  </a:lnTo>
                  <a:lnTo>
                    <a:pt x="89" y="124"/>
                  </a:lnTo>
                  <a:lnTo>
                    <a:pt x="82" y="136"/>
                  </a:lnTo>
                  <a:lnTo>
                    <a:pt x="77" y="147"/>
                  </a:lnTo>
                  <a:lnTo>
                    <a:pt x="72" y="158"/>
                  </a:lnTo>
                  <a:lnTo>
                    <a:pt x="68" y="172"/>
                  </a:lnTo>
                  <a:lnTo>
                    <a:pt x="66" y="184"/>
                  </a:lnTo>
                  <a:lnTo>
                    <a:pt x="66" y="198"/>
                  </a:lnTo>
                  <a:lnTo>
                    <a:pt x="66" y="5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A7B87ED5-111F-4B44-A859-5AEE008F4F25}"/>
              </a:ext>
            </a:extLst>
          </p:cNvPr>
          <p:cNvGrpSpPr/>
          <p:nvPr/>
        </p:nvGrpSpPr>
        <p:grpSpPr>
          <a:xfrm>
            <a:off x="7400189" y="3047650"/>
            <a:ext cx="352425" cy="360363"/>
            <a:chOff x="5564188" y="4329113"/>
            <a:chExt cx="352425" cy="360363"/>
          </a:xfrm>
          <a:solidFill>
            <a:srgbClr val="110E26"/>
          </a:solidFill>
        </p:grpSpPr>
        <p:sp>
          <p:nvSpPr>
            <p:cNvPr id="157" name="Freeform 227">
              <a:extLst>
                <a:ext uri="{FF2B5EF4-FFF2-40B4-BE49-F238E27FC236}">
                  <a16:creationId xmlns:a16="http://schemas.microsoft.com/office/drawing/2014/main" id="{AA0B4248-E5EF-490C-879D-0BA2D2E5F2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4350" y="4329113"/>
              <a:ext cx="119063" cy="119063"/>
            </a:xfrm>
            <a:custGeom>
              <a:avLst/>
              <a:gdLst>
                <a:gd name="T0" fmla="*/ 203 w 453"/>
                <a:gd name="T1" fmla="*/ 452 h 453"/>
                <a:gd name="T2" fmla="*/ 138 w 453"/>
                <a:gd name="T3" fmla="*/ 435 h 453"/>
                <a:gd name="T4" fmla="*/ 83 w 453"/>
                <a:gd name="T5" fmla="*/ 402 h 453"/>
                <a:gd name="T6" fmla="*/ 38 w 453"/>
                <a:gd name="T7" fmla="*/ 353 h 453"/>
                <a:gd name="T8" fmla="*/ 10 w 453"/>
                <a:gd name="T9" fmla="*/ 294 h 453"/>
                <a:gd name="T10" fmla="*/ 0 w 453"/>
                <a:gd name="T11" fmla="*/ 227 h 453"/>
                <a:gd name="T12" fmla="*/ 4 w 453"/>
                <a:gd name="T13" fmla="*/ 181 h 453"/>
                <a:gd name="T14" fmla="*/ 27 w 453"/>
                <a:gd name="T15" fmla="*/ 119 h 453"/>
                <a:gd name="T16" fmla="*/ 66 w 453"/>
                <a:gd name="T17" fmla="*/ 67 h 453"/>
                <a:gd name="T18" fmla="*/ 118 w 453"/>
                <a:gd name="T19" fmla="*/ 27 h 453"/>
                <a:gd name="T20" fmla="*/ 181 w 453"/>
                <a:gd name="T21" fmla="*/ 5 h 453"/>
                <a:gd name="T22" fmla="*/ 226 w 453"/>
                <a:gd name="T23" fmla="*/ 0 h 453"/>
                <a:gd name="T24" fmla="*/ 294 w 453"/>
                <a:gd name="T25" fmla="*/ 10 h 453"/>
                <a:gd name="T26" fmla="*/ 353 w 453"/>
                <a:gd name="T27" fmla="*/ 38 h 453"/>
                <a:gd name="T28" fmla="*/ 402 w 453"/>
                <a:gd name="T29" fmla="*/ 83 h 453"/>
                <a:gd name="T30" fmla="*/ 435 w 453"/>
                <a:gd name="T31" fmla="*/ 138 h 453"/>
                <a:gd name="T32" fmla="*/ 452 w 453"/>
                <a:gd name="T33" fmla="*/ 204 h 453"/>
                <a:gd name="T34" fmla="*/ 452 w 453"/>
                <a:gd name="T35" fmla="*/ 249 h 453"/>
                <a:gd name="T36" fmla="*/ 435 w 453"/>
                <a:gd name="T37" fmla="*/ 315 h 453"/>
                <a:gd name="T38" fmla="*/ 402 w 453"/>
                <a:gd name="T39" fmla="*/ 371 h 453"/>
                <a:gd name="T40" fmla="*/ 353 w 453"/>
                <a:gd name="T41" fmla="*/ 415 h 453"/>
                <a:gd name="T42" fmla="*/ 294 w 453"/>
                <a:gd name="T43" fmla="*/ 443 h 453"/>
                <a:gd name="T44" fmla="*/ 226 w 453"/>
                <a:gd name="T45" fmla="*/ 453 h 453"/>
                <a:gd name="T46" fmla="*/ 226 w 453"/>
                <a:gd name="T47" fmla="*/ 56 h 453"/>
                <a:gd name="T48" fmla="*/ 176 w 453"/>
                <a:gd name="T49" fmla="*/ 65 h 453"/>
                <a:gd name="T50" fmla="*/ 131 w 453"/>
                <a:gd name="T51" fmla="*/ 86 h 453"/>
                <a:gd name="T52" fmla="*/ 96 w 453"/>
                <a:gd name="T53" fmla="*/ 119 h 453"/>
                <a:gd name="T54" fmla="*/ 69 w 453"/>
                <a:gd name="T55" fmla="*/ 160 h 453"/>
                <a:gd name="T56" fmla="*/ 57 w 453"/>
                <a:gd name="T57" fmla="*/ 209 h 453"/>
                <a:gd name="T58" fmla="*/ 57 w 453"/>
                <a:gd name="T59" fmla="*/ 244 h 453"/>
                <a:gd name="T60" fmla="*/ 69 w 453"/>
                <a:gd name="T61" fmla="*/ 293 h 453"/>
                <a:gd name="T62" fmla="*/ 96 w 453"/>
                <a:gd name="T63" fmla="*/ 335 h 453"/>
                <a:gd name="T64" fmla="*/ 131 w 453"/>
                <a:gd name="T65" fmla="*/ 368 h 453"/>
                <a:gd name="T66" fmla="*/ 176 w 453"/>
                <a:gd name="T67" fmla="*/ 389 h 453"/>
                <a:gd name="T68" fmla="*/ 226 w 453"/>
                <a:gd name="T69" fmla="*/ 397 h 453"/>
                <a:gd name="T70" fmla="*/ 260 w 453"/>
                <a:gd name="T71" fmla="*/ 394 h 453"/>
                <a:gd name="T72" fmla="*/ 308 w 453"/>
                <a:gd name="T73" fmla="*/ 377 h 453"/>
                <a:gd name="T74" fmla="*/ 346 w 453"/>
                <a:gd name="T75" fmla="*/ 347 h 453"/>
                <a:gd name="T76" fmla="*/ 375 w 453"/>
                <a:gd name="T77" fmla="*/ 308 h 453"/>
                <a:gd name="T78" fmla="*/ 393 w 453"/>
                <a:gd name="T79" fmla="*/ 260 h 453"/>
                <a:gd name="T80" fmla="*/ 397 w 453"/>
                <a:gd name="T81" fmla="*/ 227 h 453"/>
                <a:gd name="T82" fmla="*/ 389 w 453"/>
                <a:gd name="T83" fmla="*/ 177 h 453"/>
                <a:gd name="T84" fmla="*/ 367 w 453"/>
                <a:gd name="T85" fmla="*/ 131 h 453"/>
                <a:gd name="T86" fmla="*/ 334 w 453"/>
                <a:gd name="T87" fmla="*/ 96 h 453"/>
                <a:gd name="T88" fmla="*/ 293 w 453"/>
                <a:gd name="T89" fmla="*/ 70 h 453"/>
                <a:gd name="T90" fmla="*/ 244 w 453"/>
                <a:gd name="T91" fmla="*/ 57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53" h="453">
                  <a:moveTo>
                    <a:pt x="226" y="453"/>
                  </a:moveTo>
                  <a:lnTo>
                    <a:pt x="226" y="453"/>
                  </a:lnTo>
                  <a:lnTo>
                    <a:pt x="203" y="452"/>
                  </a:lnTo>
                  <a:lnTo>
                    <a:pt x="181" y="448"/>
                  </a:lnTo>
                  <a:lnTo>
                    <a:pt x="159" y="443"/>
                  </a:lnTo>
                  <a:lnTo>
                    <a:pt x="138" y="435"/>
                  </a:lnTo>
                  <a:lnTo>
                    <a:pt x="118" y="426"/>
                  </a:lnTo>
                  <a:lnTo>
                    <a:pt x="100" y="415"/>
                  </a:lnTo>
                  <a:lnTo>
                    <a:pt x="83" y="402"/>
                  </a:lnTo>
                  <a:lnTo>
                    <a:pt x="66" y="387"/>
                  </a:lnTo>
                  <a:lnTo>
                    <a:pt x="51" y="371"/>
                  </a:lnTo>
                  <a:lnTo>
                    <a:pt x="38" y="353"/>
                  </a:lnTo>
                  <a:lnTo>
                    <a:pt x="27" y="334"/>
                  </a:lnTo>
                  <a:lnTo>
                    <a:pt x="18" y="315"/>
                  </a:lnTo>
                  <a:lnTo>
                    <a:pt x="10" y="294"/>
                  </a:lnTo>
                  <a:lnTo>
                    <a:pt x="4" y="273"/>
                  </a:lnTo>
                  <a:lnTo>
                    <a:pt x="1" y="249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1" y="204"/>
                  </a:lnTo>
                  <a:lnTo>
                    <a:pt x="4" y="181"/>
                  </a:lnTo>
                  <a:lnTo>
                    <a:pt x="10" y="159"/>
                  </a:lnTo>
                  <a:lnTo>
                    <a:pt x="18" y="138"/>
                  </a:lnTo>
                  <a:lnTo>
                    <a:pt x="27" y="119"/>
                  </a:lnTo>
                  <a:lnTo>
                    <a:pt x="38" y="100"/>
                  </a:lnTo>
                  <a:lnTo>
                    <a:pt x="51" y="83"/>
                  </a:lnTo>
                  <a:lnTo>
                    <a:pt x="66" y="67"/>
                  </a:lnTo>
                  <a:lnTo>
                    <a:pt x="83" y="51"/>
                  </a:lnTo>
                  <a:lnTo>
                    <a:pt x="100" y="38"/>
                  </a:lnTo>
                  <a:lnTo>
                    <a:pt x="118" y="27"/>
                  </a:lnTo>
                  <a:lnTo>
                    <a:pt x="138" y="18"/>
                  </a:lnTo>
                  <a:lnTo>
                    <a:pt x="159" y="10"/>
                  </a:lnTo>
                  <a:lnTo>
                    <a:pt x="181" y="5"/>
                  </a:lnTo>
                  <a:lnTo>
                    <a:pt x="203" y="1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49" y="1"/>
                  </a:lnTo>
                  <a:lnTo>
                    <a:pt x="272" y="5"/>
                  </a:lnTo>
                  <a:lnTo>
                    <a:pt x="294" y="10"/>
                  </a:lnTo>
                  <a:lnTo>
                    <a:pt x="315" y="18"/>
                  </a:lnTo>
                  <a:lnTo>
                    <a:pt x="334" y="27"/>
                  </a:lnTo>
                  <a:lnTo>
                    <a:pt x="353" y="38"/>
                  </a:lnTo>
                  <a:lnTo>
                    <a:pt x="370" y="51"/>
                  </a:lnTo>
                  <a:lnTo>
                    <a:pt x="387" y="67"/>
                  </a:lnTo>
                  <a:lnTo>
                    <a:pt x="402" y="83"/>
                  </a:lnTo>
                  <a:lnTo>
                    <a:pt x="415" y="100"/>
                  </a:lnTo>
                  <a:lnTo>
                    <a:pt x="426" y="119"/>
                  </a:lnTo>
                  <a:lnTo>
                    <a:pt x="435" y="138"/>
                  </a:lnTo>
                  <a:lnTo>
                    <a:pt x="443" y="159"/>
                  </a:lnTo>
                  <a:lnTo>
                    <a:pt x="448" y="181"/>
                  </a:lnTo>
                  <a:lnTo>
                    <a:pt x="452" y="204"/>
                  </a:lnTo>
                  <a:lnTo>
                    <a:pt x="453" y="227"/>
                  </a:lnTo>
                  <a:lnTo>
                    <a:pt x="453" y="227"/>
                  </a:lnTo>
                  <a:lnTo>
                    <a:pt x="452" y="249"/>
                  </a:lnTo>
                  <a:lnTo>
                    <a:pt x="448" y="273"/>
                  </a:lnTo>
                  <a:lnTo>
                    <a:pt x="443" y="294"/>
                  </a:lnTo>
                  <a:lnTo>
                    <a:pt x="435" y="315"/>
                  </a:lnTo>
                  <a:lnTo>
                    <a:pt x="426" y="334"/>
                  </a:lnTo>
                  <a:lnTo>
                    <a:pt x="415" y="353"/>
                  </a:lnTo>
                  <a:lnTo>
                    <a:pt x="402" y="371"/>
                  </a:lnTo>
                  <a:lnTo>
                    <a:pt x="387" y="387"/>
                  </a:lnTo>
                  <a:lnTo>
                    <a:pt x="370" y="402"/>
                  </a:lnTo>
                  <a:lnTo>
                    <a:pt x="353" y="415"/>
                  </a:lnTo>
                  <a:lnTo>
                    <a:pt x="334" y="426"/>
                  </a:lnTo>
                  <a:lnTo>
                    <a:pt x="315" y="435"/>
                  </a:lnTo>
                  <a:lnTo>
                    <a:pt x="294" y="443"/>
                  </a:lnTo>
                  <a:lnTo>
                    <a:pt x="272" y="448"/>
                  </a:lnTo>
                  <a:lnTo>
                    <a:pt x="249" y="452"/>
                  </a:lnTo>
                  <a:lnTo>
                    <a:pt x="226" y="453"/>
                  </a:lnTo>
                  <a:lnTo>
                    <a:pt x="226" y="453"/>
                  </a:lnTo>
                  <a:close/>
                  <a:moveTo>
                    <a:pt x="226" y="56"/>
                  </a:moveTo>
                  <a:lnTo>
                    <a:pt x="226" y="56"/>
                  </a:lnTo>
                  <a:lnTo>
                    <a:pt x="209" y="57"/>
                  </a:lnTo>
                  <a:lnTo>
                    <a:pt x="193" y="61"/>
                  </a:lnTo>
                  <a:lnTo>
                    <a:pt x="176" y="65"/>
                  </a:lnTo>
                  <a:lnTo>
                    <a:pt x="160" y="70"/>
                  </a:lnTo>
                  <a:lnTo>
                    <a:pt x="145" y="78"/>
                  </a:lnTo>
                  <a:lnTo>
                    <a:pt x="131" y="86"/>
                  </a:lnTo>
                  <a:lnTo>
                    <a:pt x="118" y="96"/>
                  </a:lnTo>
                  <a:lnTo>
                    <a:pt x="106" y="107"/>
                  </a:lnTo>
                  <a:lnTo>
                    <a:pt x="96" y="119"/>
                  </a:lnTo>
                  <a:lnTo>
                    <a:pt x="86" y="131"/>
                  </a:lnTo>
                  <a:lnTo>
                    <a:pt x="77" y="145"/>
                  </a:lnTo>
                  <a:lnTo>
                    <a:pt x="69" y="160"/>
                  </a:lnTo>
                  <a:lnTo>
                    <a:pt x="64" y="177"/>
                  </a:lnTo>
                  <a:lnTo>
                    <a:pt x="59" y="193"/>
                  </a:lnTo>
                  <a:lnTo>
                    <a:pt x="57" y="209"/>
                  </a:lnTo>
                  <a:lnTo>
                    <a:pt x="56" y="227"/>
                  </a:lnTo>
                  <a:lnTo>
                    <a:pt x="56" y="227"/>
                  </a:lnTo>
                  <a:lnTo>
                    <a:pt x="57" y="244"/>
                  </a:lnTo>
                  <a:lnTo>
                    <a:pt x="59" y="260"/>
                  </a:lnTo>
                  <a:lnTo>
                    <a:pt x="64" y="278"/>
                  </a:lnTo>
                  <a:lnTo>
                    <a:pt x="69" y="293"/>
                  </a:lnTo>
                  <a:lnTo>
                    <a:pt x="77" y="308"/>
                  </a:lnTo>
                  <a:lnTo>
                    <a:pt x="86" y="322"/>
                  </a:lnTo>
                  <a:lnTo>
                    <a:pt x="96" y="335"/>
                  </a:lnTo>
                  <a:lnTo>
                    <a:pt x="106" y="347"/>
                  </a:lnTo>
                  <a:lnTo>
                    <a:pt x="118" y="357"/>
                  </a:lnTo>
                  <a:lnTo>
                    <a:pt x="131" y="368"/>
                  </a:lnTo>
                  <a:lnTo>
                    <a:pt x="145" y="377"/>
                  </a:lnTo>
                  <a:lnTo>
                    <a:pt x="160" y="384"/>
                  </a:lnTo>
                  <a:lnTo>
                    <a:pt x="176" y="389"/>
                  </a:lnTo>
                  <a:lnTo>
                    <a:pt x="193" y="394"/>
                  </a:lnTo>
                  <a:lnTo>
                    <a:pt x="209" y="396"/>
                  </a:lnTo>
                  <a:lnTo>
                    <a:pt x="226" y="397"/>
                  </a:lnTo>
                  <a:lnTo>
                    <a:pt x="226" y="397"/>
                  </a:lnTo>
                  <a:lnTo>
                    <a:pt x="244" y="396"/>
                  </a:lnTo>
                  <a:lnTo>
                    <a:pt x="260" y="394"/>
                  </a:lnTo>
                  <a:lnTo>
                    <a:pt x="277" y="389"/>
                  </a:lnTo>
                  <a:lnTo>
                    <a:pt x="293" y="384"/>
                  </a:lnTo>
                  <a:lnTo>
                    <a:pt x="308" y="377"/>
                  </a:lnTo>
                  <a:lnTo>
                    <a:pt x="321" y="368"/>
                  </a:lnTo>
                  <a:lnTo>
                    <a:pt x="334" y="357"/>
                  </a:lnTo>
                  <a:lnTo>
                    <a:pt x="346" y="347"/>
                  </a:lnTo>
                  <a:lnTo>
                    <a:pt x="357" y="335"/>
                  </a:lnTo>
                  <a:lnTo>
                    <a:pt x="367" y="322"/>
                  </a:lnTo>
                  <a:lnTo>
                    <a:pt x="375" y="308"/>
                  </a:lnTo>
                  <a:lnTo>
                    <a:pt x="384" y="293"/>
                  </a:lnTo>
                  <a:lnTo>
                    <a:pt x="389" y="278"/>
                  </a:lnTo>
                  <a:lnTo>
                    <a:pt x="393" y="260"/>
                  </a:lnTo>
                  <a:lnTo>
                    <a:pt x="396" y="244"/>
                  </a:lnTo>
                  <a:lnTo>
                    <a:pt x="397" y="227"/>
                  </a:lnTo>
                  <a:lnTo>
                    <a:pt x="397" y="227"/>
                  </a:lnTo>
                  <a:lnTo>
                    <a:pt x="396" y="209"/>
                  </a:lnTo>
                  <a:lnTo>
                    <a:pt x="393" y="193"/>
                  </a:lnTo>
                  <a:lnTo>
                    <a:pt x="389" y="177"/>
                  </a:lnTo>
                  <a:lnTo>
                    <a:pt x="384" y="160"/>
                  </a:lnTo>
                  <a:lnTo>
                    <a:pt x="375" y="145"/>
                  </a:lnTo>
                  <a:lnTo>
                    <a:pt x="367" y="131"/>
                  </a:lnTo>
                  <a:lnTo>
                    <a:pt x="357" y="119"/>
                  </a:lnTo>
                  <a:lnTo>
                    <a:pt x="346" y="107"/>
                  </a:lnTo>
                  <a:lnTo>
                    <a:pt x="334" y="96"/>
                  </a:lnTo>
                  <a:lnTo>
                    <a:pt x="321" y="86"/>
                  </a:lnTo>
                  <a:lnTo>
                    <a:pt x="308" y="78"/>
                  </a:lnTo>
                  <a:lnTo>
                    <a:pt x="293" y="70"/>
                  </a:lnTo>
                  <a:lnTo>
                    <a:pt x="277" y="65"/>
                  </a:lnTo>
                  <a:lnTo>
                    <a:pt x="260" y="61"/>
                  </a:lnTo>
                  <a:lnTo>
                    <a:pt x="244" y="57"/>
                  </a:lnTo>
                  <a:lnTo>
                    <a:pt x="226" y="56"/>
                  </a:lnTo>
                  <a:lnTo>
                    <a:pt x="226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8" name="Freeform 228">
              <a:extLst>
                <a:ext uri="{FF2B5EF4-FFF2-40B4-BE49-F238E27FC236}">
                  <a16:creationId xmlns:a16="http://schemas.microsoft.com/office/drawing/2014/main" id="{D5B39BE0-AD91-4F7D-9358-FB72D4053B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64188" y="4464051"/>
              <a:ext cx="179388" cy="225425"/>
            </a:xfrm>
            <a:custGeom>
              <a:avLst/>
              <a:gdLst>
                <a:gd name="T0" fmla="*/ 226 w 679"/>
                <a:gd name="T1" fmla="*/ 850 h 850"/>
                <a:gd name="T2" fmla="*/ 220 w 679"/>
                <a:gd name="T3" fmla="*/ 849 h 850"/>
                <a:gd name="T4" fmla="*/ 210 w 679"/>
                <a:gd name="T5" fmla="*/ 845 h 850"/>
                <a:gd name="T6" fmla="*/ 203 w 679"/>
                <a:gd name="T7" fmla="*/ 838 h 850"/>
                <a:gd name="T8" fmla="*/ 199 w 679"/>
                <a:gd name="T9" fmla="*/ 828 h 850"/>
                <a:gd name="T10" fmla="*/ 198 w 679"/>
                <a:gd name="T11" fmla="*/ 470 h 850"/>
                <a:gd name="T12" fmla="*/ 174 w 679"/>
                <a:gd name="T13" fmla="*/ 453 h 850"/>
                <a:gd name="T14" fmla="*/ 133 w 679"/>
                <a:gd name="T15" fmla="*/ 416 h 850"/>
                <a:gd name="T16" fmla="*/ 96 w 679"/>
                <a:gd name="T17" fmla="*/ 373 h 850"/>
                <a:gd name="T18" fmla="*/ 64 w 679"/>
                <a:gd name="T19" fmla="*/ 322 h 850"/>
                <a:gd name="T20" fmla="*/ 39 w 679"/>
                <a:gd name="T21" fmla="*/ 266 h 850"/>
                <a:gd name="T22" fmla="*/ 20 w 679"/>
                <a:gd name="T23" fmla="*/ 204 h 850"/>
                <a:gd name="T24" fmla="*/ 7 w 679"/>
                <a:gd name="T25" fmla="*/ 137 h 850"/>
                <a:gd name="T26" fmla="*/ 0 w 679"/>
                <a:gd name="T27" fmla="*/ 66 h 850"/>
                <a:gd name="T28" fmla="*/ 0 w 679"/>
                <a:gd name="T29" fmla="*/ 28 h 850"/>
                <a:gd name="T30" fmla="*/ 2 w 679"/>
                <a:gd name="T31" fmla="*/ 17 h 850"/>
                <a:gd name="T32" fmla="*/ 8 w 679"/>
                <a:gd name="T33" fmla="*/ 8 h 850"/>
                <a:gd name="T34" fmla="*/ 17 w 679"/>
                <a:gd name="T35" fmla="*/ 2 h 850"/>
                <a:gd name="T36" fmla="*/ 28 w 679"/>
                <a:gd name="T37" fmla="*/ 0 h 850"/>
                <a:gd name="T38" fmla="*/ 651 w 679"/>
                <a:gd name="T39" fmla="*/ 0 h 850"/>
                <a:gd name="T40" fmla="*/ 662 w 679"/>
                <a:gd name="T41" fmla="*/ 2 h 850"/>
                <a:gd name="T42" fmla="*/ 671 w 679"/>
                <a:gd name="T43" fmla="*/ 8 h 850"/>
                <a:gd name="T44" fmla="*/ 677 w 679"/>
                <a:gd name="T45" fmla="*/ 17 h 850"/>
                <a:gd name="T46" fmla="*/ 679 w 679"/>
                <a:gd name="T47" fmla="*/ 28 h 850"/>
                <a:gd name="T48" fmla="*/ 678 w 679"/>
                <a:gd name="T49" fmla="*/ 66 h 850"/>
                <a:gd name="T50" fmla="*/ 672 w 679"/>
                <a:gd name="T51" fmla="*/ 137 h 850"/>
                <a:gd name="T52" fmla="*/ 659 w 679"/>
                <a:gd name="T53" fmla="*/ 204 h 850"/>
                <a:gd name="T54" fmla="*/ 640 w 679"/>
                <a:gd name="T55" fmla="*/ 266 h 850"/>
                <a:gd name="T56" fmla="*/ 615 w 679"/>
                <a:gd name="T57" fmla="*/ 322 h 850"/>
                <a:gd name="T58" fmla="*/ 583 w 679"/>
                <a:gd name="T59" fmla="*/ 373 h 850"/>
                <a:gd name="T60" fmla="*/ 546 w 679"/>
                <a:gd name="T61" fmla="*/ 416 h 850"/>
                <a:gd name="T62" fmla="*/ 505 w 679"/>
                <a:gd name="T63" fmla="*/ 453 h 850"/>
                <a:gd name="T64" fmla="*/ 481 w 679"/>
                <a:gd name="T65" fmla="*/ 822 h 850"/>
                <a:gd name="T66" fmla="*/ 480 w 679"/>
                <a:gd name="T67" fmla="*/ 828 h 850"/>
                <a:gd name="T68" fmla="*/ 476 w 679"/>
                <a:gd name="T69" fmla="*/ 838 h 850"/>
                <a:gd name="T70" fmla="*/ 468 w 679"/>
                <a:gd name="T71" fmla="*/ 845 h 850"/>
                <a:gd name="T72" fmla="*/ 458 w 679"/>
                <a:gd name="T73" fmla="*/ 849 h 850"/>
                <a:gd name="T74" fmla="*/ 453 w 679"/>
                <a:gd name="T75" fmla="*/ 850 h 850"/>
                <a:gd name="T76" fmla="*/ 425 w 679"/>
                <a:gd name="T77" fmla="*/ 794 h 850"/>
                <a:gd name="T78" fmla="*/ 425 w 679"/>
                <a:gd name="T79" fmla="*/ 453 h 850"/>
                <a:gd name="T80" fmla="*/ 428 w 679"/>
                <a:gd name="T81" fmla="*/ 439 h 850"/>
                <a:gd name="T82" fmla="*/ 439 w 679"/>
                <a:gd name="T83" fmla="*/ 429 h 850"/>
                <a:gd name="T84" fmla="*/ 459 w 679"/>
                <a:gd name="T85" fmla="*/ 416 h 850"/>
                <a:gd name="T86" fmla="*/ 497 w 679"/>
                <a:gd name="T87" fmla="*/ 386 h 850"/>
                <a:gd name="T88" fmla="*/ 529 w 679"/>
                <a:gd name="T89" fmla="*/ 349 h 850"/>
                <a:gd name="T90" fmla="*/ 557 w 679"/>
                <a:gd name="T91" fmla="*/ 308 h 850"/>
                <a:gd name="T92" fmla="*/ 580 w 679"/>
                <a:gd name="T93" fmla="*/ 260 h 850"/>
                <a:gd name="T94" fmla="*/ 600 w 679"/>
                <a:gd name="T95" fmla="*/ 208 h 850"/>
                <a:gd name="T96" fmla="*/ 613 w 679"/>
                <a:gd name="T97" fmla="*/ 150 h 850"/>
                <a:gd name="T98" fmla="*/ 621 w 679"/>
                <a:gd name="T99" fmla="*/ 89 h 850"/>
                <a:gd name="T100" fmla="*/ 56 w 679"/>
                <a:gd name="T101" fmla="*/ 56 h 850"/>
                <a:gd name="T102" fmla="*/ 58 w 679"/>
                <a:gd name="T103" fmla="*/ 89 h 850"/>
                <a:gd name="T104" fmla="*/ 66 w 679"/>
                <a:gd name="T105" fmla="*/ 150 h 850"/>
                <a:gd name="T106" fmla="*/ 79 w 679"/>
                <a:gd name="T107" fmla="*/ 208 h 850"/>
                <a:gd name="T108" fmla="*/ 98 w 679"/>
                <a:gd name="T109" fmla="*/ 260 h 850"/>
                <a:gd name="T110" fmla="*/ 122 w 679"/>
                <a:gd name="T111" fmla="*/ 308 h 850"/>
                <a:gd name="T112" fmla="*/ 149 w 679"/>
                <a:gd name="T113" fmla="*/ 349 h 850"/>
                <a:gd name="T114" fmla="*/ 182 w 679"/>
                <a:gd name="T115" fmla="*/ 386 h 850"/>
                <a:gd name="T116" fmla="*/ 220 w 679"/>
                <a:gd name="T117" fmla="*/ 416 h 850"/>
                <a:gd name="T118" fmla="*/ 240 w 679"/>
                <a:gd name="T119" fmla="*/ 429 h 850"/>
                <a:gd name="T120" fmla="*/ 250 w 679"/>
                <a:gd name="T121" fmla="*/ 439 h 850"/>
                <a:gd name="T122" fmla="*/ 254 w 679"/>
                <a:gd name="T123" fmla="*/ 453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9" h="850">
                  <a:moveTo>
                    <a:pt x="453" y="850"/>
                  </a:moveTo>
                  <a:lnTo>
                    <a:pt x="226" y="850"/>
                  </a:lnTo>
                  <a:lnTo>
                    <a:pt x="226" y="850"/>
                  </a:lnTo>
                  <a:lnTo>
                    <a:pt x="220" y="849"/>
                  </a:lnTo>
                  <a:lnTo>
                    <a:pt x="215" y="848"/>
                  </a:lnTo>
                  <a:lnTo>
                    <a:pt x="210" y="845"/>
                  </a:lnTo>
                  <a:lnTo>
                    <a:pt x="206" y="842"/>
                  </a:lnTo>
                  <a:lnTo>
                    <a:pt x="203" y="838"/>
                  </a:lnTo>
                  <a:lnTo>
                    <a:pt x="200" y="833"/>
                  </a:lnTo>
                  <a:lnTo>
                    <a:pt x="199" y="828"/>
                  </a:lnTo>
                  <a:lnTo>
                    <a:pt x="198" y="822"/>
                  </a:lnTo>
                  <a:lnTo>
                    <a:pt x="198" y="470"/>
                  </a:lnTo>
                  <a:lnTo>
                    <a:pt x="198" y="470"/>
                  </a:lnTo>
                  <a:lnTo>
                    <a:pt x="174" y="453"/>
                  </a:lnTo>
                  <a:lnTo>
                    <a:pt x="153" y="436"/>
                  </a:lnTo>
                  <a:lnTo>
                    <a:pt x="133" y="416"/>
                  </a:lnTo>
                  <a:lnTo>
                    <a:pt x="114" y="395"/>
                  </a:lnTo>
                  <a:lnTo>
                    <a:pt x="96" y="373"/>
                  </a:lnTo>
                  <a:lnTo>
                    <a:pt x="79" y="348"/>
                  </a:lnTo>
                  <a:lnTo>
                    <a:pt x="64" y="322"/>
                  </a:lnTo>
                  <a:lnTo>
                    <a:pt x="51" y="295"/>
                  </a:lnTo>
                  <a:lnTo>
                    <a:pt x="39" y="266"/>
                  </a:lnTo>
                  <a:lnTo>
                    <a:pt x="29" y="235"/>
                  </a:lnTo>
                  <a:lnTo>
                    <a:pt x="20" y="204"/>
                  </a:lnTo>
                  <a:lnTo>
                    <a:pt x="13" y="171"/>
                  </a:lnTo>
                  <a:lnTo>
                    <a:pt x="7" y="137"/>
                  </a:lnTo>
                  <a:lnTo>
                    <a:pt x="3" y="102"/>
                  </a:lnTo>
                  <a:lnTo>
                    <a:pt x="0" y="6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651" y="0"/>
                  </a:lnTo>
                  <a:lnTo>
                    <a:pt x="651" y="0"/>
                  </a:lnTo>
                  <a:lnTo>
                    <a:pt x="657" y="1"/>
                  </a:lnTo>
                  <a:lnTo>
                    <a:pt x="662" y="2"/>
                  </a:lnTo>
                  <a:lnTo>
                    <a:pt x="667" y="5"/>
                  </a:lnTo>
                  <a:lnTo>
                    <a:pt x="671" y="8"/>
                  </a:lnTo>
                  <a:lnTo>
                    <a:pt x="674" y="13"/>
                  </a:lnTo>
                  <a:lnTo>
                    <a:pt x="677" y="17"/>
                  </a:lnTo>
                  <a:lnTo>
                    <a:pt x="679" y="23"/>
                  </a:lnTo>
                  <a:lnTo>
                    <a:pt x="679" y="28"/>
                  </a:lnTo>
                  <a:lnTo>
                    <a:pt x="679" y="28"/>
                  </a:lnTo>
                  <a:lnTo>
                    <a:pt x="678" y="66"/>
                  </a:lnTo>
                  <a:lnTo>
                    <a:pt x="676" y="102"/>
                  </a:lnTo>
                  <a:lnTo>
                    <a:pt x="672" y="137"/>
                  </a:lnTo>
                  <a:lnTo>
                    <a:pt x="666" y="171"/>
                  </a:lnTo>
                  <a:lnTo>
                    <a:pt x="659" y="204"/>
                  </a:lnTo>
                  <a:lnTo>
                    <a:pt x="650" y="235"/>
                  </a:lnTo>
                  <a:lnTo>
                    <a:pt x="640" y="266"/>
                  </a:lnTo>
                  <a:lnTo>
                    <a:pt x="628" y="295"/>
                  </a:lnTo>
                  <a:lnTo>
                    <a:pt x="615" y="322"/>
                  </a:lnTo>
                  <a:lnTo>
                    <a:pt x="600" y="348"/>
                  </a:lnTo>
                  <a:lnTo>
                    <a:pt x="583" y="373"/>
                  </a:lnTo>
                  <a:lnTo>
                    <a:pt x="565" y="395"/>
                  </a:lnTo>
                  <a:lnTo>
                    <a:pt x="546" y="416"/>
                  </a:lnTo>
                  <a:lnTo>
                    <a:pt x="526" y="436"/>
                  </a:lnTo>
                  <a:lnTo>
                    <a:pt x="505" y="453"/>
                  </a:lnTo>
                  <a:lnTo>
                    <a:pt x="481" y="470"/>
                  </a:lnTo>
                  <a:lnTo>
                    <a:pt x="481" y="822"/>
                  </a:lnTo>
                  <a:lnTo>
                    <a:pt x="481" y="822"/>
                  </a:lnTo>
                  <a:lnTo>
                    <a:pt x="480" y="828"/>
                  </a:lnTo>
                  <a:lnTo>
                    <a:pt x="479" y="833"/>
                  </a:lnTo>
                  <a:lnTo>
                    <a:pt x="476" y="838"/>
                  </a:lnTo>
                  <a:lnTo>
                    <a:pt x="472" y="842"/>
                  </a:lnTo>
                  <a:lnTo>
                    <a:pt x="468" y="845"/>
                  </a:lnTo>
                  <a:lnTo>
                    <a:pt x="464" y="848"/>
                  </a:lnTo>
                  <a:lnTo>
                    <a:pt x="458" y="849"/>
                  </a:lnTo>
                  <a:lnTo>
                    <a:pt x="453" y="850"/>
                  </a:lnTo>
                  <a:lnTo>
                    <a:pt x="453" y="850"/>
                  </a:lnTo>
                  <a:close/>
                  <a:moveTo>
                    <a:pt x="254" y="794"/>
                  </a:moveTo>
                  <a:lnTo>
                    <a:pt x="425" y="794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6" y="446"/>
                  </a:lnTo>
                  <a:lnTo>
                    <a:pt x="428" y="439"/>
                  </a:lnTo>
                  <a:lnTo>
                    <a:pt x="433" y="433"/>
                  </a:lnTo>
                  <a:lnTo>
                    <a:pt x="439" y="429"/>
                  </a:lnTo>
                  <a:lnTo>
                    <a:pt x="439" y="429"/>
                  </a:lnTo>
                  <a:lnTo>
                    <a:pt x="459" y="416"/>
                  </a:lnTo>
                  <a:lnTo>
                    <a:pt x="478" y="402"/>
                  </a:lnTo>
                  <a:lnTo>
                    <a:pt x="497" y="386"/>
                  </a:lnTo>
                  <a:lnTo>
                    <a:pt x="514" y="369"/>
                  </a:lnTo>
                  <a:lnTo>
                    <a:pt x="529" y="349"/>
                  </a:lnTo>
                  <a:lnTo>
                    <a:pt x="544" y="329"/>
                  </a:lnTo>
                  <a:lnTo>
                    <a:pt x="557" y="308"/>
                  </a:lnTo>
                  <a:lnTo>
                    <a:pt x="569" y="285"/>
                  </a:lnTo>
                  <a:lnTo>
                    <a:pt x="580" y="260"/>
                  </a:lnTo>
                  <a:lnTo>
                    <a:pt x="590" y="234"/>
                  </a:lnTo>
                  <a:lnTo>
                    <a:pt x="600" y="208"/>
                  </a:lnTo>
                  <a:lnTo>
                    <a:pt x="607" y="180"/>
                  </a:lnTo>
                  <a:lnTo>
                    <a:pt x="613" y="150"/>
                  </a:lnTo>
                  <a:lnTo>
                    <a:pt x="617" y="120"/>
                  </a:lnTo>
                  <a:lnTo>
                    <a:pt x="621" y="89"/>
                  </a:lnTo>
                  <a:lnTo>
                    <a:pt x="623" y="56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8" y="89"/>
                  </a:lnTo>
                  <a:lnTo>
                    <a:pt x="61" y="120"/>
                  </a:lnTo>
                  <a:lnTo>
                    <a:pt x="66" y="150"/>
                  </a:lnTo>
                  <a:lnTo>
                    <a:pt x="72" y="180"/>
                  </a:lnTo>
                  <a:lnTo>
                    <a:pt x="79" y="208"/>
                  </a:lnTo>
                  <a:lnTo>
                    <a:pt x="89" y="234"/>
                  </a:lnTo>
                  <a:lnTo>
                    <a:pt x="98" y="260"/>
                  </a:lnTo>
                  <a:lnTo>
                    <a:pt x="109" y="285"/>
                  </a:lnTo>
                  <a:lnTo>
                    <a:pt x="122" y="308"/>
                  </a:lnTo>
                  <a:lnTo>
                    <a:pt x="135" y="329"/>
                  </a:lnTo>
                  <a:lnTo>
                    <a:pt x="149" y="349"/>
                  </a:lnTo>
                  <a:lnTo>
                    <a:pt x="165" y="369"/>
                  </a:lnTo>
                  <a:lnTo>
                    <a:pt x="182" y="386"/>
                  </a:lnTo>
                  <a:lnTo>
                    <a:pt x="201" y="402"/>
                  </a:lnTo>
                  <a:lnTo>
                    <a:pt x="220" y="416"/>
                  </a:lnTo>
                  <a:lnTo>
                    <a:pt x="240" y="429"/>
                  </a:lnTo>
                  <a:lnTo>
                    <a:pt x="240" y="429"/>
                  </a:lnTo>
                  <a:lnTo>
                    <a:pt x="246" y="433"/>
                  </a:lnTo>
                  <a:lnTo>
                    <a:pt x="250" y="439"/>
                  </a:lnTo>
                  <a:lnTo>
                    <a:pt x="253" y="446"/>
                  </a:lnTo>
                  <a:lnTo>
                    <a:pt x="254" y="453"/>
                  </a:lnTo>
                  <a:lnTo>
                    <a:pt x="254" y="7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9" name="Freeform 229">
              <a:extLst>
                <a:ext uri="{FF2B5EF4-FFF2-40B4-BE49-F238E27FC236}">
                  <a16:creationId xmlns:a16="http://schemas.microsoft.com/office/drawing/2014/main" id="{30713F13-3CB6-45CB-9D0B-D267B919A9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30863" y="4464051"/>
              <a:ext cx="46038" cy="119063"/>
            </a:xfrm>
            <a:custGeom>
              <a:avLst/>
              <a:gdLst>
                <a:gd name="T0" fmla="*/ 85 w 170"/>
                <a:gd name="T1" fmla="*/ 453 h 453"/>
                <a:gd name="T2" fmla="*/ 85 w 170"/>
                <a:gd name="T3" fmla="*/ 453 h 453"/>
                <a:gd name="T4" fmla="*/ 80 w 170"/>
                <a:gd name="T5" fmla="*/ 453 h 453"/>
                <a:gd name="T6" fmla="*/ 75 w 170"/>
                <a:gd name="T7" fmla="*/ 451 h 453"/>
                <a:gd name="T8" fmla="*/ 70 w 170"/>
                <a:gd name="T9" fmla="*/ 449 h 453"/>
                <a:gd name="T10" fmla="*/ 66 w 170"/>
                <a:gd name="T11" fmla="*/ 445 h 453"/>
                <a:gd name="T12" fmla="*/ 8 w 170"/>
                <a:gd name="T13" fmla="*/ 389 h 453"/>
                <a:gd name="T14" fmla="*/ 8 w 170"/>
                <a:gd name="T15" fmla="*/ 389 h 453"/>
                <a:gd name="T16" fmla="*/ 5 w 170"/>
                <a:gd name="T17" fmla="*/ 384 h 453"/>
                <a:gd name="T18" fmla="*/ 2 w 170"/>
                <a:gd name="T19" fmla="*/ 379 h 453"/>
                <a:gd name="T20" fmla="*/ 0 w 170"/>
                <a:gd name="T21" fmla="*/ 373 h 453"/>
                <a:gd name="T22" fmla="*/ 0 w 170"/>
                <a:gd name="T23" fmla="*/ 367 h 453"/>
                <a:gd name="T24" fmla="*/ 28 w 170"/>
                <a:gd name="T25" fmla="*/ 26 h 453"/>
                <a:gd name="T26" fmla="*/ 28 w 170"/>
                <a:gd name="T27" fmla="*/ 26 h 453"/>
                <a:gd name="T28" fmla="*/ 29 w 170"/>
                <a:gd name="T29" fmla="*/ 21 h 453"/>
                <a:gd name="T30" fmla="*/ 31 w 170"/>
                <a:gd name="T31" fmla="*/ 16 h 453"/>
                <a:gd name="T32" fmla="*/ 35 w 170"/>
                <a:gd name="T33" fmla="*/ 11 h 453"/>
                <a:gd name="T34" fmla="*/ 38 w 170"/>
                <a:gd name="T35" fmla="*/ 8 h 453"/>
                <a:gd name="T36" fmla="*/ 42 w 170"/>
                <a:gd name="T37" fmla="*/ 4 h 453"/>
                <a:gd name="T38" fmla="*/ 47 w 170"/>
                <a:gd name="T39" fmla="*/ 2 h 453"/>
                <a:gd name="T40" fmla="*/ 52 w 170"/>
                <a:gd name="T41" fmla="*/ 1 h 453"/>
                <a:gd name="T42" fmla="*/ 57 w 170"/>
                <a:gd name="T43" fmla="*/ 0 h 453"/>
                <a:gd name="T44" fmla="*/ 113 w 170"/>
                <a:gd name="T45" fmla="*/ 0 h 453"/>
                <a:gd name="T46" fmla="*/ 113 w 170"/>
                <a:gd name="T47" fmla="*/ 0 h 453"/>
                <a:gd name="T48" fmla="*/ 119 w 170"/>
                <a:gd name="T49" fmla="*/ 1 h 453"/>
                <a:gd name="T50" fmla="*/ 124 w 170"/>
                <a:gd name="T51" fmla="*/ 2 h 453"/>
                <a:gd name="T52" fmla="*/ 128 w 170"/>
                <a:gd name="T53" fmla="*/ 4 h 453"/>
                <a:gd name="T54" fmla="*/ 132 w 170"/>
                <a:gd name="T55" fmla="*/ 8 h 453"/>
                <a:gd name="T56" fmla="*/ 137 w 170"/>
                <a:gd name="T57" fmla="*/ 11 h 453"/>
                <a:gd name="T58" fmla="*/ 140 w 170"/>
                <a:gd name="T59" fmla="*/ 16 h 453"/>
                <a:gd name="T60" fmla="*/ 141 w 170"/>
                <a:gd name="T61" fmla="*/ 21 h 453"/>
                <a:gd name="T62" fmla="*/ 142 w 170"/>
                <a:gd name="T63" fmla="*/ 26 h 453"/>
                <a:gd name="T64" fmla="*/ 170 w 170"/>
                <a:gd name="T65" fmla="*/ 367 h 453"/>
                <a:gd name="T66" fmla="*/ 170 w 170"/>
                <a:gd name="T67" fmla="*/ 367 h 453"/>
                <a:gd name="T68" fmla="*/ 170 w 170"/>
                <a:gd name="T69" fmla="*/ 373 h 453"/>
                <a:gd name="T70" fmla="*/ 169 w 170"/>
                <a:gd name="T71" fmla="*/ 379 h 453"/>
                <a:gd name="T72" fmla="*/ 166 w 170"/>
                <a:gd name="T73" fmla="*/ 384 h 453"/>
                <a:gd name="T74" fmla="*/ 162 w 170"/>
                <a:gd name="T75" fmla="*/ 389 h 453"/>
                <a:gd name="T76" fmla="*/ 105 w 170"/>
                <a:gd name="T77" fmla="*/ 445 h 453"/>
                <a:gd name="T78" fmla="*/ 105 w 170"/>
                <a:gd name="T79" fmla="*/ 445 h 453"/>
                <a:gd name="T80" fmla="*/ 101 w 170"/>
                <a:gd name="T81" fmla="*/ 449 h 453"/>
                <a:gd name="T82" fmla="*/ 96 w 170"/>
                <a:gd name="T83" fmla="*/ 451 h 453"/>
                <a:gd name="T84" fmla="*/ 91 w 170"/>
                <a:gd name="T85" fmla="*/ 453 h 453"/>
                <a:gd name="T86" fmla="*/ 85 w 170"/>
                <a:gd name="T87" fmla="*/ 453 h 453"/>
                <a:gd name="T88" fmla="*/ 85 w 170"/>
                <a:gd name="T89" fmla="*/ 453 h 453"/>
                <a:gd name="T90" fmla="*/ 58 w 170"/>
                <a:gd name="T91" fmla="*/ 357 h 453"/>
                <a:gd name="T92" fmla="*/ 85 w 170"/>
                <a:gd name="T93" fmla="*/ 385 h 453"/>
                <a:gd name="T94" fmla="*/ 112 w 170"/>
                <a:gd name="T95" fmla="*/ 357 h 453"/>
                <a:gd name="T96" fmla="*/ 88 w 170"/>
                <a:gd name="T97" fmla="*/ 56 h 453"/>
                <a:gd name="T98" fmla="*/ 83 w 170"/>
                <a:gd name="T99" fmla="*/ 56 h 453"/>
                <a:gd name="T100" fmla="*/ 58 w 170"/>
                <a:gd name="T101" fmla="*/ 357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453">
                  <a:moveTo>
                    <a:pt x="85" y="453"/>
                  </a:moveTo>
                  <a:lnTo>
                    <a:pt x="85" y="453"/>
                  </a:lnTo>
                  <a:lnTo>
                    <a:pt x="80" y="453"/>
                  </a:lnTo>
                  <a:lnTo>
                    <a:pt x="75" y="451"/>
                  </a:lnTo>
                  <a:lnTo>
                    <a:pt x="70" y="449"/>
                  </a:lnTo>
                  <a:lnTo>
                    <a:pt x="66" y="445"/>
                  </a:lnTo>
                  <a:lnTo>
                    <a:pt x="8" y="389"/>
                  </a:lnTo>
                  <a:lnTo>
                    <a:pt x="8" y="389"/>
                  </a:lnTo>
                  <a:lnTo>
                    <a:pt x="5" y="384"/>
                  </a:lnTo>
                  <a:lnTo>
                    <a:pt x="2" y="379"/>
                  </a:lnTo>
                  <a:lnTo>
                    <a:pt x="0" y="373"/>
                  </a:lnTo>
                  <a:lnTo>
                    <a:pt x="0" y="367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9" y="21"/>
                  </a:lnTo>
                  <a:lnTo>
                    <a:pt x="31" y="16"/>
                  </a:lnTo>
                  <a:lnTo>
                    <a:pt x="35" y="11"/>
                  </a:lnTo>
                  <a:lnTo>
                    <a:pt x="38" y="8"/>
                  </a:lnTo>
                  <a:lnTo>
                    <a:pt x="42" y="4"/>
                  </a:lnTo>
                  <a:lnTo>
                    <a:pt x="47" y="2"/>
                  </a:lnTo>
                  <a:lnTo>
                    <a:pt x="52" y="1"/>
                  </a:lnTo>
                  <a:lnTo>
                    <a:pt x="57" y="0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119" y="1"/>
                  </a:lnTo>
                  <a:lnTo>
                    <a:pt x="124" y="2"/>
                  </a:lnTo>
                  <a:lnTo>
                    <a:pt x="128" y="4"/>
                  </a:lnTo>
                  <a:lnTo>
                    <a:pt x="132" y="8"/>
                  </a:lnTo>
                  <a:lnTo>
                    <a:pt x="137" y="11"/>
                  </a:lnTo>
                  <a:lnTo>
                    <a:pt x="140" y="16"/>
                  </a:lnTo>
                  <a:lnTo>
                    <a:pt x="141" y="21"/>
                  </a:lnTo>
                  <a:lnTo>
                    <a:pt x="142" y="26"/>
                  </a:lnTo>
                  <a:lnTo>
                    <a:pt x="170" y="367"/>
                  </a:lnTo>
                  <a:lnTo>
                    <a:pt x="170" y="367"/>
                  </a:lnTo>
                  <a:lnTo>
                    <a:pt x="170" y="373"/>
                  </a:lnTo>
                  <a:lnTo>
                    <a:pt x="169" y="379"/>
                  </a:lnTo>
                  <a:lnTo>
                    <a:pt x="166" y="384"/>
                  </a:lnTo>
                  <a:lnTo>
                    <a:pt x="162" y="389"/>
                  </a:lnTo>
                  <a:lnTo>
                    <a:pt x="105" y="445"/>
                  </a:lnTo>
                  <a:lnTo>
                    <a:pt x="105" y="445"/>
                  </a:lnTo>
                  <a:lnTo>
                    <a:pt x="101" y="449"/>
                  </a:lnTo>
                  <a:lnTo>
                    <a:pt x="96" y="451"/>
                  </a:lnTo>
                  <a:lnTo>
                    <a:pt x="91" y="453"/>
                  </a:lnTo>
                  <a:lnTo>
                    <a:pt x="85" y="453"/>
                  </a:lnTo>
                  <a:lnTo>
                    <a:pt x="85" y="453"/>
                  </a:lnTo>
                  <a:close/>
                  <a:moveTo>
                    <a:pt x="58" y="357"/>
                  </a:moveTo>
                  <a:lnTo>
                    <a:pt x="85" y="385"/>
                  </a:lnTo>
                  <a:lnTo>
                    <a:pt x="112" y="357"/>
                  </a:lnTo>
                  <a:lnTo>
                    <a:pt x="88" y="56"/>
                  </a:lnTo>
                  <a:lnTo>
                    <a:pt x="83" y="56"/>
                  </a:lnTo>
                  <a:lnTo>
                    <a:pt x="58" y="3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0" name="Freeform 230">
              <a:extLst>
                <a:ext uri="{FF2B5EF4-FFF2-40B4-BE49-F238E27FC236}">
                  <a16:creationId xmlns:a16="http://schemas.microsoft.com/office/drawing/2014/main" id="{1AFEB401-C685-465E-88FE-22F002101B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3575" y="4343401"/>
              <a:ext cx="173038" cy="225425"/>
            </a:xfrm>
            <a:custGeom>
              <a:avLst/>
              <a:gdLst>
                <a:gd name="T0" fmla="*/ 625 w 653"/>
                <a:gd name="T1" fmla="*/ 851 h 851"/>
                <a:gd name="T2" fmla="*/ 86 w 653"/>
                <a:gd name="T3" fmla="*/ 851 h 851"/>
                <a:gd name="T4" fmla="*/ 86 w 653"/>
                <a:gd name="T5" fmla="*/ 851 h 851"/>
                <a:gd name="T6" fmla="*/ 80 w 653"/>
                <a:gd name="T7" fmla="*/ 850 h 851"/>
                <a:gd name="T8" fmla="*/ 75 w 653"/>
                <a:gd name="T9" fmla="*/ 849 h 851"/>
                <a:gd name="T10" fmla="*/ 70 w 653"/>
                <a:gd name="T11" fmla="*/ 846 h 851"/>
                <a:gd name="T12" fmla="*/ 66 w 653"/>
                <a:gd name="T13" fmla="*/ 843 h 851"/>
                <a:gd name="T14" fmla="*/ 62 w 653"/>
                <a:gd name="T15" fmla="*/ 839 h 851"/>
                <a:gd name="T16" fmla="*/ 60 w 653"/>
                <a:gd name="T17" fmla="*/ 834 h 851"/>
                <a:gd name="T18" fmla="*/ 58 w 653"/>
                <a:gd name="T19" fmla="*/ 829 h 851"/>
                <a:gd name="T20" fmla="*/ 58 w 653"/>
                <a:gd name="T21" fmla="*/ 823 h 851"/>
                <a:gd name="T22" fmla="*/ 58 w 653"/>
                <a:gd name="T23" fmla="*/ 823 h 851"/>
                <a:gd name="T24" fmla="*/ 58 w 653"/>
                <a:gd name="T25" fmla="*/ 816 h 851"/>
                <a:gd name="T26" fmla="*/ 60 w 653"/>
                <a:gd name="T27" fmla="*/ 811 h 851"/>
                <a:gd name="T28" fmla="*/ 62 w 653"/>
                <a:gd name="T29" fmla="*/ 806 h 851"/>
                <a:gd name="T30" fmla="*/ 66 w 653"/>
                <a:gd name="T31" fmla="*/ 802 h 851"/>
                <a:gd name="T32" fmla="*/ 70 w 653"/>
                <a:gd name="T33" fmla="*/ 799 h 851"/>
                <a:gd name="T34" fmla="*/ 75 w 653"/>
                <a:gd name="T35" fmla="*/ 796 h 851"/>
                <a:gd name="T36" fmla="*/ 80 w 653"/>
                <a:gd name="T37" fmla="*/ 794 h 851"/>
                <a:gd name="T38" fmla="*/ 86 w 653"/>
                <a:gd name="T39" fmla="*/ 794 h 851"/>
                <a:gd name="T40" fmla="*/ 596 w 653"/>
                <a:gd name="T41" fmla="*/ 794 h 851"/>
                <a:gd name="T42" fmla="*/ 596 w 653"/>
                <a:gd name="T43" fmla="*/ 57 h 851"/>
                <a:gd name="T44" fmla="*/ 29 w 653"/>
                <a:gd name="T45" fmla="*/ 57 h 851"/>
                <a:gd name="T46" fmla="*/ 29 w 653"/>
                <a:gd name="T47" fmla="*/ 57 h 851"/>
                <a:gd name="T48" fmla="*/ 24 w 653"/>
                <a:gd name="T49" fmla="*/ 57 h 851"/>
                <a:gd name="T50" fmla="*/ 19 w 653"/>
                <a:gd name="T51" fmla="*/ 55 h 851"/>
                <a:gd name="T52" fmla="*/ 13 w 653"/>
                <a:gd name="T53" fmla="*/ 53 h 851"/>
                <a:gd name="T54" fmla="*/ 9 w 653"/>
                <a:gd name="T55" fmla="*/ 49 h 851"/>
                <a:gd name="T56" fmla="*/ 5 w 653"/>
                <a:gd name="T57" fmla="*/ 45 h 851"/>
                <a:gd name="T58" fmla="*/ 3 w 653"/>
                <a:gd name="T59" fmla="*/ 40 h 851"/>
                <a:gd name="T60" fmla="*/ 1 w 653"/>
                <a:gd name="T61" fmla="*/ 35 h 851"/>
                <a:gd name="T62" fmla="*/ 0 w 653"/>
                <a:gd name="T63" fmla="*/ 29 h 851"/>
                <a:gd name="T64" fmla="*/ 0 w 653"/>
                <a:gd name="T65" fmla="*/ 29 h 851"/>
                <a:gd name="T66" fmla="*/ 1 w 653"/>
                <a:gd name="T67" fmla="*/ 24 h 851"/>
                <a:gd name="T68" fmla="*/ 3 w 653"/>
                <a:gd name="T69" fmla="*/ 18 h 851"/>
                <a:gd name="T70" fmla="*/ 5 w 653"/>
                <a:gd name="T71" fmla="*/ 14 h 851"/>
                <a:gd name="T72" fmla="*/ 9 w 653"/>
                <a:gd name="T73" fmla="*/ 9 h 851"/>
                <a:gd name="T74" fmla="*/ 13 w 653"/>
                <a:gd name="T75" fmla="*/ 6 h 851"/>
                <a:gd name="T76" fmla="*/ 19 w 653"/>
                <a:gd name="T77" fmla="*/ 2 h 851"/>
                <a:gd name="T78" fmla="*/ 24 w 653"/>
                <a:gd name="T79" fmla="*/ 1 h 851"/>
                <a:gd name="T80" fmla="*/ 29 w 653"/>
                <a:gd name="T81" fmla="*/ 0 h 851"/>
                <a:gd name="T82" fmla="*/ 625 w 653"/>
                <a:gd name="T83" fmla="*/ 0 h 851"/>
                <a:gd name="T84" fmla="*/ 625 w 653"/>
                <a:gd name="T85" fmla="*/ 0 h 851"/>
                <a:gd name="T86" fmla="*/ 630 w 653"/>
                <a:gd name="T87" fmla="*/ 1 h 851"/>
                <a:gd name="T88" fmla="*/ 636 w 653"/>
                <a:gd name="T89" fmla="*/ 2 h 851"/>
                <a:gd name="T90" fmla="*/ 640 w 653"/>
                <a:gd name="T91" fmla="*/ 6 h 851"/>
                <a:gd name="T92" fmla="*/ 645 w 653"/>
                <a:gd name="T93" fmla="*/ 9 h 851"/>
                <a:gd name="T94" fmla="*/ 648 w 653"/>
                <a:gd name="T95" fmla="*/ 14 h 851"/>
                <a:gd name="T96" fmla="*/ 651 w 653"/>
                <a:gd name="T97" fmla="*/ 18 h 851"/>
                <a:gd name="T98" fmla="*/ 652 w 653"/>
                <a:gd name="T99" fmla="*/ 24 h 851"/>
                <a:gd name="T100" fmla="*/ 653 w 653"/>
                <a:gd name="T101" fmla="*/ 29 h 851"/>
                <a:gd name="T102" fmla="*/ 653 w 653"/>
                <a:gd name="T103" fmla="*/ 823 h 851"/>
                <a:gd name="T104" fmla="*/ 653 w 653"/>
                <a:gd name="T105" fmla="*/ 823 h 851"/>
                <a:gd name="T106" fmla="*/ 652 w 653"/>
                <a:gd name="T107" fmla="*/ 829 h 851"/>
                <a:gd name="T108" fmla="*/ 651 w 653"/>
                <a:gd name="T109" fmla="*/ 834 h 851"/>
                <a:gd name="T110" fmla="*/ 648 w 653"/>
                <a:gd name="T111" fmla="*/ 839 h 851"/>
                <a:gd name="T112" fmla="*/ 645 w 653"/>
                <a:gd name="T113" fmla="*/ 843 h 851"/>
                <a:gd name="T114" fmla="*/ 640 w 653"/>
                <a:gd name="T115" fmla="*/ 846 h 851"/>
                <a:gd name="T116" fmla="*/ 636 w 653"/>
                <a:gd name="T117" fmla="*/ 849 h 851"/>
                <a:gd name="T118" fmla="*/ 630 w 653"/>
                <a:gd name="T119" fmla="*/ 850 h 851"/>
                <a:gd name="T120" fmla="*/ 625 w 653"/>
                <a:gd name="T121" fmla="*/ 851 h 851"/>
                <a:gd name="T122" fmla="*/ 625 w 653"/>
                <a:gd name="T123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53" h="851">
                  <a:moveTo>
                    <a:pt x="625" y="851"/>
                  </a:moveTo>
                  <a:lnTo>
                    <a:pt x="86" y="851"/>
                  </a:lnTo>
                  <a:lnTo>
                    <a:pt x="86" y="851"/>
                  </a:lnTo>
                  <a:lnTo>
                    <a:pt x="80" y="850"/>
                  </a:lnTo>
                  <a:lnTo>
                    <a:pt x="75" y="849"/>
                  </a:lnTo>
                  <a:lnTo>
                    <a:pt x="70" y="846"/>
                  </a:lnTo>
                  <a:lnTo>
                    <a:pt x="66" y="843"/>
                  </a:lnTo>
                  <a:lnTo>
                    <a:pt x="62" y="839"/>
                  </a:lnTo>
                  <a:lnTo>
                    <a:pt x="60" y="834"/>
                  </a:lnTo>
                  <a:lnTo>
                    <a:pt x="58" y="829"/>
                  </a:lnTo>
                  <a:lnTo>
                    <a:pt x="58" y="823"/>
                  </a:lnTo>
                  <a:lnTo>
                    <a:pt x="58" y="823"/>
                  </a:lnTo>
                  <a:lnTo>
                    <a:pt x="58" y="816"/>
                  </a:lnTo>
                  <a:lnTo>
                    <a:pt x="60" y="811"/>
                  </a:lnTo>
                  <a:lnTo>
                    <a:pt x="62" y="806"/>
                  </a:lnTo>
                  <a:lnTo>
                    <a:pt x="66" y="802"/>
                  </a:lnTo>
                  <a:lnTo>
                    <a:pt x="70" y="799"/>
                  </a:lnTo>
                  <a:lnTo>
                    <a:pt x="75" y="796"/>
                  </a:lnTo>
                  <a:lnTo>
                    <a:pt x="80" y="794"/>
                  </a:lnTo>
                  <a:lnTo>
                    <a:pt x="86" y="794"/>
                  </a:lnTo>
                  <a:lnTo>
                    <a:pt x="596" y="794"/>
                  </a:lnTo>
                  <a:lnTo>
                    <a:pt x="596" y="57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24" y="57"/>
                  </a:lnTo>
                  <a:lnTo>
                    <a:pt x="19" y="55"/>
                  </a:lnTo>
                  <a:lnTo>
                    <a:pt x="13" y="53"/>
                  </a:lnTo>
                  <a:lnTo>
                    <a:pt x="9" y="49"/>
                  </a:lnTo>
                  <a:lnTo>
                    <a:pt x="5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1" y="24"/>
                  </a:lnTo>
                  <a:lnTo>
                    <a:pt x="3" y="18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3" y="6"/>
                  </a:lnTo>
                  <a:lnTo>
                    <a:pt x="19" y="2"/>
                  </a:lnTo>
                  <a:lnTo>
                    <a:pt x="24" y="1"/>
                  </a:lnTo>
                  <a:lnTo>
                    <a:pt x="29" y="0"/>
                  </a:lnTo>
                  <a:lnTo>
                    <a:pt x="625" y="0"/>
                  </a:lnTo>
                  <a:lnTo>
                    <a:pt x="625" y="0"/>
                  </a:lnTo>
                  <a:lnTo>
                    <a:pt x="630" y="1"/>
                  </a:lnTo>
                  <a:lnTo>
                    <a:pt x="636" y="2"/>
                  </a:lnTo>
                  <a:lnTo>
                    <a:pt x="640" y="6"/>
                  </a:lnTo>
                  <a:lnTo>
                    <a:pt x="645" y="9"/>
                  </a:lnTo>
                  <a:lnTo>
                    <a:pt x="648" y="14"/>
                  </a:lnTo>
                  <a:lnTo>
                    <a:pt x="651" y="18"/>
                  </a:lnTo>
                  <a:lnTo>
                    <a:pt x="652" y="24"/>
                  </a:lnTo>
                  <a:lnTo>
                    <a:pt x="653" y="29"/>
                  </a:lnTo>
                  <a:lnTo>
                    <a:pt x="653" y="823"/>
                  </a:lnTo>
                  <a:lnTo>
                    <a:pt x="653" y="823"/>
                  </a:lnTo>
                  <a:lnTo>
                    <a:pt x="652" y="829"/>
                  </a:lnTo>
                  <a:lnTo>
                    <a:pt x="651" y="834"/>
                  </a:lnTo>
                  <a:lnTo>
                    <a:pt x="648" y="839"/>
                  </a:lnTo>
                  <a:lnTo>
                    <a:pt x="645" y="843"/>
                  </a:lnTo>
                  <a:lnTo>
                    <a:pt x="640" y="846"/>
                  </a:lnTo>
                  <a:lnTo>
                    <a:pt x="636" y="849"/>
                  </a:lnTo>
                  <a:lnTo>
                    <a:pt x="630" y="850"/>
                  </a:lnTo>
                  <a:lnTo>
                    <a:pt x="625" y="851"/>
                  </a:lnTo>
                  <a:lnTo>
                    <a:pt x="625" y="8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1" name="Freeform 231">
              <a:extLst>
                <a:ext uri="{FF2B5EF4-FFF2-40B4-BE49-F238E27FC236}">
                  <a16:creationId xmlns:a16="http://schemas.microsoft.com/office/drawing/2014/main" id="{C4AD6DD1-A4C6-499E-AB3B-ADDDF0D68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0088" y="4389438"/>
              <a:ext cx="92075" cy="119063"/>
            </a:xfrm>
            <a:custGeom>
              <a:avLst/>
              <a:gdLst>
                <a:gd name="T0" fmla="*/ 324 w 352"/>
                <a:gd name="T1" fmla="*/ 450 h 450"/>
                <a:gd name="T2" fmla="*/ 315 w 352"/>
                <a:gd name="T3" fmla="*/ 449 h 450"/>
                <a:gd name="T4" fmla="*/ 308 w 352"/>
                <a:gd name="T5" fmla="*/ 446 h 450"/>
                <a:gd name="T6" fmla="*/ 302 w 352"/>
                <a:gd name="T7" fmla="*/ 439 h 450"/>
                <a:gd name="T8" fmla="*/ 297 w 352"/>
                <a:gd name="T9" fmla="*/ 431 h 450"/>
                <a:gd name="T10" fmla="*/ 55 w 352"/>
                <a:gd name="T11" fmla="*/ 430 h 450"/>
                <a:gd name="T12" fmla="*/ 52 w 352"/>
                <a:gd name="T13" fmla="*/ 435 h 450"/>
                <a:gd name="T14" fmla="*/ 45 w 352"/>
                <a:gd name="T15" fmla="*/ 444 h 450"/>
                <a:gd name="T16" fmla="*/ 35 w 352"/>
                <a:gd name="T17" fmla="*/ 448 h 450"/>
                <a:gd name="T18" fmla="*/ 24 w 352"/>
                <a:gd name="T19" fmla="*/ 449 h 450"/>
                <a:gd name="T20" fmla="*/ 19 w 352"/>
                <a:gd name="T21" fmla="*/ 447 h 450"/>
                <a:gd name="T22" fmla="*/ 9 w 352"/>
                <a:gd name="T23" fmla="*/ 441 h 450"/>
                <a:gd name="T24" fmla="*/ 3 w 352"/>
                <a:gd name="T25" fmla="*/ 431 h 450"/>
                <a:gd name="T26" fmla="*/ 0 w 352"/>
                <a:gd name="T27" fmla="*/ 421 h 450"/>
                <a:gd name="T28" fmla="*/ 2 w 352"/>
                <a:gd name="T29" fmla="*/ 410 h 450"/>
                <a:gd name="T30" fmla="*/ 150 w 352"/>
                <a:gd name="T31" fmla="*/ 18 h 450"/>
                <a:gd name="T32" fmla="*/ 154 w 352"/>
                <a:gd name="T33" fmla="*/ 11 h 450"/>
                <a:gd name="T34" fmla="*/ 160 w 352"/>
                <a:gd name="T35" fmla="*/ 5 h 450"/>
                <a:gd name="T36" fmla="*/ 167 w 352"/>
                <a:gd name="T37" fmla="*/ 2 h 450"/>
                <a:gd name="T38" fmla="*/ 176 w 352"/>
                <a:gd name="T39" fmla="*/ 0 h 450"/>
                <a:gd name="T40" fmla="*/ 176 w 352"/>
                <a:gd name="T41" fmla="*/ 0 h 450"/>
                <a:gd name="T42" fmla="*/ 180 w 352"/>
                <a:gd name="T43" fmla="*/ 1 h 450"/>
                <a:gd name="T44" fmla="*/ 189 w 352"/>
                <a:gd name="T45" fmla="*/ 3 h 450"/>
                <a:gd name="T46" fmla="*/ 196 w 352"/>
                <a:gd name="T47" fmla="*/ 8 h 450"/>
                <a:gd name="T48" fmla="*/ 201 w 352"/>
                <a:gd name="T49" fmla="*/ 15 h 450"/>
                <a:gd name="T50" fmla="*/ 350 w 352"/>
                <a:gd name="T51" fmla="*/ 412 h 450"/>
                <a:gd name="T52" fmla="*/ 351 w 352"/>
                <a:gd name="T53" fmla="*/ 417 h 450"/>
                <a:gd name="T54" fmla="*/ 351 w 352"/>
                <a:gd name="T55" fmla="*/ 428 h 450"/>
                <a:gd name="T56" fmla="*/ 346 w 352"/>
                <a:gd name="T57" fmla="*/ 438 h 450"/>
                <a:gd name="T58" fmla="*/ 338 w 352"/>
                <a:gd name="T59" fmla="*/ 446 h 450"/>
                <a:gd name="T60" fmla="*/ 333 w 352"/>
                <a:gd name="T61" fmla="*/ 449 h 450"/>
                <a:gd name="T62" fmla="*/ 324 w 352"/>
                <a:gd name="T63" fmla="*/ 45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2" h="450">
                  <a:moveTo>
                    <a:pt x="324" y="450"/>
                  </a:moveTo>
                  <a:lnTo>
                    <a:pt x="324" y="450"/>
                  </a:lnTo>
                  <a:lnTo>
                    <a:pt x="319" y="450"/>
                  </a:lnTo>
                  <a:lnTo>
                    <a:pt x="315" y="449"/>
                  </a:lnTo>
                  <a:lnTo>
                    <a:pt x="311" y="448"/>
                  </a:lnTo>
                  <a:lnTo>
                    <a:pt x="308" y="446"/>
                  </a:lnTo>
                  <a:lnTo>
                    <a:pt x="304" y="443"/>
                  </a:lnTo>
                  <a:lnTo>
                    <a:pt x="302" y="439"/>
                  </a:lnTo>
                  <a:lnTo>
                    <a:pt x="299" y="435"/>
                  </a:lnTo>
                  <a:lnTo>
                    <a:pt x="297" y="431"/>
                  </a:lnTo>
                  <a:lnTo>
                    <a:pt x="176" y="109"/>
                  </a:lnTo>
                  <a:lnTo>
                    <a:pt x="55" y="430"/>
                  </a:lnTo>
                  <a:lnTo>
                    <a:pt x="55" y="430"/>
                  </a:lnTo>
                  <a:lnTo>
                    <a:pt x="52" y="435"/>
                  </a:lnTo>
                  <a:lnTo>
                    <a:pt x="49" y="439"/>
                  </a:lnTo>
                  <a:lnTo>
                    <a:pt x="45" y="444"/>
                  </a:lnTo>
                  <a:lnTo>
                    <a:pt x="40" y="446"/>
                  </a:lnTo>
                  <a:lnTo>
                    <a:pt x="35" y="448"/>
                  </a:lnTo>
                  <a:lnTo>
                    <a:pt x="30" y="449"/>
                  </a:lnTo>
                  <a:lnTo>
                    <a:pt x="24" y="449"/>
                  </a:lnTo>
                  <a:lnTo>
                    <a:pt x="19" y="447"/>
                  </a:lnTo>
                  <a:lnTo>
                    <a:pt x="19" y="447"/>
                  </a:lnTo>
                  <a:lnTo>
                    <a:pt x="13" y="445"/>
                  </a:lnTo>
                  <a:lnTo>
                    <a:pt x="9" y="441"/>
                  </a:lnTo>
                  <a:lnTo>
                    <a:pt x="6" y="436"/>
                  </a:lnTo>
                  <a:lnTo>
                    <a:pt x="3" y="431"/>
                  </a:lnTo>
                  <a:lnTo>
                    <a:pt x="1" y="426"/>
                  </a:lnTo>
                  <a:lnTo>
                    <a:pt x="0" y="421"/>
                  </a:lnTo>
                  <a:lnTo>
                    <a:pt x="1" y="415"/>
                  </a:lnTo>
                  <a:lnTo>
                    <a:pt x="2" y="410"/>
                  </a:lnTo>
                  <a:lnTo>
                    <a:pt x="150" y="18"/>
                  </a:lnTo>
                  <a:lnTo>
                    <a:pt x="150" y="18"/>
                  </a:lnTo>
                  <a:lnTo>
                    <a:pt x="151" y="14"/>
                  </a:lnTo>
                  <a:lnTo>
                    <a:pt x="154" y="11"/>
                  </a:lnTo>
                  <a:lnTo>
                    <a:pt x="157" y="8"/>
                  </a:lnTo>
                  <a:lnTo>
                    <a:pt x="160" y="5"/>
                  </a:lnTo>
                  <a:lnTo>
                    <a:pt x="164" y="3"/>
                  </a:lnTo>
                  <a:lnTo>
                    <a:pt x="167" y="2"/>
                  </a:lnTo>
                  <a:lnTo>
                    <a:pt x="172" y="1"/>
                  </a:lnTo>
                  <a:lnTo>
                    <a:pt x="176" y="0"/>
                  </a:lnTo>
                  <a:lnTo>
                    <a:pt x="176" y="0"/>
                  </a:lnTo>
                  <a:lnTo>
                    <a:pt x="176" y="0"/>
                  </a:lnTo>
                  <a:lnTo>
                    <a:pt x="176" y="0"/>
                  </a:lnTo>
                  <a:lnTo>
                    <a:pt x="180" y="1"/>
                  </a:lnTo>
                  <a:lnTo>
                    <a:pt x="185" y="2"/>
                  </a:lnTo>
                  <a:lnTo>
                    <a:pt x="189" y="3"/>
                  </a:lnTo>
                  <a:lnTo>
                    <a:pt x="193" y="5"/>
                  </a:lnTo>
                  <a:lnTo>
                    <a:pt x="196" y="8"/>
                  </a:lnTo>
                  <a:lnTo>
                    <a:pt x="199" y="11"/>
                  </a:lnTo>
                  <a:lnTo>
                    <a:pt x="201" y="15"/>
                  </a:lnTo>
                  <a:lnTo>
                    <a:pt x="203" y="18"/>
                  </a:lnTo>
                  <a:lnTo>
                    <a:pt x="350" y="412"/>
                  </a:lnTo>
                  <a:lnTo>
                    <a:pt x="350" y="412"/>
                  </a:lnTo>
                  <a:lnTo>
                    <a:pt x="351" y="417"/>
                  </a:lnTo>
                  <a:lnTo>
                    <a:pt x="352" y="423"/>
                  </a:lnTo>
                  <a:lnTo>
                    <a:pt x="351" y="428"/>
                  </a:lnTo>
                  <a:lnTo>
                    <a:pt x="349" y="433"/>
                  </a:lnTo>
                  <a:lnTo>
                    <a:pt x="346" y="438"/>
                  </a:lnTo>
                  <a:lnTo>
                    <a:pt x="343" y="443"/>
                  </a:lnTo>
                  <a:lnTo>
                    <a:pt x="338" y="446"/>
                  </a:lnTo>
                  <a:lnTo>
                    <a:pt x="333" y="449"/>
                  </a:lnTo>
                  <a:lnTo>
                    <a:pt x="333" y="449"/>
                  </a:lnTo>
                  <a:lnTo>
                    <a:pt x="328" y="450"/>
                  </a:lnTo>
                  <a:lnTo>
                    <a:pt x="324" y="450"/>
                  </a:lnTo>
                  <a:lnTo>
                    <a:pt x="324" y="4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2" name="Rectangle 232">
              <a:extLst>
                <a:ext uri="{FF2B5EF4-FFF2-40B4-BE49-F238E27FC236}">
                  <a16:creationId xmlns:a16="http://schemas.microsoft.com/office/drawing/2014/main" id="{1CC0DDBF-D4E5-430B-A616-6D3163D5E3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9138" y="4464051"/>
              <a:ext cx="53975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0A8DC5AE-7129-4B92-9AE8-C289B9193185}"/>
              </a:ext>
            </a:extLst>
          </p:cNvPr>
          <p:cNvGrpSpPr/>
          <p:nvPr/>
        </p:nvGrpSpPr>
        <p:grpSpPr>
          <a:xfrm>
            <a:off x="10251916" y="2169900"/>
            <a:ext cx="325438" cy="360363"/>
            <a:chOff x="6291263" y="5048251"/>
            <a:chExt cx="325438" cy="360363"/>
          </a:xfrm>
          <a:solidFill>
            <a:srgbClr val="110E26"/>
          </a:solidFill>
        </p:grpSpPr>
        <p:sp>
          <p:nvSpPr>
            <p:cNvPr id="164" name="Freeform 344">
              <a:extLst>
                <a:ext uri="{FF2B5EF4-FFF2-40B4-BE49-F238E27FC236}">
                  <a16:creationId xmlns:a16="http://schemas.microsoft.com/office/drawing/2014/main" id="{40F99C42-B436-44E7-9EE0-811DD8346D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91263" y="5048251"/>
              <a:ext cx="325438" cy="360363"/>
            </a:xfrm>
            <a:custGeom>
              <a:avLst/>
              <a:gdLst>
                <a:gd name="T0" fmla="*/ 239 w 1231"/>
                <a:gd name="T1" fmla="*/ 1355 h 1360"/>
                <a:gd name="T2" fmla="*/ 226 w 1231"/>
                <a:gd name="T3" fmla="*/ 1021 h 1360"/>
                <a:gd name="T4" fmla="*/ 107 w 1231"/>
                <a:gd name="T5" fmla="*/ 916 h 1360"/>
                <a:gd name="T6" fmla="*/ 22 w 1231"/>
                <a:gd name="T7" fmla="*/ 746 h 1360"/>
                <a:gd name="T8" fmla="*/ 0 w 1231"/>
                <a:gd name="T9" fmla="*/ 570 h 1360"/>
                <a:gd name="T10" fmla="*/ 25 w 1231"/>
                <a:gd name="T11" fmla="*/ 399 h 1360"/>
                <a:gd name="T12" fmla="*/ 96 w 1231"/>
                <a:gd name="T13" fmla="*/ 249 h 1360"/>
                <a:gd name="T14" fmla="*/ 204 w 1231"/>
                <a:gd name="T15" fmla="*/ 128 h 1360"/>
                <a:gd name="T16" fmla="*/ 344 w 1231"/>
                <a:gd name="T17" fmla="*/ 44 h 1360"/>
                <a:gd name="T18" fmla="*/ 508 w 1231"/>
                <a:gd name="T19" fmla="*/ 3 h 1360"/>
                <a:gd name="T20" fmla="*/ 641 w 1231"/>
                <a:gd name="T21" fmla="*/ 5 h 1360"/>
                <a:gd name="T22" fmla="*/ 788 w 1231"/>
                <a:gd name="T23" fmla="*/ 41 h 1360"/>
                <a:gd name="T24" fmla="*/ 918 w 1231"/>
                <a:gd name="T25" fmla="*/ 111 h 1360"/>
                <a:gd name="T26" fmla="*/ 1023 w 1231"/>
                <a:gd name="T27" fmla="*/ 214 h 1360"/>
                <a:gd name="T28" fmla="*/ 1090 w 1231"/>
                <a:gd name="T29" fmla="*/ 345 h 1360"/>
                <a:gd name="T30" fmla="*/ 1109 w 1231"/>
                <a:gd name="T31" fmla="*/ 476 h 1360"/>
                <a:gd name="T32" fmla="*/ 1149 w 1231"/>
                <a:gd name="T33" fmla="*/ 558 h 1360"/>
                <a:gd name="T34" fmla="*/ 1225 w 1231"/>
                <a:gd name="T35" fmla="*/ 721 h 1360"/>
                <a:gd name="T36" fmla="*/ 1230 w 1231"/>
                <a:gd name="T37" fmla="*/ 778 h 1360"/>
                <a:gd name="T38" fmla="*/ 1219 w 1231"/>
                <a:gd name="T39" fmla="*/ 821 h 1360"/>
                <a:gd name="T40" fmla="*/ 1180 w 1231"/>
                <a:gd name="T41" fmla="*/ 848 h 1360"/>
                <a:gd name="T42" fmla="*/ 1107 w 1231"/>
                <a:gd name="T43" fmla="*/ 851 h 1360"/>
                <a:gd name="T44" fmla="*/ 1091 w 1231"/>
                <a:gd name="T45" fmla="*/ 1023 h 1360"/>
                <a:gd name="T46" fmla="*/ 1052 w 1231"/>
                <a:gd name="T47" fmla="*/ 1108 h 1360"/>
                <a:gd name="T48" fmla="*/ 1006 w 1231"/>
                <a:gd name="T49" fmla="*/ 1140 h 1360"/>
                <a:gd name="T50" fmla="*/ 886 w 1231"/>
                <a:gd name="T51" fmla="*/ 1162 h 1360"/>
                <a:gd name="T52" fmla="*/ 845 w 1231"/>
                <a:gd name="T53" fmla="*/ 1348 h 1360"/>
                <a:gd name="T54" fmla="*/ 822 w 1231"/>
                <a:gd name="T55" fmla="*/ 1360 h 1360"/>
                <a:gd name="T56" fmla="*/ 796 w 1231"/>
                <a:gd name="T57" fmla="*/ 1124 h 1360"/>
                <a:gd name="T58" fmla="*/ 815 w 1231"/>
                <a:gd name="T59" fmla="*/ 1107 h 1360"/>
                <a:gd name="T60" fmla="*/ 948 w 1231"/>
                <a:gd name="T61" fmla="*/ 1098 h 1360"/>
                <a:gd name="T62" fmla="*/ 1007 w 1231"/>
                <a:gd name="T63" fmla="*/ 1072 h 1360"/>
                <a:gd name="T64" fmla="*/ 1031 w 1231"/>
                <a:gd name="T65" fmla="*/ 1029 h 1360"/>
                <a:gd name="T66" fmla="*/ 1050 w 1231"/>
                <a:gd name="T67" fmla="*/ 856 h 1360"/>
                <a:gd name="T68" fmla="*/ 1058 w 1231"/>
                <a:gd name="T69" fmla="*/ 802 h 1360"/>
                <a:gd name="T70" fmla="*/ 1079 w 1231"/>
                <a:gd name="T71" fmla="*/ 793 h 1360"/>
                <a:gd name="T72" fmla="*/ 1168 w 1231"/>
                <a:gd name="T73" fmla="*/ 792 h 1360"/>
                <a:gd name="T74" fmla="*/ 1173 w 1231"/>
                <a:gd name="T75" fmla="*/ 767 h 1360"/>
                <a:gd name="T76" fmla="*/ 1160 w 1231"/>
                <a:gd name="T77" fmla="*/ 705 h 1360"/>
                <a:gd name="T78" fmla="*/ 1079 w 1231"/>
                <a:gd name="T79" fmla="*/ 550 h 1360"/>
                <a:gd name="T80" fmla="*/ 1052 w 1231"/>
                <a:gd name="T81" fmla="*/ 476 h 1360"/>
                <a:gd name="T82" fmla="*/ 1028 w 1231"/>
                <a:gd name="T83" fmla="*/ 340 h 1360"/>
                <a:gd name="T84" fmla="*/ 961 w 1231"/>
                <a:gd name="T85" fmla="*/ 228 h 1360"/>
                <a:gd name="T86" fmla="*/ 863 w 1231"/>
                <a:gd name="T87" fmla="*/ 142 h 1360"/>
                <a:gd name="T88" fmla="*/ 743 w 1231"/>
                <a:gd name="T89" fmla="*/ 85 h 1360"/>
                <a:gd name="T90" fmla="*/ 611 w 1231"/>
                <a:gd name="T91" fmla="*/ 58 h 1360"/>
                <a:gd name="T92" fmla="*/ 488 w 1231"/>
                <a:gd name="T93" fmla="*/ 62 h 1360"/>
                <a:gd name="T94" fmla="*/ 343 w 1231"/>
                <a:gd name="T95" fmla="*/ 107 h 1360"/>
                <a:gd name="T96" fmla="*/ 222 w 1231"/>
                <a:gd name="T97" fmla="*/ 188 h 1360"/>
                <a:gd name="T98" fmla="*/ 129 w 1231"/>
                <a:gd name="T99" fmla="*/ 302 h 1360"/>
                <a:gd name="T100" fmla="*/ 72 w 1231"/>
                <a:gd name="T101" fmla="*/ 440 h 1360"/>
                <a:gd name="T102" fmla="*/ 56 w 1231"/>
                <a:gd name="T103" fmla="*/ 570 h 1360"/>
                <a:gd name="T104" fmla="*/ 87 w 1231"/>
                <a:gd name="T105" fmla="*/ 761 h 1360"/>
                <a:gd name="T106" fmla="*/ 177 w 1231"/>
                <a:gd name="T107" fmla="*/ 908 h 1360"/>
                <a:gd name="T108" fmla="*/ 275 w 1231"/>
                <a:gd name="T109" fmla="*/ 985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1" h="1360">
                  <a:moveTo>
                    <a:pt x="822" y="1360"/>
                  </a:moveTo>
                  <a:lnTo>
                    <a:pt x="254" y="1360"/>
                  </a:lnTo>
                  <a:lnTo>
                    <a:pt x="254" y="1360"/>
                  </a:lnTo>
                  <a:lnTo>
                    <a:pt x="249" y="1359"/>
                  </a:lnTo>
                  <a:lnTo>
                    <a:pt x="244" y="1358"/>
                  </a:lnTo>
                  <a:lnTo>
                    <a:pt x="239" y="1355"/>
                  </a:lnTo>
                  <a:lnTo>
                    <a:pt x="235" y="1352"/>
                  </a:lnTo>
                  <a:lnTo>
                    <a:pt x="231" y="1348"/>
                  </a:lnTo>
                  <a:lnTo>
                    <a:pt x="229" y="1343"/>
                  </a:lnTo>
                  <a:lnTo>
                    <a:pt x="227" y="1338"/>
                  </a:lnTo>
                  <a:lnTo>
                    <a:pt x="226" y="1332"/>
                  </a:lnTo>
                  <a:lnTo>
                    <a:pt x="226" y="1021"/>
                  </a:lnTo>
                  <a:lnTo>
                    <a:pt x="226" y="1021"/>
                  </a:lnTo>
                  <a:lnTo>
                    <a:pt x="199" y="1002"/>
                  </a:lnTo>
                  <a:lnTo>
                    <a:pt x="173" y="982"/>
                  </a:lnTo>
                  <a:lnTo>
                    <a:pt x="149" y="961"/>
                  </a:lnTo>
                  <a:lnTo>
                    <a:pt x="127" y="939"/>
                  </a:lnTo>
                  <a:lnTo>
                    <a:pt x="107" y="916"/>
                  </a:lnTo>
                  <a:lnTo>
                    <a:pt x="89" y="890"/>
                  </a:lnTo>
                  <a:lnTo>
                    <a:pt x="71" y="864"/>
                  </a:lnTo>
                  <a:lnTo>
                    <a:pt x="56" y="836"/>
                  </a:lnTo>
                  <a:lnTo>
                    <a:pt x="43" y="808"/>
                  </a:lnTo>
                  <a:lnTo>
                    <a:pt x="32" y="777"/>
                  </a:lnTo>
                  <a:lnTo>
                    <a:pt x="22" y="746"/>
                  </a:lnTo>
                  <a:lnTo>
                    <a:pt x="14" y="714"/>
                  </a:lnTo>
                  <a:lnTo>
                    <a:pt x="8" y="679"/>
                  </a:lnTo>
                  <a:lnTo>
                    <a:pt x="3" y="644"/>
                  </a:lnTo>
                  <a:lnTo>
                    <a:pt x="1" y="608"/>
                  </a:lnTo>
                  <a:lnTo>
                    <a:pt x="0" y="570"/>
                  </a:lnTo>
                  <a:lnTo>
                    <a:pt x="0" y="570"/>
                  </a:lnTo>
                  <a:lnTo>
                    <a:pt x="1" y="540"/>
                  </a:lnTo>
                  <a:lnTo>
                    <a:pt x="3" y="511"/>
                  </a:lnTo>
                  <a:lnTo>
                    <a:pt x="6" y="482"/>
                  </a:lnTo>
                  <a:lnTo>
                    <a:pt x="11" y="454"/>
                  </a:lnTo>
                  <a:lnTo>
                    <a:pt x="17" y="426"/>
                  </a:lnTo>
                  <a:lnTo>
                    <a:pt x="25" y="399"/>
                  </a:lnTo>
                  <a:lnTo>
                    <a:pt x="33" y="372"/>
                  </a:lnTo>
                  <a:lnTo>
                    <a:pt x="43" y="346"/>
                  </a:lnTo>
                  <a:lnTo>
                    <a:pt x="54" y="321"/>
                  </a:lnTo>
                  <a:lnTo>
                    <a:pt x="67" y="296"/>
                  </a:lnTo>
                  <a:lnTo>
                    <a:pt x="81" y="272"/>
                  </a:lnTo>
                  <a:lnTo>
                    <a:pt x="96" y="249"/>
                  </a:lnTo>
                  <a:lnTo>
                    <a:pt x="111" y="227"/>
                  </a:lnTo>
                  <a:lnTo>
                    <a:pt x="128" y="206"/>
                  </a:lnTo>
                  <a:lnTo>
                    <a:pt x="145" y="184"/>
                  </a:lnTo>
                  <a:lnTo>
                    <a:pt x="164" y="165"/>
                  </a:lnTo>
                  <a:lnTo>
                    <a:pt x="184" y="146"/>
                  </a:lnTo>
                  <a:lnTo>
                    <a:pt x="204" y="128"/>
                  </a:lnTo>
                  <a:lnTo>
                    <a:pt x="225" y="112"/>
                  </a:lnTo>
                  <a:lnTo>
                    <a:pt x="247" y="96"/>
                  </a:lnTo>
                  <a:lnTo>
                    <a:pt x="270" y="81"/>
                  </a:lnTo>
                  <a:lnTo>
                    <a:pt x="295" y="67"/>
                  </a:lnTo>
                  <a:lnTo>
                    <a:pt x="319" y="55"/>
                  </a:lnTo>
                  <a:lnTo>
                    <a:pt x="344" y="44"/>
                  </a:lnTo>
                  <a:lnTo>
                    <a:pt x="369" y="34"/>
                  </a:lnTo>
                  <a:lnTo>
                    <a:pt x="397" y="25"/>
                  </a:lnTo>
                  <a:lnTo>
                    <a:pt x="423" y="18"/>
                  </a:lnTo>
                  <a:lnTo>
                    <a:pt x="451" y="11"/>
                  </a:lnTo>
                  <a:lnTo>
                    <a:pt x="480" y="6"/>
                  </a:lnTo>
                  <a:lnTo>
                    <a:pt x="508" y="3"/>
                  </a:lnTo>
                  <a:lnTo>
                    <a:pt x="537" y="1"/>
                  </a:lnTo>
                  <a:lnTo>
                    <a:pt x="566" y="0"/>
                  </a:lnTo>
                  <a:lnTo>
                    <a:pt x="566" y="0"/>
                  </a:lnTo>
                  <a:lnTo>
                    <a:pt x="592" y="1"/>
                  </a:lnTo>
                  <a:lnTo>
                    <a:pt x="617" y="2"/>
                  </a:lnTo>
                  <a:lnTo>
                    <a:pt x="641" y="5"/>
                  </a:lnTo>
                  <a:lnTo>
                    <a:pt x="666" y="8"/>
                  </a:lnTo>
                  <a:lnTo>
                    <a:pt x="691" y="13"/>
                  </a:lnTo>
                  <a:lnTo>
                    <a:pt x="716" y="18"/>
                  </a:lnTo>
                  <a:lnTo>
                    <a:pt x="740" y="25"/>
                  </a:lnTo>
                  <a:lnTo>
                    <a:pt x="763" y="32"/>
                  </a:lnTo>
                  <a:lnTo>
                    <a:pt x="788" y="41"/>
                  </a:lnTo>
                  <a:lnTo>
                    <a:pt x="811" y="50"/>
                  </a:lnTo>
                  <a:lnTo>
                    <a:pt x="833" y="60"/>
                  </a:lnTo>
                  <a:lnTo>
                    <a:pt x="855" y="71"/>
                  </a:lnTo>
                  <a:lnTo>
                    <a:pt x="876" y="84"/>
                  </a:lnTo>
                  <a:lnTo>
                    <a:pt x="898" y="98"/>
                  </a:lnTo>
                  <a:lnTo>
                    <a:pt x="918" y="111"/>
                  </a:lnTo>
                  <a:lnTo>
                    <a:pt x="937" y="126"/>
                  </a:lnTo>
                  <a:lnTo>
                    <a:pt x="956" y="142"/>
                  </a:lnTo>
                  <a:lnTo>
                    <a:pt x="974" y="158"/>
                  </a:lnTo>
                  <a:lnTo>
                    <a:pt x="992" y="176"/>
                  </a:lnTo>
                  <a:lnTo>
                    <a:pt x="1008" y="195"/>
                  </a:lnTo>
                  <a:lnTo>
                    <a:pt x="1023" y="214"/>
                  </a:lnTo>
                  <a:lnTo>
                    <a:pt x="1037" y="233"/>
                  </a:lnTo>
                  <a:lnTo>
                    <a:pt x="1049" y="254"/>
                  </a:lnTo>
                  <a:lnTo>
                    <a:pt x="1061" y="275"/>
                  </a:lnTo>
                  <a:lnTo>
                    <a:pt x="1072" y="299"/>
                  </a:lnTo>
                  <a:lnTo>
                    <a:pt x="1081" y="322"/>
                  </a:lnTo>
                  <a:lnTo>
                    <a:pt x="1090" y="345"/>
                  </a:lnTo>
                  <a:lnTo>
                    <a:pt x="1097" y="370"/>
                  </a:lnTo>
                  <a:lnTo>
                    <a:pt x="1102" y="396"/>
                  </a:lnTo>
                  <a:lnTo>
                    <a:pt x="1106" y="422"/>
                  </a:lnTo>
                  <a:lnTo>
                    <a:pt x="1108" y="448"/>
                  </a:lnTo>
                  <a:lnTo>
                    <a:pt x="1109" y="476"/>
                  </a:lnTo>
                  <a:lnTo>
                    <a:pt x="1109" y="476"/>
                  </a:lnTo>
                  <a:lnTo>
                    <a:pt x="1110" y="481"/>
                  </a:lnTo>
                  <a:lnTo>
                    <a:pt x="1113" y="489"/>
                  </a:lnTo>
                  <a:lnTo>
                    <a:pt x="1123" y="511"/>
                  </a:lnTo>
                  <a:lnTo>
                    <a:pt x="1136" y="535"/>
                  </a:lnTo>
                  <a:lnTo>
                    <a:pt x="1149" y="558"/>
                  </a:lnTo>
                  <a:lnTo>
                    <a:pt x="1149" y="558"/>
                  </a:lnTo>
                  <a:lnTo>
                    <a:pt x="1179" y="612"/>
                  </a:lnTo>
                  <a:lnTo>
                    <a:pt x="1194" y="640"/>
                  </a:lnTo>
                  <a:lnTo>
                    <a:pt x="1207" y="667"/>
                  </a:lnTo>
                  <a:lnTo>
                    <a:pt x="1217" y="694"/>
                  </a:lnTo>
                  <a:lnTo>
                    <a:pt x="1222" y="708"/>
                  </a:lnTo>
                  <a:lnTo>
                    <a:pt x="1225" y="721"/>
                  </a:lnTo>
                  <a:lnTo>
                    <a:pt x="1228" y="734"/>
                  </a:lnTo>
                  <a:lnTo>
                    <a:pt x="1230" y="746"/>
                  </a:lnTo>
                  <a:lnTo>
                    <a:pt x="1231" y="759"/>
                  </a:lnTo>
                  <a:lnTo>
                    <a:pt x="1230" y="771"/>
                  </a:lnTo>
                  <a:lnTo>
                    <a:pt x="1230" y="778"/>
                  </a:lnTo>
                  <a:lnTo>
                    <a:pt x="1230" y="778"/>
                  </a:lnTo>
                  <a:lnTo>
                    <a:pt x="1230" y="788"/>
                  </a:lnTo>
                  <a:lnTo>
                    <a:pt x="1229" y="798"/>
                  </a:lnTo>
                  <a:lnTo>
                    <a:pt x="1225" y="810"/>
                  </a:lnTo>
                  <a:lnTo>
                    <a:pt x="1223" y="815"/>
                  </a:lnTo>
                  <a:lnTo>
                    <a:pt x="1219" y="821"/>
                  </a:lnTo>
                  <a:lnTo>
                    <a:pt x="1219" y="821"/>
                  </a:lnTo>
                  <a:lnTo>
                    <a:pt x="1214" y="827"/>
                  </a:lnTo>
                  <a:lnTo>
                    <a:pt x="1209" y="833"/>
                  </a:lnTo>
                  <a:lnTo>
                    <a:pt x="1203" y="838"/>
                  </a:lnTo>
                  <a:lnTo>
                    <a:pt x="1196" y="842"/>
                  </a:lnTo>
                  <a:lnTo>
                    <a:pt x="1188" y="845"/>
                  </a:lnTo>
                  <a:lnTo>
                    <a:pt x="1180" y="848"/>
                  </a:lnTo>
                  <a:lnTo>
                    <a:pt x="1172" y="849"/>
                  </a:lnTo>
                  <a:lnTo>
                    <a:pt x="1164" y="850"/>
                  </a:lnTo>
                  <a:lnTo>
                    <a:pt x="1164" y="850"/>
                  </a:lnTo>
                  <a:lnTo>
                    <a:pt x="1135" y="851"/>
                  </a:lnTo>
                  <a:lnTo>
                    <a:pt x="1107" y="851"/>
                  </a:lnTo>
                  <a:lnTo>
                    <a:pt x="1107" y="851"/>
                  </a:lnTo>
                  <a:lnTo>
                    <a:pt x="1107" y="879"/>
                  </a:lnTo>
                  <a:lnTo>
                    <a:pt x="1105" y="913"/>
                  </a:lnTo>
                  <a:lnTo>
                    <a:pt x="1102" y="949"/>
                  </a:lnTo>
                  <a:lnTo>
                    <a:pt x="1098" y="986"/>
                  </a:lnTo>
                  <a:lnTo>
                    <a:pt x="1095" y="1005"/>
                  </a:lnTo>
                  <a:lnTo>
                    <a:pt x="1091" y="1023"/>
                  </a:lnTo>
                  <a:lnTo>
                    <a:pt x="1085" y="1040"/>
                  </a:lnTo>
                  <a:lnTo>
                    <a:pt x="1080" y="1057"/>
                  </a:lnTo>
                  <a:lnTo>
                    <a:pt x="1075" y="1072"/>
                  </a:lnTo>
                  <a:lnTo>
                    <a:pt x="1068" y="1085"/>
                  </a:lnTo>
                  <a:lnTo>
                    <a:pt x="1061" y="1097"/>
                  </a:lnTo>
                  <a:lnTo>
                    <a:pt x="1052" y="1108"/>
                  </a:lnTo>
                  <a:lnTo>
                    <a:pt x="1052" y="1108"/>
                  </a:lnTo>
                  <a:lnTo>
                    <a:pt x="1044" y="1115"/>
                  </a:lnTo>
                  <a:lnTo>
                    <a:pt x="1035" y="1123"/>
                  </a:lnTo>
                  <a:lnTo>
                    <a:pt x="1026" y="1129"/>
                  </a:lnTo>
                  <a:lnTo>
                    <a:pt x="1016" y="1134"/>
                  </a:lnTo>
                  <a:lnTo>
                    <a:pt x="1006" y="1140"/>
                  </a:lnTo>
                  <a:lnTo>
                    <a:pt x="996" y="1144"/>
                  </a:lnTo>
                  <a:lnTo>
                    <a:pt x="983" y="1148"/>
                  </a:lnTo>
                  <a:lnTo>
                    <a:pt x="971" y="1151"/>
                  </a:lnTo>
                  <a:lnTo>
                    <a:pt x="946" y="1156"/>
                  </a:lnTo>
                  <a:lnTo>
                    <a:pt x="917" y="1160"/>
                  </a:lnTo>
                  <a:lnTo>
                    <a:pt x="886" y="1162"/>
                  </a:lnTo>
                  <a:lnTo>
                    <a:pt x="850" y="1163"/>
                  </a:lnTo>
                  <a:lnTo>
                    <a:pt x="850" y="1332"/>
                  </a:lnTo>
                  <a:lnTo>
                    <a:pt x="850" y="1332"/>
                  </a:lnTo>
                  <a:lnTo>
                    <a:pt x="849" y="1338"/>
                  </a:lnTo>
                  <a:lnTo>
                    <a:pt x="848" y="1343"/>
                  </a:lnTo>
                  <a:lnTo>
                    <a:pt x="845" y="1348"/>
                  </a:lnTo>
                  <a:lnTo>
                    <a:pt x="842" y="1352"/>
                  </a:lnTo>
                  <a:lnTo>
                    <a:pt x="837" y="1355"/>
                  </a:lnTo>
                  <a:lnTo>
                    <a:pt x="833" y="1358"/>
                  </a:lnTo>
                  <a:lnTo>
                    <a:pt x="827" y="1359"/>
                  </a:lnTo>
                  <a:lnTo>
                    <a:pt x="822" y="1360"/>
                  </a:lnTo>
                  <a:lnTo>
                    <a:pt x="822" y="1360"/>
                  </a:lnTo>
                  <a:close/>
                  <a:moveTo>
                    <a:pt x="284" y="1303"/>
                  </a:moveTo>
                  <a:lnTo>
                    <a:pt x="794" y="1303"/>
                  </a:lnTo>
                  <a:lnTo>
                    <a:pt x="794" y="1135"/>
                  </a:lnTo>
                  <a:lnTo>
                    <a:pt x="794" y="1135"/>
                  </a:lnTo>
                  <a:lnTo>
                    <a:pt x="794" y="1129"/>
                  </a:lnTo>
                  <a:lnTo>
                    <a:pt x="796" y="1124"/>
                  </a:lnTo>
                  <a:lnTo>
                    <a:pt x="798" y="1119"/>
                  </a:lnTo>
                  <a:lnTo>
                    <a:pt x="802" y="1115"/>
                  </a:lnTo>
                  <a:lnTo>
                    <a:pt x="802" y="1115"/>
                  </a:lnTo>
                  <a:lnTo>
                    <a:pt x="806" y="1111"/>
                  </a:lnTo>
                  <a:lnTo>
                    <a:pt x="810" y="1109"/>
                  </a:lnTo>
                  <a:lnTo>
                    <a:pt x="815" y="1107"/>
                  </a:lnTo>
                  <a:lnTo>
                    <a:pt x="822" y="1107"/>
                  </a:lnTo>
                  <a:lnTo>
                    <a:pt x="822" y="1107"/>
                  </a:lnTo>
                  <a:lnTo>
                    <a:pt x="861" y="1105"/>
                  </a:lnTo>
                  <a:lnTo>
                    <a:pt x="895" y="1104"/>
                  </a:lnTo>
                  <a:lnTo>
                    <a:pt x="924" y="1102"/>
                  </a:lnTo>
                  <a:lnTo>
                    <a:pt x="948" y="1098"/>
                  </a:lnTo>
                  <a:lnTo>
                    <a:pt x="968" y="1093"/>
                  </a:lnTo>
                  <a:lnTo>
                    <a:pt x="977" y="1089"/>
                  </a:lnTo>
                  <a:lnTo>
                    <a:pt x="985" y="1086"/>
                  </a:lnTo>
                  <a:lnTo>
                    <a:pt x="994" y="1082"/>
                  </a:lnTo>
                  <a:lnTo>
                    <a:pt x="1000" y="1077"/>
                  </a:lnTo>
                  <a:lnTo>
                    <a:pt x="1007" y="1072"/>
                  </a:lnTo>
                  <a:lnTo>
                    <a:pt x="1013" y="1067"/>
                  </a:lnTo>
                  <a:lnTo>
                    <a:pt x="1013" y="1067"/>
                  </a:lnTo>
                  <a:lnTo>
                    <a:pt x="1018" y="1060"/>
                  </a:lnTo>
                  <a:lnTo>
                    <a:pt x="1023" y="1052"/>
                  </a:lnTo>
                  <a:lnTo>
                    <a:pt x="1027" y="1041"/>
                  </a:lnTo>
                  <a:lnTo>
                    <a:pt x="1031" y="1029"/>
                  </a:lnTo>
                  <a:lnTo>
                    <a:pt x="1034" y="1015"/>
                  </a:lnTo>
                  <a:lnTo>
                    <a:pt x="1038" y="999"/>
                  </a:lnTo>
                  <a:lnTo>
                    <a:pt x="1043" y="965"/>
                  </a:lnTo>
                  <a:lnTo>
                    <a:pt x="1047" y="929"/>
                  </a:lnTo>
                  <a:lnTo>
                    <a:pt x="1049" y="891"/>
                  </a:lnTo>
                  <a:lnTo>
                    <a:pt x="1050" y="856"/>
                  </a:lnTo>
                  <a:lnTo>
                    <a:pt x="1050" y="822"/>
                  </a:lnTo>
                  <a:lnTo>
                    <a:pt x="1050" y="822"/>
                  </a:lnTo>
                  <a:lnTo>
                    <a:pt x="1050" y="817"/>
                  </a:lnTo>
                  <a:lnTo>
                    <a:pt x="1052" y="811"/>
                  </a:lnTo>
                  <a:lnTo>
                    <a:pt x="1055" y="806"/>
                  </a:lnTo>
                  <a:lnTo>
                    <a:pt x="1058" y="802"/>
                  </a:lnTo>
                  <a:lnTo>
                    <a:pt x="1058" y="802"/>
                  </a:lnTo>
                  <a:lnTo>
                    <a:pt x="1063" y="797"/>
                  </a:lnTo>
                  <a:lnTo>
                    <a:pt x="1068" y="794"/>
                  </a:lnTo>
                  <a:lnTo>
                    <a:pt x="1073" y="793"/>
                  </a:lnTo>
                  <a:lnTo>
                    <a:pt x="1079" y="793"/>
                  </a:lnTo>
                  <a:lnTo>
                    <a:pt x="1079" y="793"/>
                  </a:lnTo>
                  <a:lnTo>
                    <a:pt x="1108" y="793"/>
                  </a:lnTo>
                  <a:lnTo>
                    <a:pt x="1134" y="794"/>
                  </a:lnTo>
                  <a:lnTo>
                    <a:pt x="1162" y="793"/>
                  </a:lnTo>
                  <a:lnTo>
                    <a:pt x="1162" y="793"/>
                  </a:lnTo>
                  <a:lnTo>
                    <a:pt x="1165" y="793"/>
                  </a:lnTo>
                  <a:lnTo>
                    <a:pt x="1168" y="792"/>
                  </a:lnTo>
                  <a:lnTo>
                    <a:pt x="1170" y="790"/>
                  </a:lnTo>
                  <a:lnTo>
                    <a:pt x="1172" y="788"/>
                  </a:lnTo>
                  <a:lnTo>
                    <a:pt x="1172" y="788"/>
                  </a:lnTo>
                  <a:lnTo>
                    <a:pt x="1173" y="778"/>
                  </a:lnTo>
                  <a:lnTo>
                    <a:pt x="1173" y="778"/>
                  </a:lnTo>
                  <a:lnTo>
                    <a:pt x="1173" y="767"/>
                  </a:lnTo>
                  <a:lnTo>
                    <a:pt x="1173" y="767"/>
                  </a:lnTo>
                  <a:lnTo>
                    <a:pt x="1173" y="758"/>
                  </a:lnTo>
                  <a:lnTo>
                    <a:pt x="1172" y="748"/>
                  </a:lnTo>
                  <a:lnTo>
                    <a:pt x="1171" y="738"/>
                  </a:lnTo>
                  <a:lnTo>
                    <a:pt x="1168" y="727"/>
                  </a:lnTo>
                  <a:lnTo>
                    <a:pt x="1160" y="705"/>
                  </a:lnTo>
                  <a:lnTo>
                    <a:pt x="1150" y="680"/>
                  </a:lnTo>
                  <a:lnTo>
                    <a:pt x="1139" y="656"/>
                  </a:lnTo>
                  <a:lnTo>
                    <a:pt x="1126" y="632"/>
                  </a:lnTo>
                  <a:lnTo>
                    <a:pt x="1101" y="586"/>
                  </a:lnTo>
                  <a:lnTo>
                    <a:pt x="1101" y="586"/>
                  </a:lnTo>
                  <a:lnTo>
                    <a:pt x="1079" y="550"/>
                  </a:lnTo>
                  <a:lnTo>
                    <a:pt x="1064" y="520"/>
                  </a:lnTo>
                  <a:lnTo>
                    <a:pt x="1059" y="508"/>
                  </a:lnTo>
                  <a:lnTo>
                    <a:pt x="1055" y="497"/>
                  </a:lnTo>
                  <a:lnTo>
                    <a:pt x="1053" y="485"/>
                  </a:lnTo>
                  <a:lnTo>
                    <a:pt x="1052" y="476"/>
                  </a:lnTo>
                  <a:lnTo>
                    <a:pt x="1052" y="476"/>
                  </a:lnTo>
                  <a:lnTo>
                    <a:pt x="1051" y="452"/>
                  </a:lnTo>
                  <a:lnTo>
                    <a:pt x="1049" y="428"/>
                  </a:lnTo>
                  <a:lnTo>
                    <a:pt x="1046" y="405"/>
                  </a:lnTo>
                  <a:lnTo>
                    <a:pt x="1041" y="382"/>
                  </a:lnTo>
                  <a:lnTo>
                    <a:pt x="1035" y="361"/>
                  </a:lnTo>
                  <a:lnTo>
                    <a:pt x="1028" y="340"/>
                  </a:lnTo>
                  <a:lnTo>
                    <a:pt x="1019" y="320"/>
                  </a:lnTo>
                  <a:lnTo>
                    <a:pt x="1010" y="300"/>
                  </a:lnTo>
                  <a:lnTo>
                    <a:pt x="999" y="280"/>
                  </a:lnTo>
                  <a:lnTo>
                    <a:pt x="988" y="262"/>
                  </a:lnTo>
                  <a:lnTo>
                    <a:pt x="974" y="245"/>
                  </a:lnTo>
                  <a:lnTo>
                    <a:pt x="961" y="228"/>
                  </a:lnTo>
                  <a:lnTo>
                    <a:pt x="947" y="212"/>
                  </a:lnTo>
                  <a:lnTo>
                    <a:pt x="932" y="197"/>
                  </a:lnTo>
                  <a:lnTo>
                    <a:pt x="916" y="181"/>
                  </a:lnTo>
                  <a:lnTo>
                    <a:pt x="899" y="167"/>
                  </a:lnTo>
                  <a:lnTo>
                    <a:pt x="881" y="154"/>
                  </a:lnTo>
                  <a:lnTo>
                    <a:pt x="863" y="142"/>
                  </a:lnTo>
                  <a:lnTo>
                    <a:pt x="844" y="131"/>
                  </a:lnTo>
                  <a:lnTo>
                    <a:pt x="825" y="120"/>
                  </a:lnTo>
                  <a:lnTo>
                    <a:pt x="805" y="110"/>
                  </a:lnTo>
                  <a:lnTo>
                    <a:pt x="785" y="101"/>
                  </a:lnTo>
                  <a:lnTo>
                    <a:pt x="764" y="93"/>
                  </a:lnTo>
                  <a:lnTo>
                    <a:pt x="743" y="85"/>
                  </a:lnTo>
                  <a:lnTo>
                    <a:pt x="722" y="78"/>
                  </a:lnTo>
                  <a:lnTo>
                    <a:pt x="700" y="72"/>
                  </a:lnTo>
                  <a:lnTo>
                    <a:pt x="678" y="67"/>
                  </a:lnTo>
                  <a:lnTo>
                    <a:pt x="656" y="63"/>
                  </a:lnTo>
                  <a:lnTo>
                    <a:pt x="634" y="60"/>
                  </a:lnTo>
                  <a:lnTo>
                    <a:pt x="611" y="58"/>
                  </a:lnTo>
                  <a:lnTo>
                    <a:pt x="589" y="57"/>
                  </a:lnTo>
                  <a:lnTo>
                    <a:pt x="566" y="56"/>
                  </a:lnTo>
                  <a:lnTo>
                    <a:pt x="566" y="56"/>
                  </a:lnTo>
                  <a:lnTo>
                    <a:pt x="540" y="57"/>
                  </a:lnTo>
                  <a:lnTo>
                    <a:pt x="514" y="59"/>
                  </a:lnTo>
                  <a:lnTo>
                    <a:pt x="488" y="62"/>
                  </a:lnTo>
                  <a:lnTo>
                    <a:pt x="462" y="66"/>
                  </a:lnTo>
                  <a:lnTo>
                    <a:pt x="437" y="72"/>
                  </a:lnTo>
                  <a:lnTo>
                    <a:pt x="413" y="79"/>
                  </a:lnTo>
                  <a:lnTo>
                    <a:pt x="390" y="87"/>
                  </a:lnTo>
                  <a:lnTo>
                    <a:pt x="366" y="97"/>
                  </a:lnTo>
                  <a:lnTo>
                    <a:pt x="343" y="107"/>
                  </a:lnTo>
                  <a:lnTo>
                    <a:pt x="321" y="118"/>
                  </a:lnTo>
                  <a:lnTo>
                    <a:pt x="300" y="130"/>
                  </a:lnTo>
                  <a:lnTo>
                    <a:pt x="280" y="143"/>
                  </a:lnTo>
                  <a:lnTo>
                    <a:pt x="259" y="157"/>
                  </a:lnTo>
                  <a:lnTo>
                    <a:pt x="240" y="172"/>
                  </a:lnTo>
                  <a:lnTo>
                    <a:pt x="222" y="188"/>
                  </a:lnTo>
                  <a:lnTo>
                    <a:pt x="204" y="206"/>
                  </a:lnTo>
                  <a:lnTo>
                    <a:pt x="188" y="223"/>
                  </a:lnTo>
                  <a:lnTo>
                    <a:pt x="171" y="241"/>
                  </a:lnTo>
                  <a:lnTo>
                    <a:pt x="156" y="261"/>
                  </a:lnTo>
                  <a:lnTo>
                    <a:pt x="142" y="281"/>
                  </a:lnTo>
                  <a:lnTo>
                    <a:pt x="129" y="302"/>
                  </a:lnTo>
                  <a:lnTo>
                    <a:pt x="117" y="323"/>
                  </a:lnTo>
                  <a:lnTo>
                    <a:pt x="106" y="345"/>
                  </a:lnTo>
                  <a:lnTo>
                    <a:pt x="96" y="368"/>
                  </a:lnTo>
                  <a:lnTo>
                    <a:pt x="87" y="391"/>
                  </a:lnTo>
                  <a:lnTo>
                    <a:pt x="79" y="416"/>
                  </a:lnTo>
                  <a:lnTo>
                    <a:pt x="72" y="440"/>
                  </a:lnTo>
                  <a:lnTo>
                    <a:pt x="66" y="465"/>
                  </a:lnTo>
                  <a:lnTo>
                    <a:pt x="62" y="490"/>
                  </a:lnTo>
                  <a:lnTo>
                    <a:pt x="59" y="517"/>
                  </a:lnTo>
                  <a:lnTo>
                    <a:pt x="57" y="543"/>
                  </a:lnTo>
                  <a:lnTo>
                    <a:pt x="56" y="570"/>
                  </a:lnTo>
                  <a:lnTo>
                    <a:pt x="56" y="570"/>
                  </a:lnTo>
                  <a:lnTo>
                    <a:pt x="57" y="605"/>
                  </a:lnTo>
                  <a:lnTo>
                    <a:pt x="59" y="639"/>
                  </a:lnTo>
                  <a:lnTo>
                    <a:pt x="64" y="671"/>
                  </a:lnTo>
                  <a:lnTo>
                    <a:pt x="69" y="703"/>
                  </a:lnTo>
                  <a:lnTo>
                    <a:pt x="78" y="732"/>
                  </a:lnTo>
                  <a:lnTo>
                    <a:pt x="87" y="761"/>
                  </a:lnTo>
                  <a:lnTo>
                    <a:pt x="98" y="788"/>
                  </a:lnTo>
                  <a:lnTo>
                    <a:pt x="110" y="815"/>
                  </a:lnTo>
                  <a:lnTo>
                    <a:pt x="124" y="840"/>
                  </a:lnTo>
                  <a:lnTo>
                    <a:pt x="140" y="864"/>
                  </a:lnTo>
                  <a:lnTo>
                    <a:pt x="157" y="886"/>
                  </a:lnTo>
                  <a:lnTo>
                    <a:pt x="177" y="908"/>
                  </a:lnTo>
                  <a:lnTo>
                    <a:pt x="197" y="928"/>
                  </a:lnTo>
                  <a:lnTo>
                    <a:pt x="220" y="947"/>
                  </a:lnTo>
                  <a:lnTo>
                    <a:pt x="243" y="964"/>
                  </a:lnTo>
                  <a:lnTo>
                    <a:pt x="269" y="981"/>
                  </a:lnTo>
                  <a:lnTo>
                    <a:pt x="269" y="981"/>
                  </a:lnTo>
                  <a:lnTo>
                    <a:pt x="275" y="985"/>
                  </a:lnTo>
                  <a:lnTo>
                    <a:pt x="280" y="991"/>
                  </a:lnTo>
                  <a:lnTo>
                    <a:pt x="283" y="997"/>
                  </a:lnTo>
                  <a:lnTo>
                    <a:pt x="284" y="1006"/>
                  </a:lnTo>
                  <a:lnTo>
                    <a:pt x="284" y="1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5" name="Freeform 345">
              <a:extLst>
                <a:ext uri="{FF2B5EF4-FFF2-40B4-BE49-F238E27FC236}">
                  <a16:creationId xmlns:a16="http://schemas.microsoft.com/office/drawing/2014/main" id="{0473D97E-2868-4327-BBE6-6E7293490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6200" y="5153026"/>
              <a:ext cx="74613" cy="15875"/>
            </a:xfrm>
            <a:custGeom>
              <a:avLst/>
              <a:gdLst>
                <a:gd name="T0" fmla="*/ 255 w 284"/>
                <a:gd name="T1" fmla="*/ 56 h 56"/>
                <a:gd name="T2" fmla="*/ 28 w 284"/>
                <a:gd name="T3" fmla="*/ 56 h 56"/>
                <a:gd name="T4" fmla="*/ 28 w 284"/>
                <a:gd name="T5" fmla="*/ 56 h 56"/>
                <a:gd name="T6" fmla="*/ 22 w 284"/>
                <a:gd name="T7" fmla="*/ 55 h 56"/>
                <a:gd name="T8" fmla="*/ 17 w 284"/>
                <a:gd name="T9" fmla="*/ 54 h 56"/>
                <a:gd name="T10" fmla="*/ 12 w 284"/>
                <a:gd name="T11" fmla="*/ 51 h 56"/>
                <a:gd name="T12" fmla="*/ 8 w 284"/>
                <a:gd name="T13" fmla="*/ 48 h 56"/>
                <a:gd name="T14" fmla="*/ 5 w 284"/>
                <a:gd name="T15" fmla="*/ 44 h 56"/>
                <a:gd name="T16" fmla="*/ 2 w 284"/>
                <a:gd name="T17" fmla="*/ 39 h 56"/>
                <a:gd name="T18" fmla="*/ 1 w 284"/>
                <a:gd name="T19" fmla="*/ 34 h 56"/>
                <a:gd name="T20" fmla="*/ 0 w 284"/>
                <a:gd name="T21" fmla="*/ 28 h 56"/>
                <a:gd name="T22" fmla="*/ 0 w 284"/>
                <a:gd name="T23" fmla="*/ 28 h 56"/>
                <a:gd name="T24" fmla="*/ 1 w 284"/>
                <a:gd name="T25" fmla="*/ 22 h 56"/>
                <a:gd name="T26" fmla="*/ 2 w 284"/>
                <a:gd name="T27" fmla="*/ 17 h 56"/>
                <a:gd name="T28" fmla="*/ 5 w 284"/>
                <a:gd name="T29" fmla="*/ 12 h 56"/>
                <a:gd name="T30" fmla="*/ 8 w 284"/>
                <a:gd name="T31" fmla="*/ 8 h 56"/>
                <a:gd name="T32" fmla="*/ 12 w 284"/>
                <a:gd name="T33" fmla="*/ 5 h 56"/>
                <a:gd name="T34" fmla="*/ 17 w 284"/>
                <a:gd name="T35" fmla="*/ 2 h 56"/>
                <a:gd name="T36" fmla="*/ 22 w 284"/>
                <a:gd name="T37" fmla="*/ 0 h 56"/>
                <a:gd name="T38" fmla="*/ 28 w 284"/>
                <a:gd name="T39" fmla="*/ 0 h 56"/>
                <a:gd name="T40" fmla="*/ 255 w 284"/>
                <a:gd name="T41" fmla="*/ 0 h 56"/>
                <a:gd name="T42" fmla="*/ 255 w 284"/>
                <a:gd name="T43" fmla="*/ 0 h 56"/>
                <a:gd name="T44" fmla="*/ 260 w 284"/>
                <a:gd name="T45" fmla="*/ 0 h 56"/>
                <a:gd name="T46" fmla="*/ 266 w 284"/>
                <a:gd name="T47" fmla="*/ 2 h 56"/>
                <a:gd name="T48" fmla="*/ 270 w 284"/>
                <a:gd name="T49" fmla="*/ 5 h 56"/>
                <a:gd name="T50" fmla="*/ 275 w 284"/>
                <a:gd name="T51" fmla="*/ 8 h 56"/>
                <a:gd name="T52" fmla="*/ 279 w 284"/>
                <a:gd name="T53" fmla="*/ 12 h 56"/>
                <a:gd name="T54" fmla="*/ 281 w 284"/>
                <a:gd name="T55" fmla="*/ 17 h 56"/>
                <a:gd name="T56" fmla="*/ 283 w 284"/>
                <a:gd name="T57" fmla="*/ 22 h 56"/>
                <a:gd name="T58" fmla="*/ 284 w 284"/>
                <a:gd name="T59" fmla="*/ 28 h 56"/>
                <a:gd name="T60" fmla="*/ 284 w 284"/>
                <a:gd name="T61" fmla="*/ 28 h 56"/>
                <a:gd name="T62" fmla="*/ 283 w 284"/>
                <a:gd name="T63" fmla="*/ 34 h 56"/>
                <a:gd name="T64" fmla="*/ 281 w 284"/>
                <a:gd name="T65" fmla="*/ 39 h 56"/>
                <a:gd name="T66" fmla="*/ 279 w 284"/>
                <a:gd name="T67" fmla="*/ 44 h 56"/>
                <a:gd name="T68" fmla="*/ 275 w 284"/>
                <a:gd name="T69" fmla="*/ 48 h 56"/>
                <a:gd name="T70" fmla="*/ 270 w 284"/>
                <a:gd name="T71" fmla="*/ 51 h 56"/>
                <a:gd name="T72" fmla="*/ 266 w 284"/>
                <a:gd name="T73" fmla="*/ 54 h 56"/>
                <a:gd name="T74" fmla="*/ 260 w 284"/>
                <a:gd name="T75" fmla="*/ 55 h 56"/>
                <a:gd name="T76" fmla="*/ 255 w 284"/>
                <a:gd name="T77" fmla="*/ 56 h 56"/>
                <a:gd name="T78" fmla="*/ 255 w 284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84" h="56">
                  <a:moveTo>
                    <a:pt x="255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5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1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255" y="0"/>
                  </a:lnTo>
                  <a:lnTo>
                    <a:pt x="255" y="0"/>
                  </a:lnTo>
                  <a:lnTo>
                    <a:pt x="260" y="0"/>
                  </a:lnTo>
                  <a:lnTo>
                    <a:pt x="266" y="2"/>
                  </a:lnTo>
                  <a:lnTo>
                    <a:pt x="270" y="5"/>
                  </a:lnTo>
                  <a:lnTo>
                    <a:pt x="275" y="8"/>
                  </a:lnTo>
                  <a:lnTo>
                    <a:pt x="279" y="12"/>
                  </a:lnTo>
                  <a:lnTo>
                    <a:pt x="281" y="17"/>
                  </a:lnTo>
                  <a:lnTo>
                    <a:pt x="283" y="22"/>
                  </a:lnTo>
                  <a:lnTo>
                    <a:pt x="284" y="28"/>
                  </a:lnTo>
                  <a:lnTo>
                    <a:pt x="284" y="28"/>
                  </a:lnTo>
                  <a:lnTo>
                    <a:pt x="283" y="34"/>
                  </a:lnTo>
                  <a:lnTo>
                    <a:pt x="281" y="39"/>
                  </a:lnTo>
                  <a:lnTo>
                    <a:pt x="279" y="44"/>
                  </a:lnTo>
                  <a:lnTo>
                    <a:pt x="275" y="48"/>
                  </a:lnTo>
                  <a:lnTo>
                    <a:pt x="270" y="51"/>
                  </a:lnTo>
                  <a:lnTo>
                    <a:pt x="266" y="54"/>
                  </a:lnTo>
                  <a:lnTo>
                    <a:pt x="260" y="55"/>
                  </a:lnTo>
                  <a:lnTo>
                    <a:pt x="255" y="56"/>
                  </a:lnTo>
                  <a:lnTo>
                    <a:pt x="255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6" name="Freeform 346">
              <a:extLst>
                <a:ext uri="{FF2B5EF4-FFF2-40B4-BE49-F238E27FC236}">
                  <a16:creationId xmlns:a16="http://schemas.microsoft.com/office/drawing/2014/main" id="{869056BF-2239-479E-8DA9-ED9CB199CE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183188"/>
              <a:ext cx="104775" cy="15875"/>
            </a:xfrm>
            <a:custGeom>
              <a:avLst/>
              <a:gdLst>
                <a:gd name="T0" fmla="*/ 368 w 397"/>
                <a:gd name="T1" fmla="*/ 56 h 56"/>
                <a:gd name="T2" fmla="*/ 28 w 397"/>
                <a:gd name="T3" fmla="*/ 56 h 56"/>
                <a:gd name="T4" fmla="*/ 28 w 397"/>
                <a:gd name="T5" fmla="*/ 56 h 56"/>
                <a:gd name="T6" fmla="*/ 22 w 397"/>
                <a:gd name="T7" fmla="*/ 56 h 56"/>
                <a:gd name="T8" fmla="*/ 17 w 397"/>
                <a:gd name="T9" fmla="*/ 54 h 56"/>
                <a:gd name="T10" fmla="*/ 12 w 397"/>
                <a:gd name="T11" fmla="*/ 51 h 56"/>
                <a:gd name="T12" fmla="*/ 8 w 397"/>
                <a:gd name="T13" fmla="*/ 48 h 56"/>
                <a:gd name="T14" fmla="*/ 5 w 397"/>
                <a:gd name="T15" fmla="*/ 44 h 56"/>
                <a:gd name="T16" fmla="*/ 2 w 397"/>
                <a:gd name="T17" fmla="*/ 39 h 56"/>
                <a:gd name="T18" fmla="*/ 0 w 397"/>
                <a:gd name="T19" fmla="*/ 34 h 56"/>
                <a:gd name="T20" fmla="*/ 0 w 397"/>
                <a:gd name="T21" fmla="*/ 28 h 56"/>
                <a:gd name="T22" fmla="*/ 0 w 397"/>
                <a:gd name="T23" fmla="*/ 28 h 56"/>
                <a:gd name="T24" fmla="*/ 0 w 397"/>
                <a:gd name="T25" fmla="*/ 23 h 56"/>
                <a:gd name="T26" fmla="*/ 2 w 397"/>
                <a:gd name="T27" fmla="*/ 17 h 56"/>
                <a:gd name="T28" fmla="*/ 5 w 397"/>
                <a:gd name="T29" fmla="*/ 13 h 56"/>
                <a:gd name="T30" fmla="*/ 8 w 397"/>
                <a:gd name="T31" fmla="*/ 8 h 56"/>
                <a:gd name="T32" fmla="*/ 12 w 397"/>
                <a:gd name="T33" fmla="*/ 5 h 56"/>
                <a:gd name="T34" fmla="*/ 17 w 397"/>
                <a:gd name="T35" fmla="*/ 2 h 56"/>
                <a:gd name="T36" fmla="*/ 22 w 397"/>
                <a:gd name="T37" fmla="*/ 1 h 56"/>
                <a:gd name="T38" fmla="*/ 28 w 397"/>
                <a:gd name="T39" fmla="*/ 0 h 56"/>
                <a:gd name="T40" fmla="*/ 368 w 397"/>
                <a:gd name="T41" fmla="*/ 0 h 56"/>
                <a:gd name="T42" fmla="*/ 368 w 397"/>
                <a:gd name="T43" fmla="*/ 0 h 56"/>
                <a:gd name="T44" fmla="*/ 373 w 397"/>
                <a:gd name="T45" fmla="*/ 1 h 56"/>
                <a:gd name="T46" fmla="*/ 379 w 397"/>
                <a:gd name="T47" fmla="*/ 2 h 56"/>
                <a:gd name="T48" fmla="*/ 383 w 397"/>
                <a:gd name="T49" fmla="*/ 5 h 56"/>
                <a:gd name="T50" fmla="*/ 388 w 397"/>
                <a:gd name="T51" fmla="*/ 8 h 56"/>
                <a:gd name="T52" fmla="*/ 392 w 397"/>
                <a:gd name="T53" fmla="*/ 13 h 56"/>
                <a:gd name="T54" fmla="*/ 394 w 397"/>
                <a:gd name="T55" fmla="*/ 17 h 56"/>
                <a:gd name="T56" fmla="*/ 396 w 397"/>
                <a:gd name="T57" fmla="*/ 23 h 56"/>
                <a:gd name="T58" fmla="*/ 397 w 397"/>
                <a:gd name="T59" fmla="*/ 28 h 56"/>
                <a:gd name="T60" fmla="*/ 397 w 397"/>
                <a:gd name="T61" fmla="*/ 28 h 56"/>
                <a:gd name="T62" fmla="*/ 396 w 397"/>
                <a:gd name="T63" fmla="*/ 34 h 56"/>
                <a:gd name="T64" fmla="*/ 394 w 397"/>
                <a:gd name="T65" fmla="*/ 39 h 56"/>
                <a:gd name="T66" fmla="*/ 392 w 397"/>
                <a:gd name="T67" fmla="*/ 44 h 56"/>
                <a:gd name="T68" fmla="*/ 388 w 397"/>
                <a:gd name="T69" fmla="*/ 48 h 56"/>
                <a:gd name="T70" fmla="*/ 383 w 397"/>
                <a:gd name="T71" fmla="*/ 51 h 56"/>
                <a:gd name="T72" fmla="*/ 379 w 397"/>
                <a:gd name="T73" fmla="*/ 54 h 56"/>
                <a:gd name="T74" fmla="*/ 373 w 397"/>
                <a:gd name="T75" fmla="*/ 56 h 56"/>
                <a:gd name="T76" fmla="*/ 368 w 397"/>
                <a:gd name="T77" fmla="*/ 56 h 56"/>
                <a:gd name="T78" fmla="*/ 368 w 397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6">
                  <a:moveTo>
                    <a:pt x="368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6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5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1"/>
                  </a:lnTo>
                  <a:lnTo>
                    <a:pt x="379" y="2"/>
                  </a:lnTo>
                  <a:lnTo>
                    <a:pt x="383" y="5"/>
                  </a:lnTo>
                  <a:lnTo>
                    <a:pt x="388" y="8"/>
                  </a:lnTo>
                  <a:lnTo>
                    <a:pt x="392" y="13"/>
                  </a:lnTo>
                  <a:lnTo>
                    <a:pt x="394" y="17"/>
                  </a:lnTo>
                  <a:lnTo>
                    <a:pt x="396" y="23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4"/>
                  </a:lnTo>
                  <a:lnTo>
                    <a:pt x="394" y="39"/>
                  </a:lnTo>
                  <a:lnTo>
                    <a:pt x="392" y="44"/>
                  </a:lnTo>
                  <a:lnTo>
                    <a:pt x="388" y="48"/>
                  </a:lnTo>
                  <a:lnTo>
                    <a:pt x="383" y="51"/>
                  </a:lnTo>
                  <a:lnTo>
                    <a:pt x="379" y="54"/>
                  </a:lnTo>
                  <a:lnTo>
                    <a:pt x="373" y="56"/>
                  </a:lnTo>
                  <a:lnTo>
                    <a:pt x="368" y="56"/>
                  </a:lnTo>
                  <a:lnTo>
                    <a:pt x="36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7" name="Freeform 347">
              <a:extLst>
                <a:ext uri="{FF2B5EF4-FFF2-40B4-BE49-F238E27FC236}">
                  <a16:creationId xmlns:a16="http://schemas.microsoft.com/office/drawing/2014/main" id="{12ED43D8-9CF1-4541-9A78-E213162D8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213351"/>
              <a:ext cx="104775" cy="15875"/>
            </a:xfrm>
            <a:custGeom>
              <a:avLst/>
              <a:gdLst>
                <a:gd name="T0" fmla="*/ 368 w 397"/>
                <a:gd name="T1" fmla="*/ 57 h 57"/>
                <a:gd name="T2" fmla="*/ 28 w 397"/>
                <a:gd name="T3" fmla="*/ 57 h 57"/>
                <a:gd name="T4" fmla="*/ 28 w 397"/>
                <a:gd name="T5" fmla="*/ 57 h 57"/>
                <a:gd name="T6" fmla="*/ 22 w 397"/>
                <a:gd name="T7" fmla="*/ 56 h 57"/>
                <a:gd name="T8" fmla="*/ 17 w 397"/>
                <a:gd name="T9" fmla="*/ 54 h 57"/>
                <a:gd name="T10" fmla="*/ 12 w 397"/>
                <a:gd name="T11" fmla="*/ 52 h 57"/>
                <a:gd name="T12" fmla="*/ 8 w 397"/>
                <a:gd name="T13" fmla="*/ 48 h 57"/>
                <a:gd name="T14" fmla="*/ 5 w 397"/>
                <a:gd name="T15" fmla="*/ 44 h 57"/>
                <a:gd name="T16" fmla="*/ 2 w 397"/>
                <a:gd name="T17" fmla="*/ 39 h 57"/>
                <a:gd name="T18" fmla="*/ 0 w 397"/>
                <a:gd name="T19" fmla="*/ 34 h 57"/>
                <a:gd name="T20" fmla="*/ 0 w 397"/>
                <a:gd name="T21" fmla="*/ 28 h 57"/>
                <a:gd name="T22" fmla="*/ 0 w 397"/>
                <a:gd name="T23" fmla="*/ 28 h 57"/>
                <a:gd name="T24" fmla="*/ 0 w 397"/>
                <a:gd name="T25" fmla="*/ 23 h 57"/>
                <a:gd name="T26" fmla="*/ 2 w 397"/>
                <a:gd name="T27" fmla="*/ 18 h 57"/>
                <a:gd name="T28" fmla="*/ 5 w 397"/>
                <a:gd name="T29" fmla="*/ 13 h 57"/>
                <a:gd name="T30" fmla="*/ 8 w 397"/>
                <a:gd name="T31" fmla="*/ 9 h 57"/>
                <a:gd name="T32" fmla="*/ 12 w 397"/>
                <a:gd name="T33" fmla="*/ 5 h 57"/>
                <a:gd name="T34" fmla="*/ 17 w 397"/>
                <a:gd name="T35" fmla="*/ 3 h 57"/>
                <a:gd name="T36" fmla="*/ 22 w 397"/>
                <a:gd name="T37" fmla="*/ 1 h 57"/>
                <a:gd name="T38" fmla="*/ 28 w 397"/>
                <a:gd name="T39" fmla="*/ 0 h 57"/>
                <a:gd name="T40" fmla="*/ 368 w 397"/>
                <a:gd name="T41" fmla="*/ 0 h 57"/>
                <a:gd name="T42" fmla="*/ 368 w 397"/>
                <a:gd name="T43" fmla="*/ 0 h 57"/>
                <a:gd name="T44" fmla="*/ 373 w 397"/>
                <a:gd name="T45" fmla="*/ 1 h 57"/>
                <a:gd name="T46" fmla="*/ 379 w 397"/>
                <a:gd name="T47" fmla="*/ 3 h 57"/>
                <a:gd name="T48" fmla="*/ 383 w 397"/>
                <a:gd name="T49" fmla="*/ 5 h 57"/>
                <a:gd name="T50" fmla="*/ 388 w 397"/>
                <a:gd name="T51" fmla="*/ 9 h 57"/>
                <a:gd name="T52" fmla="*/ 392 w 397"/>
                <a:gd name="T53" fmla="*/ 13 h 57"/>
                <a:gd name="T54" fmla="*/ 394 w 397"/>
                <a:gd name="T55" fmla="*/ 18 h 57"/>
                <a:gd name="T56" fmla="*/ 396 w 397"/>
                <a:gd name="T57" fmla="*/ 23 h 57"/>
                <a:gd name="T58" fmla="*/ 397 w 397"/>
                <a:gd name="T59" fmla="*/ 28 h 57"/>
                <a:gd name="T60" fmla="*/ 397 w 397"/>
                <a:gd name="T61" fmla="*/ 28 h 57"/>
                <a:gd name="T62" fmla="*/ 396 w 397"/>
                <a:gd name="T63" fmla="*/ 34 h 57"/>
                <a:gd name="T64" fmla="*/ 394 w 397"/>
                <a:gd name="T65" fmla="*/ 39 h 57"/>
                <a:gd name="T66" fmla="*/ 392 w 397"/>
                <a:gd name="T67" fmla="*/ 44 h 57"/>
                <a:gd name="T68" fmla="*/ 388 w 397"/>
                <a:gd name="T69" fmla="*/ 48 h 57"/>
                <a:gd name="T70" fmla="*/ 383 w 397"/>
                <a:gd name="T71" fmla="*/ 52 h 57"/>
                <a:gd name="T72" fmla="*/ 379 w 397"/>
                <a:gd name="T73" fmla="*/ 54 h 57"/>
                <a:gd name="T74" fmla="*/ 373 w 397"/>
                <a:gd name="T75" fmla="*/ 56 h 57"/>
                <a:gd name="T76" fmla="*/ 368 w 397"/>
                <a:gd name="T77" fmla="*/ 57 h 57"/>
                <a:gd name="T78" fmla="*/ 368 w 397"/>
                <a:gd name="T7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7">
                  <a:moveTo>
                    <a:pt x="368" y="57"/>
                  </a:moveTo>
                  <a:lnTo>
                    <a:pt x="28" y="57"/>
                  </a:lnTo>
                  <a:lnTo>
                    <a:pt x="28" y="57"/>
                  </a:lnTo>
                  <a:lnTo>
                    <a:pt x="22" y="56"/>
                  </a:lnTo>
                  <a:lnTo>
                    <a:pt x="17" y="54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5" y="13"/>
                  </a:lnTo>
                  <a:lnTo>
                    <a:pt x="8" y="9"/>
                  </a:lnTo>
                  <a:lnTo>
                    <a:pt x="12" y="5"/>
                  </a:lnTo>
                  <a:lnTo>
                    <a:pt x="17" y="3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1"/>
                  </a:lnTo>
                  <a:lnTo>
                    <a:pt x="379" y="3"/>
                  </a:lnTo>
                  <a:lnTo>
                    <a:pt x="383" y="5"/>
                  </a:lnTo>
                  <a:lnTo>
                    <a:pt x="388" y="9"/>
                  </a:lnTo>
                  <a:lnTo>
                    <a:pt x="392" y="13"/>
                  </a:lnTo>
                  <a:lnTo>
                    <a:pt x="394" y="18"/>
                  </a:lnTo>
                  <a:lnTo>
                    <a:pt x="396" y="23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4"/>
                  </a:lnTo>
                  <a:lnTo>
                    <a:pt x="394" y="39"/>
                  </a:lnTo>
                  <a:lnTo>
                    <a:pt x="392" y="44"/>
                  </a:lnTo>
                  <a:lnTo>
                    <a:pt x="388" y="48"/>
                  </a:lnTo>
                  <a:lnTo>
                    <a:pt x="383" y="52"/>
                  </a:lnTo>
                  <a:lnTo>
                    <a:pt x="379" y="54"/>
                  </a:lnTo>
                  <a:lnTo>
                    <a:pt x="373" y="56"/>
                  </a:lnTo>
                  <a:lnTo>
                    <a:pt x="368" y="57"/>
                  </a:lnTo>
                  <a:lnTo>
                    <a:pt x="368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8" name="Freeform 348">
              <a:extLst>
                <a:ext uri="{FF2B5EF4-FFF2-40B4-BE49-F238E27FC236}">
                  <a16:creationId xmlns:a16="http://schemas.microsoft.com/office/drawing/2014/main" id="{05D8A021-8F0D-4128-863F-785C56A49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243513"/>
              <a:ext cx="104775" cy="15875"/>
            </a:xfrm>
            <a:custGeom>
              <a:avLst/>
              <a:gdLst>
                <a:gd name="T0" fmla="*/ 368 w 397"/>
                <a:gd name="T1" fmla="*/ 56 h 56"/>
                <a:gd name="T2" fmla="*/ 28 w 397"/>
                <a:gd name="T3" fmla="*/ 56 h 56"/>
                <a:gd name="T4" fmla="*/ 28 w 397"/>
                <a:gd name="T5" fmla="*/ 56 h 56"/>
                <a:gd name="T6" fmla="*/ 22 w 397"/>
                <a:gd name="T7" fmla="*/ 55 h 56"/>
                <a:gd name="T8" fmla="*/ 17 w 397"/>
                <a:gd name="T9" fmla="*/ 54 h 56"/>
                <a:gd name="T10" fmla="*/ 12 w 397"/>
                <a:gd name="T11" fmla="*/ 51 h 56"/>
                <a:gd name="T12" fmla="*/ 8 w 397"/>
                <a:gd name="T13" fmla="*/ 48 h 56"/>
                <a:gd name="T14" fmla="*/ 5 w 397"/>
                <a:gd name="T15" fmla="*/ 43 h 56"/>
                <a:gd name="T16" fmla="*/ 2 w 397"/>
                <a:gd name="T17" fmla="*/ 39 h 56"/>
                <a:gd name="T18" fmla="*/ 0 w 397"/>
                <a:gd name="T19" fmla="*/ 33 h 56"/>
                <a:gd name="T20" fmla="*/ 0 w 397"/>
                <a:gd name="T21" fmla="*/ 28 h 56"/>
                <a:gd name="T22" fmla="*/ 0 w 397"/>
                <a:gd name="T23" fmla="*/ 28 h 56"/>
                <a:gd name="T24" fmla="*/ 0 w 397"/>
                <a:gd name="T25" fmla="*/ 22 h 56"/>
                <a:gd name="T26" fmla="*/ 2 w 397"/>
                <a:gd name="T27" fmla="*/ 17 h 56"/>
                <a:gd name="T28" fmla="*/ 5 w 397"/>
                <a:gd name="T29" fmla="*/ 12 h 56"/>
                <a:gd name="T30" fmla="*/ 8 w 397"/>
                <a:gd name="T31" fmla="*/ 8 h 56"/>
                <a:gd name="T32" fmla="*/ 12 w 397"/>
                <a:gd name="T33" fmla="*/ 4 h 56"/>
                <a:gd name="T34" fmla="*/ 17 w 397"/>
                <a:gd name="T35" fmla="*/ 2 h 56"/>
                <a:gd name="T36" fmla="*/ 22 w 397"/>
                <a:gd name="T37" fmla="*/ 0 h 56"/>
                <a:gd name="T38" fmla="*/ 28 w 397"/>
                <a:gd name="T39" fmla="*/ 0 h 56"/>
                <a:gd name="T40" fmla="*/ 368 w 397"/>
                <a:gd name="T41" fmla="*/ 0 h 56"/>
                <a:gd name="T42" fmla="*/ 368 w 397"/>
                <a:gd name="T43" fmla="*/ 0 h 56"/>
                <a:gd name="T44" fmla="*/ 373 w 397"/>
                <a:gd name="T45" fmla="*/ 0 h 56"/>
                <a:gd name="T46" fmla="*/ 379 w 397"/>
                <a:gd name="T47" fmla="*/ 2 h 56"/>
                <a:gd name="T48" fmla="*/ 383 w 397"/>
                <a:gd name="T49" fmla="*/ 4 h 56"/>
                <a:gd name="T50" fmla="*/ 388 w 397"/>
                <a:gd name="T51" fmla="*/ 8 h 56"/>
                <a:gd name="T52" fmla="*/ 392 w 397"/>
                <a:gd name="T53" fmla="*/ 12 h 56"/>
                <a:gd name="T54" fmla="*/ 394 w 397"/>
                <a:gd name="T55" fmla="*/ 17 h 56"/>
                <a:gd name="T56" fmla="*/ 396 w 397"/>
                <a:gd name="T57" fmla="*/ 22 h 56"/>
                <a:gd name="T58" fmla="*/ 397 w 397"/>
                <a:gd name="T59" fmla="*/ 28 h 56"/>
                <a:gd name="T60" fmla="*/ 397 w 397"/>
                <a:gd name="T61" fmla="*/ 28 h 56"/>
                <a:gd name="T62" fmla="*/ 396 w 397"/>
                <a:gd name="T63" fmla="*/ 33 h 56"/>
                <a:gd name="T64" fmla="*/ 394 w 397"/>
                <a:gd name="T65" fmla="*/ 39 h 56"/>
                <a:gd name="T66" fmla="*/ 392 w 397"/>
                <a:gd name="T67" fmla="*/ 43 h 56"/>
                <a:gd name="T68" fmla="*/ 388 w 397"/>
                <a:gd name="T69" fmla="*/ 48 h 56"/>
                <a:gd name="T70" fmla="*/ 383 w 397"/>
                <a:gd name="T71" fmla="*/ 51 h 56"/>
                <a:gd name="T72" fmla="*/ 379 w 397"/>
                <a:gd name="T73" fmla="*/ 54 h 56"/>
                <a:gd name="T74" fmla="*/ 373 w 397"/>
                <a:gd name="T75" fmla="*/ 55 h 56"/>
                <a:gd name="T76" fmla="*/ 368 w 397"/>
                <a:gd name="T77" fmla="*/ 56 h 56"/>
                <a:gd name="T78" fmla="*/ 368 w 397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6">
                  <a:moveTo>
                    <a:pt x="368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5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3"/>
                  </a:lnTo>
                  <a:lnTo>
                    <a:pt x="2" y="39"/>
                  </a:lnTo>
                  <a:lnTo>
                    <a:pt x="0" y="33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0"/>
                  </a:lnTo>
                  <a:lnTo>
                    <a:pt x="379" y="2"/>
                  </a:lnTo>
                  <a:lnTo>
                    <a:pt x="383" y="4"/>
                  </a:lnTo>
                  <a:lnTo>
                    <a:pt x="388" y="8"/>
                  </a:lnTo>
                  <a:lnTo>
                    <a:pt x="392" y="12"/>
                  </a:lnTo>
                  <a:lnTo>
                    <a:pt x="394" y="17"/>
                  </a:lnTo>
                  <a:lnTo>
                    <a:pt x="396" y="22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3"/>
                  </a:lnTo>
                  <a:lnTo>
                    <a:pt x="394" y="39"/>
                  </a:lnTo>
                  <a:lnTo>
                    <a:pt x="392" y="43"/>
                  </a:lnTo>
                  <a:lnTo>
                    <a:pt x="388" y="48"/>
                  </a:lnTo>
                  <a:lnTo>
                    <a:pt x="383" y="51"/>
                  </a:lnTo>
                  <a:lnTo>
                    <a:pt x="379" y="54"/>
                  </a:lnTo>
                  <a:lnTo>
                    <a:pt x="373" y="55"/>
                  </a:lnTo>
                  <a:lnTo>
                    <a:pt x="368" y="56"/>
                  </a:lnTo>
                  <a:lnTo>
                    <a:pt x="36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9" name="Freeform 349">
              <a:extLst>
                <a:ext uri="{FF2B5EF4-FFF2-40B4-BE49-F238E27FC236}">
                  <a16:creationId xmlns:a16="http://schemas.microsoft.com/office/drawing/2014/main" id="{DCD54654-F7EA-44CC-B180-A210D9626E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65875" y="5124451"/>
              <a:ext cx="165100" cy="163513"/>
            </a:xfrm>
            <a:custGeom>
              <a:avLst/>
              <a:gdLst>
                <a:gd name="T0" fmla="*/ 594 w 623"/>
                <a:gd name="T1" fmla="*/ 624 h 624"/>
                <a:gd name="T2" fmla="*/ 28 w 623"/>
                <a:gd name="T3" fmla="*/ 624 h 624"/>
                <a:gd name="T4" fmla="*/ 28 w 623"/>
                <a:gd name="T5" fmla="*/ 624 h 624"/>
                <a:gd name="T6" fmla="*/ 22 w 623"/>
                <a:gd name="T7" fmla="*/ 623 h 624"/>
                <a:gd name="T8" fmla="*/ 17 w 623"/>
                <a:gd name="T9" fmla="*/ 622 h 624"/>
                <a:gd name="T10" fmla="*/ 12 w 623"/>
                <a:gd name="T11" fmla="*/ 618 h 624"/>
                <a:gd name="T12" fmla="*/ 8 w 623"/>
                <a:gd name="T13" fmla="*/ 615 h 624"/>
                <a:gd name="T14" fmla="*/ 4 w 623"/>
                <a:gd name="T15" fmla="*/ 611 h 624"/>
                <a:gd name="T16" fmla="*/ 2 w 623"/>
                <a:gd name="T17" fmla="*/ 606 h 624"/>
                <a:gd name="T18" fmla="*/ 0 w 623"/>
                <a:gd name="T19" fmla="*/ 601 h 624"/>
                <a:gd name="T20" fmla="*/ 0 w 623"/>
                <a:gd name="T21" fmla="*/ 595 h 624"/>
                <a:gd name="T22" fmla="*/ 0 w 623"/>
                <a:gd name="T23" fmla="*/ 29 h 624"/>
                <a:gd name="T24" fmla="*/ 0 w 623"/>
                <a:gd name="T25" fmla="*/ 29 h 624"/>
                <a:gd name="T26" fmla="*/ 0 w 623"/>
                <a:gd name="T27" fmla="*/ 23 h 624"/>
                <a:gd name="T28" fmla="*/ 2 w 623"/>
                <a:gd name="T29" fmla="*/ 18 h 624"/>
                <a:gd name="T30" fmla="*/ 4 w 623"/>
                <a:gd name="T31" fmla="*/ 13 h 624"/>
                <a:gd name="T32" fmla="*/ 8 w 623"/>
                <a:gd name="T33" fmla="*/ 9 h 624"/>
                <a:gd name="T34" fmla="*/ 12 w 623"/>
                <a:gd name="T35" fmla="*/ 4 h 624"/>
                <a:gd name="T36" fmla="*/ 17 w 623"/>
                <a:gd name="T37" fmla="*/ 2 h 624"/>
                <a:gd name="T38" fmla="*/ 22 w 623"/>
                <a:gd name="T39" fmla="*/ 0 h 624"/>
                <a:gd name="T40" fmla="*/ 28 w 623"/>
                <a:gd name="T41" fmla="*/ 0 h 624"/>
                <a:gd name="T42" fmla="*/ 594 w 623"/>
                <a:gd name="T43" fmla="*/ 0 h 624"/>
                <a:gd name="T44" fmla="*/ 594 w 623"/>
                <a:gd name="T45" fmla="*/ 0 h 624"/>
                <a:gd name="T46" fmla="*/ 599 w 623"/>
                <a:gd name="T47" fmla="*/ 0 h 624"/>
                <a:gd name="T48" fmla="*/ 606 w 623"/>
                <a:gd name="T49" fmla="*/ 2 h 624"/>
                <a:gd name="T50" fmla="*/ 611 w 623"/>
                <a:gd name="T51" fmla="*/ 4 h 624"/>
                <a:gd name="T52" fmla="*/ 615 w 623"/>
                <a:gd name="T53" fmla="*/ 9 h 624"/>
                <a:gd name="T54" fmla="*/ 618 w 623"/>
                <a:gd name="T55" fmla="*/ 13 h 624"/>
                <a:gd name="T56" fmla="*/ 621 w 623"/>
                <a:gd name="T57" fmla="*/ 18 h 624"/>
                <a:gd name="T58" fmla="*/ 622 w 623"/>
                <a:gd name="T59" fmla="*/ 23 h 624"/>
                <a:gd name="T60" fmla="*/ 623 w 623"/>
                <a:gd name="T61" fmla="*/ 29 h 624"/>
                <a:gd name="T62" fmla="*/ 623 w 623"/>
                <a:gd name="T63" fmla="*/ 595 h 624"/>
                <a:gd name="T64" fmla="*/ 623 w 623"/>
                <a:gd name="T65" fmla="*/ 595 h 624"/>
                <a:gd name="T66" fmla="*/ 622 w 623"/>
                <a:gd name="T67" fmla="*/ 601 h 624"/>
                <a:gd name="T68" fmla="*/ 621 w 623"/>
                <a:gd name="T69" fmla="*/ 606 h 624"/>
                <a:gd name="T70" fmla="*/ 618 w 623"/>
                <a:gd name="T71" fmla="*/ 611 h 624"/>
                <a:gd name="T72" fmla="*/ 615 w 623"/>
                <a:gd name="T73" fmla="*/ 615 h 624"/>
                <a:gd name="T74" fmla="*/ 611 w 623"/>
                <a:gd name="T75" fmla="*/ 618 h 624"/>
                <a:gd name="T76" fmla="*/ 606 w 623"/>
                <a:gd name="T77" fmla="*/ 622 h 624"/>
                <a:gd name="T78" fmla="*/ 599 w 623"/>
                <a:gd name="T79" fmla="*/ 623 h 624"/>
                <a:gd name="T80" fmla="*/ 594 w 623"/>
                <a:gd name="T81" fmla="*/ 624 h 624"/>
                <a:gd name="T82" fmla="*/ 594 w 623"/>
                <a:gd name="T83" fmla="*/ 624 h 624"/>
                <a:gd name="T84" fmla="*/ 56 w 623"/>
                <a:gd name="T85" fmla="*/ 567 h 624"/>
                <a:gd name="T86" fmla="*/ 566 w 623"/>
                <a:gd name="T87" fmla="*/ 567 h 624"/>
                <a:gd name="T88" fmla="*/ 566 w 623"/>
                <a:gd name="T89" fmla="*/ 57 h 624"/>
                <a:gd name="T90" fmla="*/ 56 w 623"/>
                <a:gd name="T91" fmla="*/ 57 h 624"/>
                <a:gd name="T92" fmla="*/ 56 w 623"/>
                <a:gd name="T93" fmla="*/ 567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23" h="624">
                  <a:moveTo>
                    <a:pt x="594" y="624"/>
                  </a:moveTo>
                  <a:lnTo>
                    <a:pt x="28" y="624"/>
                  </a:lnTo>
                  <a:lnTo>
                    <a:pt x="28" y="624"/>
                  </a:lnTo>
                  <a:lnTo>
                    <a:pt x="22" y="623"/>
                  </a:lnTo>
                  <a:lnTo>
                    <a:pt x="17" y="622"/>
                  </a:lnTo>
                  <a:lnTo>
                    <a:pt x="12" y="618"/>
                  </a:lnTo>
                  <a:lnTo>
                    <a:pt x="8" y="615"/>
                  </a:lnTo>
                  <a:lnTo>
                    <a:pt x="4" y="611"/>
                  </a:lnTo>
                  <a:lnTo>
                    <a:pt x="2" y="606"/>
                  </a:lnTo>
                  <a:lnTo>
                    <a:pt x="0" y="601"/>
                  </a:lnTo>
                  <a:lnTo>
                    <a:pt x="0" y="595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8" y="9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594" y="0"/>
                  </a:lnTo>
                  <a:lnTo>
                    <a:pt x="594" y="0"/>
                  </a:lnTo>
                  <a:lnTo>
                    <a:pt x="599" y="0"/>
                  </a:lnTo>
                  <a:lnTo>
                    <a:pt x="606" y="2"/>
                  </a:lnTo>
                  <a:lnTo>
                    <a:pt x="611" y="4"/>
                  </a:lnTo>
                  <a:lnTo>
                    <a:pt x="615" y="9"/>
                  </a:lnTo>
                  <a:lnTo>
                    <a:pt x="618" y="13"/>
                  </a:lnTo>
                  <a:lnTo>
                    <a:pt x="621" y="18"/>
                  </a:lnTo>
                  <a:lnTo>
                    <a:pt x="622" y="23"/>
                  </a:lnTo>
                  <a:lnTo>
                    <a:pt x="623" y="29"/>
                  </a:lnTo>
                  <a:lnTo>
                    <a:pt x="623" y="595"/>
                  </a:lnTo>
                  <a:lnTo>
                    <a:pt x="623" y="595"/>
                  </a:lnTo>
                  <a:lnTo>
                    <a:pt x="622" y="601"/>
                  </a:lnTo>
                  <a:lnTo>
                    <a:pt x="621" y="606"/>
                  </a:lnTo>
                  <a:lnTo>
                    <a:pt x="618" y="611"/>
                  </a:lnTo>
                  <a:lnTo>
                    <a:pt x="615" y="615"/>
                  </a:lnTo>
                  <a:lnTo>
                    <a:pt x="611" y="618"/>
                  </a:lnTo>
                  <a:lnTo>
                    <a:pt x="606" y="622"/>
                  </a:lnTo>
                  <a:lnTo>
                    <a:pt x="599" y="623"/>
                  </a:lnTo>
                  <a:lnTo>
                    <a:pt x="594" y="624"/>
                  </a:lnTo>
                  <a:lnTo>
                    <a:pt x="594" y="624"/>
                  </a:lnTo>
                  <a:close/>
                  <a:moveTo>
                    <a:pt x="56" y="567"/>
                  </a:moveTo>
                  <a:lnTo>
                    <a:pt x="566" y="567"/>
                  </a:lnTo>
                  <a:lnTo>
                    <a:pt x="566" y="57"/>
                  </a:lnTo>
                  <a:lnTo>
                    <a:pt x="56" y="57"/>
                  </a:lnTo>
                  <a:lnTo>
                    <a:pt x="56" y="5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81032209-307F-4DF1-BD77-90E0874A9DA3}"/>
              </a:ext>
            </a:extLst>
          </p:cNvPr>
          <p:cNvGrpSpPr/>
          <p:nvPr/>
        </p:nvGrpSpPr>
        <p:grpSpPr>
          <a:xfrm>
            <a:off x="3218655" y="4603276"/>
            <a:ext cx="360363" cy="360363"/>
            <a:chOff x="2676525" y="2889251"/>
            <a:chExt cx="360363" cy="360363"/>
          </a:xfrm>
          <a:solidFill>
            <a:srgbClr val="110E26"/>
          </a:solidFill>
        </p:grpSpPr>
        <p:sp>
          <p:nvSpPr>
            <p:cNvPr id="171" name="Freeform 1316">
              <a:extLst>
                <a:ext uri="{FF2B5EF4-FFF2-40B4-BE49-F238E27FC236}">
                  <a16:creationId xmlns:a16="http://schemas.microsoft.com/office/drawing/2014/main" id="{5D4CA3CA-C080-4147-ACD6-F76F9A8E52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76525" y="2889251"/>
              <a:ext cx="360363" cy="360363"/>
            </a:xfrm>
            <a:custGeom>
              <a:avLst/>
              <a:gdLst>
                <a:gd name="T0" fmla="*/ 777 w 1587"/>
                <a:gd name="T1" fmla="*/ 1562 h 1588"/>
                <a:gd name="T2" fmla="*/ 802 w 1587"/>
                <a:gd name="T3" fmla="*/ 1521 h 1588"/>
                <a:gd name="T4" fmla="*/ 1013 w 1587"/>
                <a:gd name="T5" fmla="*/ 1487 h 1588"/>
                <a:gd name="T6" fmla="*/ 1247 w 1587"/>
                <a:gd name="T7" fmla="*/ 1362 h 1588"/>
                <a:gd name="T8" fmla="*/ 1294 w 1587"/>
                <a:gd name="T9" fmla="*/ 1367 h 1588"/>
                <a:gd name="T10" fmla="*/ 1288 w 1587"/>
                <a:gd name="T11" fmla="*/ 1414 h 1588"/>
                <a:gd name="T12" fmla="*/ 1064 w 1587"/>
                <a:gd name="T13" fmla="*/ 1540 h 1588"/>
                <a:gd name="T14" fmla="*/ 810 w 1587"/>
                <a:gd name="T15" fmla="*/ 1588 h 1588"/>
                <a:gd name="T16" fmla="*/ 525 w 1587"/>
                <a:gd name="T17" fmla="*/ 1541 h 1588"/>
                <a:gd name="T18" fmla="*/ 275 w 1587"/>
                <a:gd name="T19" fmla="*/ 1394 h 1588"/>
                <a:gd name="T20" fmla="*/ 177 w 1587"/>
                <a:gd name="T21" fmla="*/ 1278 h 1588"/>
                <a:gd name="T22" fmla="*/ 212 w 1587"/>
                <a:gd name="T23" fmla="*/ 1248 h 1588"/>
                <a:gd name="T24" fmla="*/ 318 w 1587"/>
                <a:gd name="T25" fmla="*/ 1344 h 1588"/>
                <a:gd name="T26" fmla="*/ 547 w 1587"/>
                <a:gd name="T27" fmla="*/ 1478 h 1588"/>
                <a:gd name="T28" fmla="*/ 656 w 1587"/>
                <a:gd name="T29" fmla="*/ 1523 h 1588"/>
                <a:gd name="T30" fmla="*/ 641 w 1587"/>
                <a:gd name="T31" fmla="*/ 1565 h 1588"/>
                <a:gd name="T32" fmla="*/ 1383 w 1587"/>
                <a:gd name="T33" fmla="*/ 1284 h 1588"/>
                <a:gd name="T34" fmla="*/ 1368 w 1587"/>
                <a:gd name="T35" fmla="*/ 1241 h 1588"/>
                <a:gd name="T36" fmla="*/ 1473 w 1587"/>
                <a:gd name="T37" fmla="*/ 1054 h 1588"/>
                <a:gd name="T38" fmla="*/ 1521 w 1587"/>
                <a:gd name="T39" fmla="*/ 794 h 1588"/>
                <a:gd name="T40" fmla="*/ 1554 w 1587"/>
                <a:gd name="T41" fmla="*/ 758 h 1588"/>
                <a:gd name="T42" fmla="*/ 1587 w 1587"/>
                <a:gd name="T43" fmla="*/ 790 h 1588"/>
                <a:gd name="T44" fmla="*/ 1555 w 1587"/>
                <a:gd name="T45" fmla="*/ 1017 h 1588"/>
                <a:gd name="T46" fmla="*/ 1424 w 1587"/>
                <a:gd name="T47" fmla="*/ 1275 h 1588"/>
                <a:gd name="T48" fmla="*/ 105 w 1587"/>
                <a:gd name="T49" fmla="*/ 1158 h 1588"/>
                <a:gd name="T50" fmla="*/ 69 w 1587"/>
                <a:gd name="T51" fmla="*/ 1119 h 1588"/>
                <a:gd name="T52" fmla="*/ 11 w 1587"/>
                <a:gd name="T53" fmla="*/ 927 h 1588"/>
                <a:gd name="T54" fmla="*/ 4 w 1587"/>
                <a:gd name="T55" fmla="*/ 714 h 1588"/>
                <a:gd name="T56" fmla="*/ 41 w 1587"/>
                <a:gd name="T57" fmla="*/ 608 h 1588"/>
                <a:gd name="T58" fmla="*/ 81 w 1587"/>
                <a:gd name="T59" fmla="*/ 634 h 1588"/>
                <a:gd name="T60" fmla="*/ 67 w 1587"/>
                <a:gd name="T61" fmla="*/ 835 h 1588"/>
                <a:gd name="T62" fmla="*/ 141 w 1587"/>
                <a:gd name="T63" fmla="*/ 1117 h 1588"/>
                <a:gd name="T64" fmla="*/ 116 w 1587"/>
                <a:gd name="T65" fmla="*/ 1157 h 1588"/>
                <a:gd name="T66" fmla="*/ 1507 w 1587"/>
                <a:gd name="T67" fmla="*/ 629 h 1588"/>
                <a:gd name="T68" fmla="*/ 1448 w 1587"/>
                <a:gd name="T69" fmla="*/ 476 h 1588"/>
                <a:gd name="T70" fmla="*/ 1290 w 1587"/>
                <a:gd name="T71" fmla="*/ 261 h 1588"/>
                <a:gd name="T72" fmla="*/ 1234 w 1587"/>
                <a:gd name="T73" fmla="*/ 188 h 1588"/>
                <a:gd name="T74" fmla="*/ 1274 w 1587"/>
                <a:gd name="T75" fmla="*/ 165 h 1588"/>
                <a:gd name="T76" fmla="*/ 1422 w 1587"/>
                <a:gd name="T77" fmla="*/ 309 h 1588"/>
                <a:gd name="T78" fmla="*/ 1554 w 1587"/>
                <a:gd name="T79" fmla="*/ 567 h 1588"/>
                <a:gd name="T80" fmla="*/ 1545 w 1587"/>
                <a:gd name="T81" fmla="*/ 636 h 1588"/>
                <a:gd name="T82" fmla="*/ 93 w 1587"/>
                <a:gd name="T83" fmla="*/ 494 h 1588"/>
                <a:gd name="T84" fmla="*/ 78 w 1587"/>
                <a:gd name="T85" fmla="*/ 451 h 1588"/>
                <a:gd name="T86" fmla="*/ 248 w 1587"/>
                <a:gd name="T87" fmla="*/ 217 h 1588"/>
                <a:gd name="T88" fmla="*/ 439 w 1587"/>
                <a:gd name="T89" fmla="*/ 83 h 1588"/>
                <a:gd name="T90" fmla="*/ 479 w 1587"/>
                <a:gd name="T91" fmla="*/ 107 h 1588"/>
                <a:gd name="T92" fmla="*/ 437 w 1587"/>
                <a:gd name="T93" fmla="*/ 159 h 1588"/>
                <a:gd name="T94" fmla="*/ 233 w 1587"/>
                <a:gd name="T95" fmla="*/ 330 h 1588"/>
                <a:gd name="T96" fmla="*/ 131 w 1587"/>
                <a:gd name="T97" fmla="*/ 487 h 1588"/>
                <a:gd name="T98" fmla="*/ 1107 w 1587"/>
                <a:gd name="T99" fmla="*/ 133 h 1588"/>
                <a:gd name="T100" fmla="*/ 924 w 1587"/>
                <a:gd name="T101" fmla="*/ 77 h 1588"/>
                <a:gd name="T102" fmla="*/ 658 w 1587"/>
                <a:gd name="T103" fmla="*/ 78 h 1588"/>
                <a:gd name="T104" fmla="*/ 592 w 1587"/>
                <a:gd name="T105" fmla="*/ 66 h 1588"/>
                <a:gd name="T106" fmla="*/ 609 w 1587"/>
                <a:gd name="T107" fmla="*/ 22 h 1588"/>
                <a:gd name="T108" fmla="*/ 839 w 1587"/>
                <a:gd name="T109" fmla="*/ 1 h 1588"/>
                <a:gd name="T110" fmla="*/ 1121 w 1587"/>
                <a:gd name="T111" fmla="*/ 70 h 1588"/>
                <a:gd name="T112" fmla="*/ 1137 w 1587"/>
                <a:gd name="T113" fmla="*/ 113 h 1588"/>
                <a:gd name="T114" fmla="*/ 1107 w 1587"/>
                <a:gd name="T115" fmla="*/ 133 h 1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87" h="1588">
                  <a:moveTo>
                    <a:pt x="809" y="1588"/>
                  </a:moveTo>
                  <a:lnTo>
                    <a:pt x="809" y="1588"/>
                  </a:lnTo>
                  <a:lnTo>
                    <a:pt x="803" y="1587"/>
                  </a:lnTo>
                  <a:lnTo>
                    <a:pt x="797" y="1584"/>
                  </a:lnTo>
                  <a:lnTo>
                    <a:pt x="792" y="1581"/>
                  </a:lnTo>
                  <a:lnTo>
                    <a:pt x="786" y="1577"/>
                  </a:lnTo>
                  <a:lnTo>
                    <a:pt x="782" y="1573"/>
                  </a:lnTo>
                  <a:lnTo>
                    <a:pt x="779" y="1567"/>
                  </a:lnTo>
                  <a:lnTo>
                    <a:pt x="777" y="1562"/>
                  </a:lnTo>
                  <a:lnTo>
                    <a:pt x="777" y="1554"/>
                  </a:lnTo>
                  <a:lnTo>
                    <a:pt x="777" y="1554"/>
                  </a:lnTo>
                  <a:lnTo>
                    <a:pt x="777" y="1548"/>
                  </a:lnTo>
                  <a:lnTo>
                    <a:pt x="779" y="1542"/>
                  </a:lnTo>
                  <a:lnTo>
                    <a:pt x="782" y="1536"/>
                  </a:lnTo>
                  <a:lnTo>
                    <a:pt x="785" y="1531"/>
                  </a:lnTo>
                  <a:lnTo>
                    <a:pt x="791" y="1526"/>
                  </a:lnTo>
                  <a:lnTo>
                    <a:pt x="796" y="1523"/>
                  </a:lnTo>
                  <a:lnTo>
                    <a:pt x="802" y="1521"/>
                  </a:lnTo>
                  <a:lnTo>
                    <a:pt x="809" y="1521"/>
                  </a:lnTo>
                  <a:lnTo>
                    <a:pt x="809" y="1521"/>
                  </a:lnTo>
                  <a:lnTo>
                    <a:pt x="839" y="1519"/>
                  </a:lnTo>
                  <a:lnTo>
                    <a:pt x="869" y="1517"/>
                  </a:lnTo>
                  <a:lnTo>
                    <a:pt x="898" y="1514"/>
                  </a:lnTo>
                  <a:lnTo>
                    <a:pt x="928" y="1509"/>
                  </a:lnTo>
                  <a:lnTo>
                    <a:pt x="957" y="1503"/>
                  </a:lnTo>
                  <a:lnTo>
                    <a:pt x="985" y="1495"/>
                  </a:lnTo>
                  <a:lnTo>
                    <a:pt x="1013" y="1487"/>
                  </a:lnTo>
                  <a:lnTo>
                    <a:pt x="1041" y="1478"/>
                  </a:lnTo>
                  <a:lnTo>
                    <a:pt x="1069" y="1467"/>
                  </a:lnTo>
                  <a:lnTo>
                    <a:pt x="1096" y="1456"/>
                  </a:lnTo>
                  <a:lnTo>
                    <a:pt x="1123" y="1443"/>
                  </a:lnTo>
                  <a:lnTo>
                    <a:pt x="1149" y="1429"/>
                  </a:lnTo>
                  <a:lnTo>
                    <a:pt x="1174" y="1414"/>
                  </a:lnTo>
                  <a:lnTo>
                    <a:pt x="1199" y="1398"/>
                  </a:lnTo>
                  <a:lnTo>
                    <a:pt x="1223" y="1381"/>
                  </a:lnTo>
                  <a:lnTo>
                    <a:pt x="1247" y="1362"/>
                  </a:lnTo>
                  <a:lnTo>
                    <a:pt x="1247" y="1362"/>
                  </a:lnTo>
                  <a:lnTo>
                    <a:pt x="1253" y="1359"/>
                  </a:lnTo>
                  <a:lnTo>
                    <a:pt x="1259" y="1356"/>
                  </a:lnTo>
                  <a:lnTo>
                    <a:pt x="1266" y="1355"/>
                  </a:lnTo>
                  <a:lnTo>
                    <a:pt x="1272" y="1355"/>
                  </a:lnTo>
                  <a:lnTo>
                    <a:pt x="1278" y="1357"/>
                  </a:lnTo>
                  <a:lnTo>
                    <a:pt x="1283" y="1359"/>
                  </a:lnTo>
                  <a:lnTo>
                    <a:pt x="1289" y="1363"/>
                  </a:lnTo>
                  <a:lnTo>
                    <a:pt x="1294" y="1367"/>
                  </a:lnTo>
                  <a:lnTo>
                    <a:pt x="1294" y="1367"/>
                  </a:lnTo>
                  <a:lnTo>
                    <a:pt x="1298" y="1373"/>
                  </a:lnTo>
                  <a:lnTo>
                    <a:pt x="1300" y="1378"/>
                  </a:lnTo>
                  <a:lnTo>
                    <a:pt x="1301" y="1386"/>
                  </a:lnTo>
                  <a:lnTo>
                    <a:pt x="1301" y="1392"/>
                  </a:lnTo>
                  <a:lnTo>
                    <a:pt x="1300" y="1398"/>
                  </a:lnTo>
                  <a:lnTo>
                    <a:pt x="1297" y="1403"/>
                  </a:lnTo>
                  <a:lnTo>
                    <a:pt x="1294" y="1409"/>
                  </a:lnTo>
                  <a:lnTo>
                    <a:pt x="1288" y="1414"/>
                  </a:lnTo>
                  <a:lnTo>
                    <a:pt x="1288" y="1414"/>
                  </a:lnTo>
                  <a:lnTo>
                    <a:pt x="1263" y="1433"/>
                  </a:lnTo>
                  <a:lnTo>
                    <a:pt x="1236" y="1453"/>
                  </a:lnTo>
                  <a:lnTo>
                    <a:pt x="1209" y="1471"/>
                  </a:lnTo>
                  <a:lnTo>
                    <a:pt x="1181" y="1486"/>
                  </a:lnTo>
                  <a:lnTo>
                    <a:pt x="1153" y="1502"/>
                  </a:lnTo>
                  <a:lnTo>
                    <a:pt x="1124" y="1516"/>
                  </a:lnTo>
                  <a:lnTo>
                    <a:pt x="1094" y="1529"/>
                  </a:lnTo>
                  <a:lnTo>
                    <a:pt x="1064" y="1540"/>
                  </a:lnTo>
                  <a:lnTo>
                    <a:pt x="1034" y="1550"/>
                  </a:lnTo>
                  <a:lnTo>
                    <a:pt x="1003" y="1560"/>
                  </a:lnTo>
                  <a:lnTo>
                    <a:pt x="972" y="1567"/>
                  </a:lnTo>
                  <a:lnTo>
                    <a:pt x="940" y="1574"/>
                  </a:lnTo>
                  <a:lnTo>
                    <a:pt x="908" y="1579"/>
                  </a:lnTo>
                  <a:lnTo>
                    <a:pt x="875" y="1583"/>
                  </a:lnTo>
                  <a:lnTo>
                    <a:pt x="843" y="1585"/>
                  </a:lnTo>
                  <a:lnTo>
                    <a:pt x="810" y="1588"/>
                  </a:lnTo>
                  <a:lnTo>
                    <a:pt x="810" y="1588"/>
                  </a:lnTo>
                  <a:lnTo>
                    <a:pt x="809" y="1588"/>
                  </a:lnTo>
                  <a:lnTo>
                    <a:pt x="809" y="1588"/>
                  </a:lnTo>
                  <a:close/>
                  <a:moveTo>
                    <a:pt x="625" y="1569"/>
                  </a:moveTo>
                  <a:lnTo>
                    <a:pt x="625" y="1569"/>
                  </a:lnTo>
                  <a:lnTo>
                    <a:pt x="618" y="1568"/>
                  </a:lnTo>
                  <a:lnTo>
                    <a:pt x="618" y="1568"/>
                  </a:lnTo>
                  <a:lnTo>
                    <a:pt x="587" y="1560"/>
                  </a:lnTo>
                  <a:lnTo>
                    <a:pt x="556" y="1551"/>
                  </a:lnTo>
                  <a:lnTo>
                    <a:pt x="525" y="1541"/>
                  </a:lnTo>
                  <a:lnTo>
                    <a:pt x="495" y="1529"/>
                  </a:lnTo>
                  <a:lnTo>
                    <a:pt x="465" y="1516"/>
                  </a:lnTo>
                  <a:lnTo>
                    <a:pt x="436" y="1502"/>
                  </a:lnTo>
                  <a:lnTo>
                    <a:pt x="408" y="1487"/>
                  </a:lnTo>
                  <a:lnTo>
                    <a:pt x="380" y="1471"/>
                  </a:lnTo>
                  <a:lnTo>
                    <a:pt x="352" y="1453"/>
                  </a:lnTo>
                  <a:lnTo>
                    <a:pt x="326" y="1434"/>
                  </a:lnTo>
                  <a:lnTo>
                    <a:pt x="300" y="1415"/>
                  </a:lnTo>
                  <a:lnTo>
                    <a:pt x="275" y="1394"/>
                  </a:lnTo>
                  <a:lnTo>
                    <a:pt x="250" y="1372"/>
                  </a:lnTo>
                  <a:lnTo>
                    <a:pt x="228" y="1350"/>
                  </a:lnTo>
                  <a:lnTo>
                    <a:pt x="205" y="1327"/>
                  </a:lnTo>
                  <a:lnTo>
                    <a:pt x="184" y="1302"/>
                  </a:lnTo>
                  <a:lnTo>
                    <a:pt x="184" y="1302"/>
                  </a:lnTo>
                  <a:lnTo>
                    <a:pt x="180" y="1297"/>
                  </a:lnTo>
                  <a:lnTo>
                    <a:pt x="178" y="1290"/>
                  </a:lnTo>
                  <a:lnTo>
                    <a:pt x="177" y="1284"/>
                  </a:lnTo>
                  <a:lnTo>
                    <a:pt x="177" y="1278"/>
                  </a:lnTo>
                  <a:lnTo>
                    <a:pt x="178" y="1272"/>
                  </a:lnTo>
                  <a:lnTo>
                    <a:pt x="180" y="1266"/>
                  </a:lnTo>
                  <a:lnTo>
                    <a:pt x="183" y="1260"/>
                  </a:lnTo>
                  <a:lnTo>
                    <a:pt x="188" y="1255"/>
                  </a:lnTo>
                  <a:lnTo>
                    <a:pt x="188" y="1255"/>
                  </a:lnTo>
                  <a:lnTo>
                    <a:pt x="194" y="1251"/>
                  </a:lnTo>
                  <a:lnTo>
                    <a:pt x="200" y="1249"/>
                  </a:lnTo>
                  <a:lnTo>
                    <a:pt x="206" y="1248"/>
                  </a:lnTo>
                  <a:lnTo>
                    <a:pt x="212" y="1248"/>
                  </a:lnTo>
                  <a:lnTo>
                    <a:pt x="218" y="1249"/>
                  </a:lnTo>
                  <a:lnTo>
                    <a:pt x="225" y="1251"/>
                  </a:lnTo>
                  <a:lnTo>
                    <a:pt x="230" y="1255"/>
                  </a:lnTo>
                  <a:lnTo>
                    <a:pt x="235" y="1259"/>
                  </a:lnTo>
                  <a:lnTo>
                    <a:pt x="235" y="1259"/>
                  </a:lnTo>
                  <a:lnTo>
                    <a:pt x="255" y="1282"/>
                  </a:lnTo>
                  <a:lnTo>
                    <a:pt x="275" y="1304"/>
                  </a:lnTo>
                  <a:lnTo>
                    <a:pt x="296" y="1325"/>
                  </a:lnTo>
                  <a:lnTo>
                    <a:pt x="318" y="1344"/>
                  </a:lnTo>
                  <a:lnTo>
                    <a:pt x="342" y="1363"/>
                  </a:lnTo>
                  <a:lnTo>
                    <a:pt x="364" y="1382"/>
                  </a:lnTo>
                  <a:lnTo>
                    <a:pt x="389" y="1398"/>
                  </a:lnTo>
                  <a:lnTo>
                    <a:pt x="414" y="1414"/>
                  </a:lnTo>
                  <a:lnTo>
                    <a:pt x="440" y="1429"/>
                  </a:lnTo>
                  <a:lnTo>
                    <a:pt x="466" y="1443"/>
                  </a:lnTo>
                  <a:lnTo>
                    <a:pt x="493" y="1456"/>
                  </a:lnTo>
                  <a:lnTo>
                    <a:pt x="520" y="1467"/>
                  </a:lnTo>
                  <a:lnTo>
                    <a:pt x="547" y="1478"/>
                  </a:lnTo>
                  <a:lnTo>
                    <a:pt x="575" y="1488"/>
                  </a:lnTo>
                  <a:lnTo>
                    <a:pt x="603" y="1496"/>
                  </a:lnTo>
                  <a:lnTo>
                    <a:pt x="632" y="1503"/>
                  </a:lnTo>
                  <a:lnTo>
                    <a:pt x="632" y="1503"/>
                  </a:lnTo>
                  <a:lnTo>
                    <a:pt x="639" y="1506"/>
                  </a:lnTo>
                  <a:lnTo>
                    <a:pt x="645" y="1509"/>
                  </a:lnTo>
                  <a:lnTo>
                    <a:pt x="649" y="1513"/>
                  </a:lnTo>
                  <a:lnTo>
                    <a:pt x="653" y="1518"/>
                  </a:lnTo>
                  <a:lnTo>
                    <a:pt x="656" y="1523"/>
                  </a:lnTo>
                  <a:lnTo>
                    <a:pt x="657" y="1530"/>
                  </a:lnTo>
                  <a:lnTo>
                    <a:pt x="658" y="1536"/>
                  </a:lnTo>
                  <a:lnTo>
                    <a:pt x="657" y="1543"/>
                  </a:lnTo>
                  <a:lnTo>
                    <a:pt x="657" y="1543"/>
                  </a:lnTo>
                  <a:lnTo>
                    <a:pt x="655" y="1548"/>
                  </a:lnTo>
                  <a:lnTo>
                    <a:pt x="653" y="1553"/>
                  </a:lnTo>
                  <a:lnTo>
                    <a:pt x="650" y="1558"/>
                  </a:lnTo>
                  <a:lnTo>
                    <a:pt x="646" y="1562"/>
                  </a:lnTo>
                  <a:lnTo>
                    <a:pt x="641" y="1565"/>
                  </a:lnTo>
                  <a:lnTo>
                    <a:pt x="636" y="1567"/>
                  </a:lnTo>
                  <a:lnTo>
                    <a:pt x="630" y="1568"/>
                  </a:lnTo>
                  <a:lnTo>
                    <a:pt x="625" y="1569"/>
                  </a:lnTo>
                  <a:lnTo>
                    <a:pt x="625" y="1569"/>
                  </a:lnTo>
                  <a:close/>
                  <a:moveTo>
                    <a:pt x="1398" y="1288"/>
                  </a:moveTo>
                  <a:lnTo>
                    <a:pt x="1398" y="1288"/>
                  </a:lnTo>
                  <a:lnTo>
                    <a:pt x="1393" y="1288"/>
                  </a:lnTo>
                  <a:lnTo>
                    <a:pt x="1388" y="1286"/>
                  </a:lnTo>
                  <a:lnTo>
                    <a:pt x="1383" y="1284"/>
                  </a:lnTo>
                  <a:lnTo>
                    <a:pt x="1377" y="1281"/>
                  </a:lnTo>
                  <a:lnTo>
                    <a:pt x="1377" y="1281"/>
                  </a:lnTo>
                  <a:lnTo>
                    <a:pt x="1373" y="1277"/>
                  </a:lnTo>
                  <a:lnTo>
                    <a:pt x="1369" y="1272"/>
                  </a:lnTo>
                  <a:lnTo>
                    <a:pt x="1366" y="1266"/>
                  </a:lnTo>
                  <a:lnTo>
                    <a:pt x="1365" y="1259"/>
                  </a:lnTo>
                  <a:lnTo>
                    <a:pt x="1365" y="1253"/>
                  </a:lnTo>
                  <a:lnTo>
                    <a:pt x="1366" y="1247"/>
                  </a:lnTo>
                  <a:lnTo>
                    <a:pt x="1368" y="1241"/>
                  </a:lnTo>
                  <a:lnTo>
                    <a:pt x="1371" y="1236"/>
                  </a:lnTo>
                  <a:lnTo>
                    <a:pt x="1371" y="1236"/>
                  </a:lnTo>
                  <a:lnTo>
                    <a:pt x="1390" y="1211"/>
                  </a:lnTo>
                  <a:lnTo>
                    <a:pt x="1406" y="1186"/>
                  </a:lnTo>
                  <a:lnTo>
                    <a:pt x="1422" y="1161"/>
                  </a:lnTo>
                  <a:lnTo>
                    <a:pt x="1436" y="1135"/>
                  </a:lnTo>
                  <a:lnTo>
                    <a:pt x="1450" y="1108"/>
                  </a:lnTo>
                  <a:lnTo>
                    <a:pt x="1461" y="1081"/>
                  </a:lnTo>
                  <a:lnTo>
                    <a:pt x="1473" y="1054"/>
                  </a:lnTo>
                  <a:lnTo>
                    <a:pt x="1483" y="1026"/>
                  </a:lnTo>
                  <a:lnTo>
                    <a:pt x="1491" y="999"/>
                  </a:lnTo>
                  <a:lnTo>
                    <a:pt x="1500" y="971"/>
                  </a:lnTo>
                  <a:lnTo>
                    <a:pt x="1506" y="942"/>
                  </a:lnTo>
                  <a:lnTo>
                    <a:pt x="1511" y="913"/>
                  </a:lnTo>
                  <a:lnTo>
                    <a:pt x="1515" y="884"/>
                  </a:lnTo>
                  <a:lnTo>
                    <a:pt x="1518" y="854"/>
                  </a:lnTo>
                  <a:lnTo>
                    <a:pt x="1520" y="824"/>
                  </a:lnTo>
                  <a:lnTo>
                    <a:pt x="1521" y="794"/>
                  </a:lnTo>
                  <a:lnTo>
                    <a:pt x="1521" y="794"/>
                  </a:lnTo>
                  <a:lnTo>
                    <a:pt x="1521" y="786"/>
                  </a:lnTo>
                  <a:lnTo>
                    <a:pt x="1523" y="780"/>
                  </a:lnTo>
                  <a:lnTo>
                    <a:pt x="1526" y="774"/>
                  </a:lnTo>
                  <a:lnTo>
                    <a:pt x="1531" y="769"/>
                  </a:lnTo>
                  <a:lnTo>
                    <a:pt x="1536" y="765"/>
                  </a:lnTo>
                  <a:lnTo>
                    <a:pt x="1541" y="761"/>
                  </a:lnTo>
                  <a:lnTo>
                    <a:pt x="1547" y="759"/>
                  </a:lnTo>
                  <a:lnTo>
                    <a:pt x="1554" y="758"/>
                  </a:lnTo>
                  <a:lnTo>
                    <a:pt x="1554" y="758"/>
                  </a:lnTo>
                  <a:lnTo>
                    <a:pt x="1561" y="759"/>
                  </a:lnTo>
                  <a:lnTo>
                    <a:pt x="1567" y="761"/>
                  </a:lnTo>
                  <a:lnTo>
                    <a:pt x="1572" y="764"/>
                  </a:lnTo>
                  <a:lnTo>
                    <a:pt x="1577" y="768"/>
                  </a:lnTo>
                  <a:lnTo>
                    <a:pt x="1581" y="772"/>
                  </a:lnTo>
                  <a:lnTo>
                    <a:pt x="1584" y="778"/>
                  </a:lnTo>
                  <a:lnTo>
                    <a:pt x="1586" y="783"/>
                  </a:lnTo>
                  <a:lnTo>
                    <a:pt x="1587" y="790"/>
                  </a:lnTo>
                  <a:lnTo>
                    <a:pt x="1587" y="794"/>
                  </a:lnTo>
                  <a:lnTo>
                    <a:pt x="1587" y="794"/>
                  </a:lnTo>
                  <a:lnTo>
                    <a:pt x="1586" y="827"/>
                  </a:lnTo>
                  <a:lnTo>
                    <a:pt x="1584" y="859"/>
                  </a:lnTo>
                  <a:lnTo>
                    <a:pt x="1581" y="891"/>
                  </a:lnTo>
                  <a:lnTo>
                    <a:pt x="1576" y="923"/>
                  </a:lnTo>
                  <a:lnTo>
                    <a:pt x="1571" y="955"/>
                  </a:lnTo>
                  <a:lnTo>
                    <a:pt x="1564" y="986"/>
                  </a:lnTo>
                  <a:lnTo>
                    <a:pt x="1555" y="1017"/>
                  </a:lnTo>
                  <a:lnTo>
                    <a:pt x="1545" y="1048"/>
                  </a:lnTo>
                  <a:lnTo>
                    <a:pt x="1535" y="1078"/>
                  </a:lnTo>
                  <a:lnTo>
                    <a:pt x="1522" y="1108"/>
                  </a:lnTo>
                  <a:lnTo>
                    <a:pt x="1509" y="1137"/>
                  </a:lnTo>
                  <a:lnTo>
                    <a:pt x="1494" y="1166"/>
                  </a:lnTo>
                  <a:lnTo>
                    <a:pt x="1479" y="1194"/>
                  </a:lnTo>
                  <a:lnTo>
                    <a:pt x="1461" y="1222"/>
                  </a:lnTo>
                  <a:lnTo>
                    <a:pt x="1444" y="1249"/>
                  </a:lnTo>
                  <a:lnTo>
                    <a:pt x="1424" y="1275"/>
                  </a:lnTo>
                  <a:lnTo>
                    <a:pt x="1424" y="1275"/>
                  </a:lnTo>
                  <a:lnTo>
                    <a:pt x="1419" y="1281"/>
                  </a:lnTo>
                  <a:lnTo>
                    <a:pt x="1413" y="1285"/>
                  </a:lnTo>
                  <a:lnTo>
                    <a:pt x="1405" y="1287"/>
                  </a:lnTo>
                  <a:lnTo>
                    <a:pt x="1398" y="1288"/>
                  </a:lnTo>
                  <a:lnTo>
                    <a:pt x="1398" y="1288"/>
                  </a:lnTo>
                  <a:close/>
                  <a:moveTo>
                    <a:pt x="109" y="1158"/>
                  </a:moveTo>
                  <a:lnTo>
                    <a:pt x="109" y="1158"/>
                  </a:lnTo>
                  <a:lnTo>
                    <a:pt x="105" y="1158"/>
                  </a:lnTo>
                  <a:lnTo>
                    <a:pt x="99" y="1157"/>
                  </a:lnTo>
                  <a:lnTo>
                    <a:pt x="95" y="1155"/>
                  </a:lnTo>
                  <a:lnTo>
                    <a:pt x="91" y="1153"/>
                  </a:lnTo>
                  <a:lnTo>
                    <a:pt x="88" y="1151"/>
                  </a:lnTo>
                  <a:lnTo>
                    <a:pt x="84" y="1148"/>
                  </a:lnTo>
                  <a:lnTo>
                    <a:pt x="82" y="1143"/>
                  </a:lnTo>
                  <a:lnTo>
                    <a:pt x="79" y="1139"/>
                  </a:lnTo>
                  <a:lnTo>
                    <a:pt x="79" y="1139"/>
                  </a:lnTo>
                  <a:lnTo>
                    <a:pt x="69" y="1119"/>
                  </a:lnTo>
                  <a:lnTo>
                    <a:pt x="60" y="1098"/>
                  </a:lnTo>
                  <a:lnTo>
                    <a:pt x="52" y="1077"/>
                  </a:lnTo>
                  <a:lnTo>
                    <a:pt x="44" y="1057"/>
                  </a:lnTo>
                  <a:lnTo>
                    <a:pt x="37" y="1036"/>
                  </a:lnTo>
                  <a:lnTo>
                    <a:pt x="31" y="1014"/>
                  </a:lnTo>
                  <a:lnTo>
                    <a:pt x="25" y="992"/>
                  </a:lnTo>
                  <a:lnTo>
                    <a:pt x="20" y="972"/>
                  </a:lnTo>
                  <a:lnTo>
                    <a:pt x="16" y="950"/>
                  </a:lnTo>
                  <a:lnTo>
                    <a:pt x="11" y="927"/>
                  </a:lnTo>
                  <a:lnTo>
                    <a:pt x="7" y="905"/>
                  </a:lnTo>
                  <a:lnTo>
                    <a:pt x="5" y="884"/>
                  </a:lnTo>
                  <a:lnTo>
                    <a:pt x="3" y="861"/>
                  </a:lnTo>
                  <a:lnTo>
                    <a:pt x="1" y="839"/>
                  </a:lnTo>
                  <a:lnTo>
                    <a:pt x="0" y="816"/>
                  </a:lnTo>
                  <a:lnTo>
                    <a:pt x="0" y="794"/>
                  </a:lnTo>
                  <a:lnTo>
                    <a:pt x="0" y="794"/>
                  </a:lnTo>
                  <a:lnTo>
                    <a:pt x="1" y="753"/>
                  </a:lnTo>
                  <a:lnTo>
                    <a:pt x="4" y="714"/>
                  </a:lnTo>
                  <a:lnTo>
                    <a:pt x="9" y="673"/>
                  </a:lnTo>
                  <a:lnTo>
                    <a:pt x="16" y="634"/>
                  </a:lnTo>
                  <a:lnTo>
                    <a:pt x="16" y="634"/>
                  </a:lnTo>
                  <a:lnTo>
                    <a:pt x="18" y="628"/>
                  </a:lnTo>
                  <a:lnTo>
                    <a:pt x="21" y="623"/>
                  </a:lnTo>
                  <a:lnTo>
                    <a:pt x="25" y="618"/>
                  </a:lnTo>
                  <a:lnTo>
                    <a:pt x="30" y="613"/>
                  </a:lnTo>
                  <a:lnTo>
                    <a:pt x="35" y="610"/>
                  </a:lnTo>
                  <a:lnTo>
                    <a:pt x="41" y="608"/>
                  </a:lnTo>
                  <a:lnTo>
                    <a:pt x="48" y="608"/>
                  </a:lnTo>
                  <a:lnTo>
                    <a:pt x="55" y="608"/>
                  </a:lnTo>
                  <a:lnTo>
                    <a:pt x="55" y="608"/>
                  </a:lnTo>
                  <a:lnTo>
                    <a:pt x="61" y="610"/>
                  </a:lnTo>
                  <a:lnTo>
                    <a:pt x="67" y="613"/>
                  </a:lnTo>
                  <a:lnTo>
                    <a:pt x="71" y="618"/>
                  </a:lnTo>
                  <a:lnTo>
                    <a:pt x="76" y="623"/>
                  </a:lnTo>
                  <a:lnTo>
                    <a:pt x="79" y="628"/>
                  </a:lnTo>
                  <a:lnTo>
                    <a:pt x="81" y="634"/>
                  </a:lnTo>
                  <a:lnTo>
                    <a:pt x="82" y="640"/>
                  </a:lnTo>
                  <a:lnTo>
                    <a:pt x="81" y="648"/>
                  </a:lnTo>
                  <a:lnTo>
                    <a:pt x="81" y="648"/>
                  </a:lnTo>
                  <a:lnTo>
                    <a:pt x="75" y="684"/>
                  </a:lnTo>
                  <a:lnTo>
                    <a:pt x="69" y="720"/>
                  </a:lnTo>
                  <a:lnTo>
                    <a:pt x="67" y="756"/>
                  </a:lnTo>
                  <a:lnTo>
                    <a:pt x="66" y="794"/>
                  </a:lnTo>
                  <a:lnTo>
                    <a:pt x="66" y="794"/>
                  </a:lnTo>
                  <a:lnTo>
                    <a:pt x="67" y="835"/>
                  </a:lnTo>
                  <a:lnTo>
                    <a:pt x="70" y="876"/>
                  </a:lnTo>
                  <a:lnTo>
                    <a:pt x="77" y="917"/>
                  </a:lnTo>
                  <a:lnTo>
                    <a:pt x="84" y="956"/>
                  </a:lnTo>
                  <a:lnTo>
                    <a:pt x="94" y="995"/>
                  </a:lnTo>
                  <a:lnTo>
                    <a:pt x="107" y="1035"/>
                  </a:lnTo>
                  <a:lnTo>
                    <a:pt x="121" y="1073"/>
                  </a:lnTo>
                  <a:lnTo>
                    <a:pt x="139" y="1110"/>
                  </a:lnTo>
                  <a:lnTo>
                    <a:pt x="139" y="1110"/>
                  </a:lnTo>
                  <a:lnTo>
                    <a:pt x="141" y="1117"/>
                  </a:lnTo>
                  <a:lnTo>
                    <a:pt x="142" y="1123"/>
                  </a:lnTo>
                  <a:lnTo>
                    <a:pt x="142" y="1129"/>
                  </a:lnTo>
                  <a:lnTo>
                    <a:pt x="140" y="1135"/>
                  </a:lnTo>
                  <a:lnTo>
                    <a:pt x="138" y="1141"/>
                  </a:lnTo>
                  <a:lnTo>
                    <a:pt x="133" y="1147"/>
                  </a:lnTo>
                  <a:lnTo>
                    <a:pt x="128" y="1151"/>
                  </a:lnTo>
                  <a:lnTo>
                    <a:pt x="123" y="1155"/>
                  </a:lnTo>
                  <a:lnTo>
                    <a:pt x="123" y="1155"/>
                  </a:lnTo>
                  <a:lnTo>
                    <a:pt x="116" y="1157"/>
                  </a:lnTo>
                  <a:lnTo>
                    <a:pt x="109" y="1158"/>
                  </a:lnTo>
                  <a:lnTo>
                    <a:pt x="109" y="1158"/>
                  </a:lnTo>
                  <a:close/>
                  <a:moveTo>
                    <a:pt x="1531" y="639"/>
                  </a:moveTo>
                  <a:lnTo>
                    <a:pt x="1531" y="639"/>
                  </a:lnTo>
                  <a:lnTo>
                    <a:pt x="1525" y="638"/>
                  </a:lnTo>
                  <a:lnTo>
                    <a:pt x="1520" y="637"/>
                  </a:lnTo>
                  <a:lnTo>
                    <a:pt x="1515" y="635"/>
                  </a:lnTo>
                  <a:lnTo>
                    <a:pt x="1511" y="632"/>
                  </a:lnTo>
                  <a:lnTo>
                    <a:pt x="1507" y="629"/>
                  </a:lnTo>
                  <a:lnTo>
                    <a:pt x="1504" y="625"/>
                  </a:lnTo>
                  <a:lnTo>
                    <a:pt x="1501" y="620"/>
                  </a:lnTo>
                  <a:lnTo>
                    <a:pt x="1498" y="614"/>
                  </a:lnTo>
                  <a:lnTo>
                    <a:pt x="1498" y="614"/>
                  </a:lnTo>
                  <a:lnTo>
                    <a:pt x="1491" y="586"/>
                  </a:lnTo>
                  <a:lnTo>
                    <a:pt x="1482" y="558"/>
                  </a:lnTo>
                  <a:lnTo>
                    <a:pt x="1472" y="530"/>
                  </a:lnTo>
                  <a:lnTo>
                    <a:pt x="1460" y="503"/>
                  </a:lnTo>
                  <a:lnTo>
                    <a:pt x="1448" y="476"/>
                  </a:lnTo>
                  <a:lnTo>
                    <a:pt x="1434" y="449"/>
                  </a:lnTo>
                  <a:lnTo>
                    <a:pt x="1420" y="423"/>
                  </a:lnTo>
                  <a:lnTo>
                    <a:pt x="1404" y="398"/>
                  </a:lnTo>
                  <a:lnTo>
                    <a:pt x="1388" y="373"/>
                  </a:lnTo>
                  <a:lnTo>
                    <a:pt x="1370" y="349"/>
                  </a:lnTo>
                  <a:lnTo>
                    <a:pt x="1352" y="327"/>
                  </a:lnTo>
                  <a:lnTo>
                    <a:pt x="1332" y="304"/>
                  </a:lnTo>
                  <a:lnTo>
                    <a:pt x="1311" y="282"/>
                  </a:lnTo>
                  <a:lnTo>
                    <a:pt x="1290" y="261"/>
                  </a:lnTo>
                  <a:lnTo>
                    <a:pt x="1268" y="242"/>
                  </a:lnTo>
                  <a:lnTo>
                    <a:pt x="1245" y="223"/>
                  </a:lnTo>
                  <a:lnTo>
                    <a:pt x="1245" y="223"/>
                  </a:lnTo>
                  <a:lnTo>
                    <a:pt x="1240" y="218"/>
                  </a:lnTo>
                  <a:lnTo>
                    <a:pt x="1237" y="213"/>
                  </a:lnTo>
                  <a:lnTo>
                    <a:pt x="1234" y="207"/>
                  </a:lnTo>
                  <a:lnTo>
                    <a:pt x="1233" y="200"/>
                  </a:lnTo>
                  <a:lnTo>
                    <a:pt x="1233" y="194"/>
                  </a:lnTo>
                  <a:lnTo>
                    <a:pt x="1234" y="188"/>
                  </a:lnTo>
                  <a:lnTo>
                    <a:pt x="1236" y="182"/>
                  </a:lnTo>
                  <a:lnTo>
                    <a:pt x="1240" y="177"/>
                  </a:lnTo>
                  <a:lnTo>
                    <a:pt x="1240" y="177"/>
                  </a:lnTo>
                  <a:lnTo>
                    <a:pt x="1244" y="171"/>
                  </a:lnTo>
                  <a:lnTo>
                    <a:pt x="1250" y="168"/>
                  </a:lnTo>
                  <a:lnTo>
                    <a:pt x="1255" y="165"/>
                  </a:lnTo>
                  <a:lnTo>
                    <a:pt x="1262" y="164"/>
                  </a:lnTo>
                  <a:lnTo>
                    <a:pt x="1268" y="164"/>
                  </a:lnTo>
                  <a:lnTo>
                    <a:pt x="1274" y="165"/>
                  </a:lnTo>
                  <a:lnTo>
                    <a:pt x="1280" y="167"/>
                  </a:lnTo>
                  <a:lnTo>
                    <a:pt x="1286" y="171"/>
                  </a:lnTo>
                  <a:lnTo>
                    <a:pt x="1286" y="171"/>
                  </a:lnTo>
                  <a:lnTo>
                    <a:pt x="1311" y="192"/>
                  </a:lnTo>
                  <a:lnTo>
                    <a:pt x="1335" y="214"/>
                  </a:lnTo>
                  <a:lnTo>
                    <a:pt x="1359" y="236"/>
                  </a:lnTo>
                  <a:lnTo>
                    <a:pt x="1381" y="259"/>
                  </a:lnTo>
                  <a:lnTo>
                    <a:pt x="1402" y="284"/>
                  </a:lnTo>
                  <a:lnTo>
                    <a:pt x="1422" y="309"/>
                  </a:lnTo>
                  <a:lnTo>
                    <a:pt x="1442" y="335"/>
                  </a:lnTo>
                  <a:lnTo>
                    <a:pt x="1459" y="362"/>
                  </a:lnTo>
                  <a:lnTo>
                    <a:pt x="1477" y="390"/>
                  </a:lnTo>
                  <a:lnTo>
                    <a:pt x="1492" y="418"/>
                  </a:lnTo>
                  <a:lnTo>
                    <a:pt x="1507" y="447"/>
                  </a:lnTo>
                  <a:lnTo>
                    <a:pt x="1521" y="476"/>
                  </a:lnTo>
                  <a:lnTo>
                    <a:pt x="1534" y="506"/>
                  </a:lnTo>
                  <a:lnTo>
                    <a:pt x="1544" y="536"/>
                  </a:lnTo>
                  <a:lnTo>
                    <a:pt x="1554" y="567"/>
                  </a:lnTo>
                  <a:lnTo>
                    <a:pt x="1563" y="598"/>
                  </a:lnTo>
                  <a:lnTo>
                    <a:pt x="1563" y="598"/>
                  </a:lnTo>
                  <a:lnTo>
                    <a:pt x="1564" y="604"/>
                  </a:lnTo>
                  <a:lnTo>
                    <a:pt x="1564" y="611"/>
                  </a:lnTo>
                  <a:lnTo>
                    <a:pt x="1562" y="618"/>
                  </a:lnTo>
                  <a:lnTo>
                    <a:pt x="1560" y="623"/>
                  </a:lnTo>
                  <a:lnTo>
                    <a:pt x="1555" y="628"/>
                  </a:lnTo>
                  <a:lnTo>
                    <a:pt x="1550" y="632"/>
                  </a:lnTo>
                  <a:lnTo>
                    <a:pt x="1545" y="636"/>
                  </a:lnTo>
                  <a:lnTo>
                    <a:pt x="1539" y="638"/>
                  </a:lnTo>
                  <a:lnTo>
                    <a:pt x="1539" y="638"/>
                  </a:lnTo>
                  <a:lnTo>
                    <a:pt x="1531" y="639"/>
                  </a:lnTo>
                  <a:lnTo>
                    <a:pt x="1531" y="639"/>
                  </a:lnTo>
                  <a:close/>
                  <a:moveTo>
                    <a:pt x="108" y="498"/>
                  </a:moveTo>
                  <a:lnTo>
                    <a:pt x="108" y="498"/>
                  </a:lnTo>
                  <a:lnTo>
                    <a:pt x="100" y="498"/>
                  </a:lnTo>
                  <a:lnTo>
                    <a:pt x="93" y="494"/>
                  </a:lnTo>
                  <a:lnTo>
                    <a:pt x="93" y="494"/>
                  </a:lnTo>
                  <a:lnTo>
                    <a:pt x="87" y="491"/>
                  </a:lnTo>
                  <a:lnTo>
                    <a:pt x="83" y="487"/>
                  </a:lnTo>
                  <a:lnTo>
                    <a:pt x="79" y="482"/>
                  </a:lnTo>
                  <a:lnTo>
                    <a:pt x="77" y="476"/>
                  </a:lnTo>
                  <a:lnTo>
                    <a:pt x="75" y="470"/>
                  </a:lnTo>
                  <a:lnTo>
                    <a:pt x="75" y="463"/>
                  </a:lnTo>
                  <a:lnTo>
                    <a:pt x="76" y="457"/>
                  </a:lnTo>
                  <a:lnTo>
                    <a:pt x="78" y="451"/>
                  </a:lnTo>
                  <a:lnTo>
                    <a:pt x="78" y="451"/>
                  </a:lnTo>
                  <a:lnTo>
                    <a:pt x="92" y="422"/>
                  </a:lnTo>
                  <a:lnTo>
                    <a:pt x="108" y="393"/>
                  </a:lnTo>
                  <a:lnTo>
                    <a:pt x="125" y="366"/>
                  </a:lnTo>
                  <a:lnTo>
                    <a:pt x="143" y="339"/>
                  </a:lnTo>
                  <a:lnTo>
                    <a:pt x="161" y="313"/>
                  </a:lnTo>
                  <a:lnTo>
                    <a:pt x="182" y="287"/>
                  </a:lnTo>
                  <a:lnTo>
                    <a:pt x="203" y="264"/>
                  </a:lnTo>
                  <a:lnTo>
                    <a:pt x="226" y="240"/>
                  </a:lnTo>
                  <a:lnTo>
                    <a:pt x="248" y="217"/>
                  </a:lnTo>
                  <a:lnTo>
                    <a:pt x="272" y="195"/>
                  </a:lnTo>
                  <a:lnTo>
                    <a:pt x="297" y="175"/>
                  </a:lnTo>
                  <a:lnTo>
                    <a:pt x="323" y="155"/>
                  </a:lnTo>
                  <a:lnTo>
                    <a:pt x="349" y="136"/>
                  </a:lnTo>
                  <a:lnTo>
                    <a:pt x="376" y="119"/>
                  </a:lnTo>
                  <a:lnTo>
                    <a:pt x="404" y="102"/>
                  </a:lnTo>
                  <a:lnTo>
                    <a:pt x="433" y="87"/>
                  </a:lnTo>
                  <a:lnTo>
                    <a:pt x="433" y="87"/>
                  </a:lnTo>
                  <a:lnTo>
                    <a:pt x="439" y="83"/>
                  </a:lnTo>
                  <a:lnTo>
                    <a:pt x="445" y="82"/>
                  </a:lnTo>
                  <a:lnTo>
                    <a:pt x="451" y="82"/>
                  </a:lnTo>
                  <a:lnTo>
                    <a:pt x="457" y="84"/>
                  </a:lnTo>
                  <a:lnTo>
                    <a:pt x="464" y="87"/>
                  </a:lnTo>
                  <a:lnTo>
                    <a:pt x="469" y="91"/>
                  </a:lnTo>
                  <a:lnTo>
                    <a:pt x="473" y="95"/>
                  </a:lnTo>
                  <a:lnTo>
                    <a:pt x="477" y="101"/>
                  </a:lnTo>
                  <a:lnTo>
                    <a:pt x="477" y="101"/>
                  </a:lnTo>
                  <a:lnTo>
                    <a:pt x="479" y="107"/>
                  </a:lnTo>
                  <a:lnTo>
                    <a:pt x="480" y="113"/>
                  </a:lnTo>
                  <a:lnTo>
                    <a:pt x="480" y="120"/>
                  </a:lnTo>
                  <a:lnTo>
                    <a:pt x="479" y="126"/>
                  </a:lnTo>
                  <a:lnTo>
                    <a:pt x="476" y="132"/>
                  </a:lnTo>
                  <a:lnTo>
                    <a:pt x="473" y="137"/>
                  </a:lnTo>
                  <a:lnTo>
                    <a:pt x="468" y="141"/>
                  </a:lnTo>
                  <a:lnTo>
                    <a:pt x="463" y="146"/>
                  </a:lnTo>
                  <a:lnTo>
                    <a:pt x="463" y="146"/>
                  </a:lnTo>
                  <a:lnTo>
                    <a:pt x="437" y="159"/>
                  </a:lnTo>
                  <a:lnTo>
                    <a:pt x="411" y="175"/>
                  </a:lnTo>
                  <a:lnTo>
                    <a:pt x="386" y="190"/>
                  </a:lnTo>
                  <a:lnTo>
                    <a:pt x="362" y="208"/>
                  </a:lnTo>
                  <a:lnTo>
                    <a:pt x="338" y="226"/>
                  </a:lnTo>
                  <a:lnTo>
                    <a:pt x="316" y="245"/>
                  </a:lnTo>
                  <a:lnTo>
                    <a:pt x="294" y="265"/>
                  </a:lnTo>
                  <a:lnTo>
                    <a:pt x="272" y="285"/>
                  </a:lnTo>
                  <a:lnTo>
                    <a:pt x="253" y="307"/>
                  </a:lnTo>
                  <a:lnTo>
                    <a:pt x="233" y="330"/>
                  </a:lnTo>
                  <a:lnTo>
                    <a:pt x="214" y="353"/>
                  </a:lnTo>
                  <a:lnTo>
                    <a:pt x="197" y="376"/>
                  </a:lnTo>
                  <a:lnTo>
                    <a:pt x="180" y="401"/>
                  </a:lnTo>
                  <a:lnTo>
                    <a:pt x="165" y="427"/>
                  </a:lnTo>
                  <a:lnTo>
                    <a:pt x="150" y="453"/>
                  </a:lnTo>
                  <a:lnTo>
                    <a:pt x="137" y="479"/>
                  </a:lnTo>
                  <a:lnTo>
                    <a:pt x="137" y="479"/>
                  </a:lnTo>
                  <a:lnTo>
                    <a:pt x="135" y="483"/>
                  </a:lnTo>
                  <a:lnTo>
                    <a:pt x="131" y="487"/>
                  </a:lnTo>
                  <a:lnTo>
                    <a:pt x="128" y="490"/>
                  </a:lnTo>
                  <a:lnTo>
                    <a:pt x="124" y="493"/>
                  </a:lnTo>
                  <a:lnTo>
                    <a:pt x="121" y="495"/>
                  </a:lnTo>
                  <a:lnTo>
                    <a:pt x="116" y="496"/>
                  </a:lnTo>
                  <a:lnTo>
                    <a:pt x="112" y="498"/>
                  </a:lnTo>
                  <a:lnTo>
                    <a:pt x="108" y="498"/>
                  </a:lnTo>
                  <a:lnTo>
                    <a:pt x="108" y="498"/>
                  </a:lnTo>
                  <a:close/>
                  <a:moveTo>
                    <a:pt x="1107" y="133"/>
                  </a:moveTo>
                  <a:lnTo>
                    <a:pt x="1107" y="133"/>
                  </a:lnTo>
                  <a:lnTo>
                    <a:pt x="1100" y="132"/>
                  </a:lnTo>
                  <a:lnTo>
                    <a:pt x="1094" y="130"/>
                  </a:lnTo>
                  <a:lnTo>
                    <a:pt x="1094" y="130"/>
                  </a:lnTo>
                  <a:lnTo>
                    <a:pt x="1066" y="119"/>
                  </a:lnTo>
                  <a:lnTo>
                    <a:pt x="1038" y="108"/>
                  </a:lnTo>
                  <a:lnTo>
                    <a:pt x="1010" y="99"/>
                  </a:lnTo>
                  <a:lnTo>
                    <a:pt x="982" y="91"/>
                  </a:lnTo>
                  <a:lnTo>
                    <a:pt x="953" y="83"/>
                  </a:lnTo>
                  <a:lnTo>
                    <a:pt x="924" y="77"/>
                  </a:lnTo>
                  <a:lnTo>
                    <a:pt x="894" y="73"/>
                  </a:lnTo>
                  <a:lnTo>
                    <a:pt x="865" y="69"/>
                  </a:lnTo>
                  <a:lnTo>
                    <a:pt x="835" y="67"/>
                  </a:lnTo>
                  <a:lnTo>
                    <a:pt x="806" y="66"/>
                  </a:lnTo>
                  <a:lnTo>
                    <a:pt x="776" y="66"/>
                  </a:lnTo>
                  <a:lnTo>
                    <a:pt x="747" y="67"/>
                  </a:lnTo>
                  <a:lnTo>
                    <a:pt x="717" y="70"/>
                  </a:lnTo>
                  <a:lnTo>
                    <a:pt x="688" y="73"/>
                  </a:lnTo>
                  <a:lnTo>
                    <a:pt x="658" y="78"/>
                  </a:lnTo>
                  <a:lnTo>
                    <a:pt x="629" y="84"/>
                  </a:lnTo>
                  <a:lnTo>
                    <a:pt x="629" y="84"/>
                  </a:lnTo>
                  <a:lnTo>
                    <a:pt x="623" y="86"/>
                  </a:lnTo>
                  <a:lnTo>
                    <a:pt x="616" y="84"/>
                  </a:lnTo>
                  <a:lnTo>
                    <a:pt x="610" y="83"/>
                  </a:lnTo>
                  <a:lnTo>
                    <a:pt x="604" y="80"/>
                  </a:lnTo>
                  <a:lnTo>
                    <a:pt x="599" y="76"/>
                  </a:lnTo>
                  <a:lnTo>
                    <a:pt x="595" y="71"/>
                  </a:lnTo>
                  <a:lnTo>
                    <a:pt x="592" y="66"/>
                  </a:lnTo>
                  <a:lnTo>
                    <a:pt x="590" y="60"/>
                  </a:lnTo>
                  <a:lnTo>
                    <a:pt x="590" y="60"/>
                  </a:lnTo>
                  <a:lnTo>
                    <a:pt x="589" y="52"/>
                  </a:lnTo>
                  <a:lnTo>
                    <a:pt x="589" y="46"/>
                  </a:lnTo>
                  <a:lnTo>
                    <a:pt x="591" y="40"/>
                  </a:lnTo>
                  <a:lnTo>
                    <a:pt x="594" y="35"/>
                  </a:lnTo>
                  <a:lnTo>
                    <a:pt x="598" y="30"/>
                  </a:lnTo>
                  <a:lnTo>
                    <a:pt x="602" y="25"/>
                  </a:lnTo>
                  <a:lnTo>
                    <a:pt x="609" y="22"/>
                  </a:lnTo>
                  <a:lnTo>
                    <a:pt x="615" y="20"/>
                  </a:lnTo>
                  <a:lnTo>
                    <a:pt x="615" y="20"/>
                  </a:lnTo>
                  <a:lnTo>
                    <a:pt x="646" y="13"/>
                  </a:lnTo>
                  <a:lnTo>
                    <a:pt x="678" y="8"/>
                  </a:lnTo>
                  <a:lnTo>
                    <a:pt x="710" y="4"/>
                  </a:lnTo>
                  <a:lnTo>
                    <a:pt x="743" y="2"/>
                  </a:lnTo>
                  <a:lnTo>
                    <a:pt x="775" y="0"/>
                  </a:lnTo>
                  <a:lnTo>
                    <a:pt x="807" y="0"/>
                  </a:lnTo>
                  <a:lnTo>
                    <a:pt x="839" y="1"/>
                  </a:lnTo>
                  <a:lnTo>
                    <a:pt x="871" y="4"/>
                  </a:lnTo>
                  <a:lnTo>
                    <a:pt x="903" y="8"/>
                  </a:lnTo>
                  <a:lnTo>
                    <a:pt x="936" y="12"/>
                  </a:lnTo>
                  <a:lnTo>
                    <a:pt x="968" y="19"/>
                  </a:lnTo>
                  <a:lnTo>
                    <a:pt x="999" y="27"/>
                  </a:lnTo>
                  <a:lnTo>
                    <a:pt x="1030" y="36"/>
                  </a:lnTo>
                  <a:lnTo>
                    <a:pt x="1061" y="46"/>
                  </a:lnTo>
                  <a:lnTo>
                    <a:pt x="1091" y="58"/>
                  </a:lnTo>
                  <a:lnTo>
                    <a:pt x="1121" y="70"/>
                  </a:lnTo>
                  <a:lnTo>
                    <a:pt x="1121" y="70"/>
                  </a:lnTo>
                  <a:lnTo>
                    <a:pt x="1127" y="73"/>
                  </a:lnTo>
                  <a:lnTo>
                    <a:pt x="1131" y="77"/>
                  </a:lnTo>
                  <a:lnTo>
                    <a:pt x="1135" y="82"/>
                  </a:lnTo>
                  <a:lnTo>
                    <a:pt x="1138" y="89"/>
                  </a:lnTo>
                  <a:lnTo>
                    <a:pt x="1139" y="95"/>
                  </a:lnTo>
                  <a:lnTo>
                    <a:pt x="1140" y="101"/>
                  </a:lnTo>
                  <a:lnTo>
                    <a:pt x="1139" y="107"/>
                  </a:lnTo>
                  <a:lnTo>
                    <a:pt x="1137" y="113"/>
                  </a:lnTo>
                  <a:lnTo>
                    <a:pt x="1137" y="113"/>
                  </a:lnTo>
                  <a:lnTo>
                    <a:pt x="1135" y="119"/>
                  </a:lnTo>
                  <a:lnTo>
                    <a:pt x="1132" y="122"/>
                  </a:lnTo>
                  <a:lnTo>
                    <a:pt x="1129" y="125"/>
                  </a:lnTo>
                  <a:lnTo>
                    <a:pt x="1125" y="128"/>
                  </a:lnTo>
                  <a:lnTo>
                    <a:pt x="1121" y="130"/>
                  </a:lnTo>
                  <a:lnTo>
                    <a:pt x="1117" y="132"/>
                  </a:lnTo>
                  <a:lnTo>
                    <a:pt x="1111" y="133"/>
                  </a:lnTo>
                  <a:lnTo>
                    <a:pt x="1107" y="133"/>
                  </a:lnTo>
                  <a:lnTo>
                    <a:pt x="1107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7EFE152A-6802-4CE0-BC77-1397B4A70821}"/>
                </a:ext>
              </a:extLst>
            </p:cNvPr>
            <p:cNvGrpSpPr/>
            <p:nvPr/>
          </p:nvGrpSpPr>
          <p:grpSpPr>
            <a:xfrm>
              <a:off x="2812256" y="2964657"/>
              <a:ext cx="88900" cy="209551"/>
              <a:chOff x="2819400" y="2963863"/>
              <a:chExt cx="88900" cy="209551"/>
            </a:xfrm>
            <a:grpFill/>
          </p:grpSpPr>
          <p:sp>
            <p:nvSpPr>
              <p:cNvPr id="173" name="Freeform 1317">
                <a:extLst>
                  <a:ext uri="{FF2B5EF4-FFF2-40B4-BE49-F238E27FC236}">
                    <a16:creationId xmlns:a16="http://schemas.microsoft.com/office/drawing/2014/main" id="{BBFE21E3-A950-4EB3-A508-EC8EEA0011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9400" y="2987676"/>
                <a:ext cx="88900" cy="161925"/>
              </a:xfrm>
              <a:custGeom>
                <a:avLst/>
                <a:gdLst>
                  <a:gd name="T0" fmla="*/ 156 w 388"/>
                  <a:gd name="T1" fmla="*/ 709 h 712"/>
                  <a:gd name="T2" fmla="*/ 86 w 388"/>
                  <a:gd name="T3" fmla="*/ 679 h 712"/>
                  <a:gd name="T4" fmla="*/ 33 w 388"/>
                  <a:gd name="T5" fmla="*/ 627 h 712"/>
                  <a:gd name="T6" fmla="*/ 4 w 388"/>
                  <a:gd name="T7" fmla="*/ 556 h 712"/>
                  <a:gd name="T8" fmla="*/ 1 w 388"/>
                  <a:gd name="T9" fmla="*/ 511 h 712"/>
                  <a:gd name="T10" fmla="*/ 15 w 388"/>
                  <a:gd name="T11" fmla="*/ 490 h 712"/>
                  <a:gd name="T12" fmla="*/ 33 w 388"/>
                  <a:gd name="T13" fmla="*/ 485 h 712"/>
                  <a:gd name="T14" fmla="*/ 56 w 388"/>
                  <a:gd name="T15" fmla="*/ 494 h 712"/>
                  <a:gd name="T16" fmla="*/ 67 w 388"/>
                  <a:gd name="T17" fmla="*/ 518 h 712"/>
                  <a:gd name="T18" fmla="*/ 72 w 388"/>
                  <a:gd name="T19" fmla="*/ 555 h 712"/>
                  <a:gd name="T20" fmla="*/ 96 w 388"/>
                  <a:gd name="T21" fmla="*/ 599 h 712"/>
                  <a:gd name="T22" fmla="*/ 134 w 388"/>
                  <a:gd name="T23" fmla="*/ 630 h 712"/>
                  <a:gd name="T24" fmla="*/ 181 w 388"/>
                  <a:gd name="T25" fmla="*/ 645 h 712"/>
                  <a:gd name="T26" fmla="*/ 221 w 388"/>
                  <a:gd name="T27" fmla="*/ 643 h 712"/>
                  <a:gd name="T28" fmla="*/ 266 w 388"/>
                  <a:gd name="T29" fmla="*/ 624 h 712"/>
                  <a:gd name="T30" fmla="*/ 300 w 388"/>
                  <a:gd name="T31" fmla="*/ 589 h 712"/>
                  <a:gd name="T32" fmla="*/ 320 w 388"/>
                  <a:gd name="T33" fmla="*/ 544 h 712"/>
                  <a:gd name="T34" fmla="*/ 322 w 388"/>
                  <a:gd name="T35" fmla="*/ 505 h 712"/>
                  <a:gd name="T36" fmla="*/ 307 w 388"/>
                  <a:gd name="T37" fmla="*/ 457 h 712"/>
                  <a:gd name="T38" fmla="*/ 276 w 388"/>
                  <a:gd name="T39" fmla="*/ 419 h 712"/>
                  <a:gd name="T40" fmla="*/ 232 w 388"/>
                  <a:gd name="T41" fmla="*/ 395 h 712"/>
                  <a:gd name="T42" fmla="*/ 195 w 388"/>
                  <a:gd name="T43" fmla="*/ 390 h 712"/>
                  <a:gd name="T44" fmla="*/ 119 w 388"/>
                  <a:gd name="T45" fmla="*/ 374 h 712"/>
                  <a:gd name="T46" fmla="*/ 57 w 388"/>
                  <a:gd name="T47" fmla="*/ 333 h 712"/>
                  <a:gd name="T48" fmla="*/ 16 w 388"/>
                  <a:gd name="T49" fmla="*/ 271 h 712"/>
                  <a:gd name="T50" fmla="*/ 0 w 388"/>
                  <a:gd name="T51" fmla="*/ 195 h 712"/>
                  <a:gd name="T52" fmla="*/ 9 w 388"/>
                  <a:gd name="T53" fmla="*/ 137 h 712"/>
                  <a:gd name="T54" fmla="*/ 45 w 388"/>
                  <a:gd name="T55" fmla="*/ 72 h 712"/>
                  <a:gd name="T56" fmla="*/ 102 w 388"/>
                  <a:gd name="T57" fmla="*/ 24 h 712"/>
                  <a:gd name="T58" fmla="*/ 174 w 388"/>
                  <a:gd name="T59" fmla="*/ 2 h 712"/>
                  <a:gd name="T60" fmla="*/ 233 w 388"/>
                  <a:gd name="T61" fmla="*/ 5 h 712"/>
                  <a:gd name="T62" fmla="*/ 304 w 388"/>
                  <a:gd name="T63" fmla="*/ 35 h 712"/>
                  <a:gd name="T64" fmla="*/ 355 w 388"/>
                  <a:gd name="T65" fmla="*/ 86 h 712"/>
                  <a:gd name="T66" fmla="*/ 385 w 388"/>
                  <a:gd name="T67" fmla="*/ 156 h 712"/>
                  <a:gd name="T68" fmla="*/ 388 w 388"/>
                  <a:gd name="T69" fmla="*/ 202 h 712"/>
                  <a:gd name="T70" fmla="*/ 374 w 388"/>
                  <a:gd name="T71" fmla="*/ 223 h 712"/>
                  <a:gd name="T72" fmla="*/ 355 w 388"/>
                  <a:gd name="T73" fmla="*/ 228 h 712"/>
                  <a:gd name="T74" fmla="*/ 332 w 388"/>
                  <a:gd name="T75" fmla="*/ 219 h 712"/>
                  <a:gd name="T76" fmla="*/ 322 w 388"/>
                  <a:gd name="T77" fmla="*/ 195 h 712"/>
                  <a:gd name="T78" fmla="*/ 317 w 388"/>
                  <a:gd name="T79" fmla="*/ 157 h 712"/>
                  <a:gd name="T80" fmla="*/ 293 w 388"/>
                  <a:gd name="T81" fmla="*/ 113 h 712"/>
                  <a:gd name="T82" fmla="*/ 256 w 388"/>
                  <a:gd name="T83" fmla="*/ 82 h 712"/>
                  <a:gd name="T84" fmla="*/ 207 w 388"/>
                  <a:gd name="T85" fmla="*/ 68 h 712"/>
                  <a:gd name="T86" fmla="*/ 169 w 388"/>
                  <a:gd name="T87" fmla="*/ 70 h 712"/>
                  <a:gd name="T88" fmla="*/ 122 w 388"/>
                  <a:gd name="T89" fmla="*/ 88 h 712"/>
                  <a:gd name="T90" fmla="*/ 88 w 388"/>
                  <a:gd name="T91" fmla="*/ 124 h 712"/>
                  <a:gd name="T92" fmla="*/ 69 w 388"/>
                  <a:gd name="T93" fmla="*/ 169 h 712"/>
                  <a:gd name="T94" fmla="*/ 67 w 388"/>
                  <a:gd name="T95" fmla="*/ 209 h 712"/>
                  <a:gd name="T96" fmla="*/ 82 w 388"/>
                  <a:gd name="T97" fmla="*/ 256 h 712"/>
                  <a:gd name="T98" fmla="*/ 113 w 388"/>
                  <a:gd name="T99" fmla="*/ 294 h 712"/>
                  <a:gd name="T100" fmla="*/ 157 w 388"/>
                  <a:gd name="T101" fmla="*/ 317 h 712"/>
                  <a:gd name="T102" fmla="*/ 195 w 388"/>
                  <a:gd name="T103" fmla="*/ 323 h 712"/>
                  <a:gd name="T104" fmla="*/ 270 w 388"/>
                  <a:gd name="T105" fmla="*/ 339 h 712"/>
                  <a:gd name="T106" fmla="*/ 331 w 388"/>
                  <a:gd name="T107" fmla="*/ 380 h 712"/>
                  <a:gd name="T108" fmla="*/ 374 w 388"/>
                  <a:gd name="T109" fmla="*/ 442 h 712"/>
                  <a:gd name="T110" fmla="*/ 388 w 388"/>
                  <a:gd name="T111" fmla="*/ 518 h 712"/>
                  <a:gd name="T112" fmla="*/ 380 w 388"/>
                  <a:gd name="T113" fmla="*/ 575 h 712"/>
                  <a:gd name="T114" fmla="*/ 344 w 388"/>
                  <a:gd name="T115" fmla="*/ 641 h 712"/>
                  <a:gd name="T116" fmla="*/ 287 w 388"/>
                  <a:gd name="T117" fmla="*/ 689 h 712"/>
                  <a:gd name="T118" fmla="*/ 215 w 388"/>
                  <a:gd name="T119" fmla="*/ 71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8" h="712">
                    <a:moveTo>
                      <a:pt x="195" y="712"/>
                    </a:moveTo>
                    <a:lnTo>
                      <a:pt x="195" y="712"/>
                    </a:lnTo>
                    <a:lnTo>
                      <a:pt x="174" y="711"/>
                    </a:lnTo>
                    <a:lnTo>
                      <a:pt x="156" y="709"/>
                    </a:lnTo>
                    <a:lnTo>
                      <a:pt x="137" y="703"/>
                    </a:lnTo>
                    <a:lnTo>
                      <a:pt x="119" y="697"/>
                    </a:lnTo>
                    <a:lnTo>
                      <a:pt x="102" y="689"/>
                    </a:lnTo>
                    <a:lnTo>
                      <a:pt x="86" y="679"/>
                    </a:lnTo>
                    <a:lnTo>
                      <a:pt x="71" y="667"/>
                    </a:lnTo>
                    <a:lnTo>
                      <a:pt x="57" y="655"/>
                    </a:lnTo>
                    <a:lnTo>
                      <a:pt x="45" y="641"/>
                    </a:lnTo>
                    <a:lnTo>
                      <a:pt x="33" y="627"/>
                    </a:lnTo>
                    <a:lnTo>
                      <a:pt x="24" y="610"/>
                    </a:lnTo>
                    <a:lnTo>
                      <a:pt x="16" y="594"/>
                    </a:lnTo>
                    <a:lnTo>
                      <a:pt x="9" y="575"/>
                    </a:lnTo>
                    <a:lnTo>
                      <a:pt x="4" y="556"/>
                    </a:lnTo>
                    <a:lnTo>
                      <a:pt x="1" y="538"/>
                    </a:lnTo>
                    <a:lnTo>
                      <a:pt x="0" y="518"/>
                    </a:lnTo>
                    <a:lnTo>
                      <a:pt x="0" y="518"/>
                    </a:lnTo>
                    <a:lnTo>
                      <a:pt x="1" y="511"/>
                    </a:lnTo>
                    <a:lnTo>
                      <a:pt x="2" y="505"/>
                    </a:lnTo>
                    <a:lnTo>
                      <a:pt x="5" y="499"/>
                    </a:lnTo>
                    <a:lnTo>
                      <a:pt x="10" y="494"/>
                    </a:lnTo>
                    <a:lnTo>
                      <a:pt x="15" y="490"/>
                    </a:lnTo>
                    <a:lnTo>
                      <a:pt x="20" y="487"/>
                    </a:lnTo>
                    <a:lnTo>
                      <a:pt x="26" y="485"/>
                    </a:lnTo>
                    <a:lnTo>
                      <a:pt x="33" y="485"/>
                    </a:lnTo>
                    <a:lnTo>
                      <a:pt x="33" y="485"/>
                    </a:lnTo>
                    <a:lnTo>
                      <a:pt x="40" y="485"/>
                    </a:lnTo>
                    <a:lnTo>
                      <a:pt x="46" y="487"/>
                    </a:lnTo>
                    <a:lnTo>
                      <a:pt x="52" y="490"/>
                    </a:lnTo>
                    <a:lnTo>
                      <a:pt x="56" y="494"/>
                    </a:lnTo>
                    <a:lnTo>
                      <a:pt x="60" y="499"/>
                    </a:lnTo>
                    <a:lnTo>
                      <a:pt x="63" y="505"/>
                    </a:lnTo>
                    <a:lnTo>
                      <a:pt x="65" y="511"/>
                    </a:lnTo>
                    <a:lnTo>
                      <a:pt x="67" y="518"/>
                    </a:lnTo>
                    <a:lnTo>
                      <a:pt x="67" y="518"/>
                    </a:lnTo>
                    <a:lnTo>
                      <a:pt x="67" y="530"/>
                    </a:lnTo>
                    <a:lnTo>
                      <a:pt x="69" y="544"/>
                    </a:lnTo>
                    <a:lnTo>
                      <a:pt x="72" y="555"/>
                    </a:lnTo>
                    <a:lnTo>
                      <a:pt x="77" y="568"/>
                    </a:lnTo>
                    <a:lnTo>
                      <a:pt x="82" y="579"/>
                    </a:lnTo>
                    <a:lnTo>
                      <a:pt x="88" y="589"/>
                    </a:lnTo>
                    <a:lnTo>
                      <a:pt x="96" y="599"/>
                    </a:lnTo>
                    <a:lnTo>
                      <a:pt x="104" y="608"/>
                    </a:lnTo>
                    <a:lnTo>
                      <a:pt x="113" y="616"/>
                    </a:lnTo>
                    <a:lnTo>
                      <a:pt x="122" y="624"/>
                    </a:lnTo>
                    <a:lnTo>
                      <a:pt x="134" y="630"/>
                    </a:lnTo>
                    <a:lnTo>
                      <a:pt x="144" y="636"/>
                    </a:lnTo>
                    <a:lnTo>
                      <a:pt x="157" y="640"/>
                    </a:lnTo>
                    <a:lnTo>
                      <a:pt x="169" y="643"/>
                    </a:lnTo>
                    <a:lnTo>
                      <a:pt x="181" y="645"/>
                    </a:lnTo>
                    <a:lnTo>
                      <a:pt x="195" y="645"/>
                    </a:lnTo>
                    <a:lnTo>
                      <a:pt x="195" y="645"/>
                    </a:lnTo>
                    <a:lnTo>
                      <a:pt x="207" y="645"/>
                    </a:lnTo>
                    <a:lnTo>
                      <a:pt x="221" y="643"/>
                    </a:lnTo>
                    <a:lnTo>
                      <a:pt x="232" y="640"/>
                    </a:lnTo>
                    <a:lnTo>
                      <a:pt x="245" y="636"/>
                    </a:lnTo>
                    <a:lnTo>
                      <a:pt x="256" y="630"/>
                    </a:lnTo>
                    <a:lnTo>
                      <a:pt x="266" y="624"/>
                    </a:lnTo>
                    <a:lnTo>
                      <a:pt x="276" y="616"/>
                    </a:lnTo>
                    <a:lnTo>
                      <a:pt x="285" y="608"/>
                    </a:lnTo>
                    <a:lnTo>
                      <a:pt x="293" y="599"/>
                    </a:lnTo>
                    <a:lnTo>
                      <a:pt x="300" y="589"/>
                    </a:lnTo>
                    <a:lnTo>
                      <a:pt x="307" y="579"/>
                    </a:lnTo>
                    <a:lnTo>
                      <a:pt x="313" y="568"/>
                    </a:lnTo>
                    <a:lnTo>
                      <a:pt x="317" y="555"/>
                    </a:lnTo>
                    <a:lnTo>
                      <a:pt x="320" y="544"/>
                    </a:lnTo>
                    <a:lnTo>
                      <a:pt x="322" y="530"/>
                    </a:lnTo>
                    <a:lnTo>
                      <a:pt x="322" y="518"/>
                    </a:lnTo>
                    <a:lnTo>
                      <a:pt x="322" y="518"/>
                    </a:lnTo>
                    <a:lnTo>
                      <a:pt x="322" y="505"/>
                    </a:lnTo>
                    <a:lnTo>
                      <a:pt x="320" y="492"/>
                    </a:lnTo>
                    <a:lnTo>
                      <a:pt x="317" y="480"/>
                    </a:lnTo>
                    <a:lnTo>
                      <a:pt x="313" y="467"/>
                    </a:lnTo>
                    <a:lnTo>
                      <a:pt x="307" y="457"/>
                    </a:lnTo>
                    <a:lnTo>
                      <a:pt x="300" y="446"/>
                    </a:lnTo>
                    <a:lnTo>
                      <a:pt x="293" y="436"/>
                    </a:lnTo>
                    <a:lnTo>
                      <a:pt x="285" y="427"/>
                    </a:lnTo>
                    <a:lnTo>
                      <a:pt x="276" y="419"/>
                    </a:lnTo>
                    <a:lnTo>
                      <a:pt x="266" y="411"/>
                    </a:lnTo>
                    <a:lnTo>
                      <a:pt x="256" y="405"/>
                    </a:lnTo>
                    <a:lnTo>
                      <a:pt x="245" y="400"/>
                    </a:lnTo>
                    <a:lnTo>
                      <a:pt x="232" y="395"/>
                    </a:lnTo>
                    <a:lnTo>
                      <a:pt x="221" y="392"/>
                    </a:lnTo>
                    <a:lnTo>
                      <a:pt x="207" y="390"/>
                    </a:lnTo>
                    <a:lnTo>
                      <a:pt x="195" y="390"/>
                    </a:lnTo>
                    <a:lnTo>
                      <a:pt x="195" y="390"/>
                    </a:lnTo>
                    <a:lnTo>
                      <a:pt x="174" y="389"/>
                    </a:lnTo>
                    <a:lnTo>
                      <a:pt x="156" y="386"/>
                    </a:lnTo>
                    <a:lnTo>
                      <a:pt x="137" y="380"/>
                    </a:lnTo>
                    <a:lnTo>
                      <a:pt x="119" y="374"/>
                    </a:lnTo>
                    <a:lnTo>
                      <a:pt x="102" y="366"/>
                    </a:lnTo>
                    <a:lnTo>
                      <a:pt x="86" y="357"/>
                    </a:lnTo>
                    <a:lnTo>
                      <a:pt x="71" y="345"/>
                    </a:lnTo>
                    <a:lnTo>
                      <a:pt x="57" y="333"/>
                    </a:lnTo>
                    <a:lnTo>
                      <a:pt x="45" y="318"/>
                    </a:lnTo>
                    <a:lnTo>
                      <a:pt x="33" y="304"/>
                    </a:lnTo>
                    <a:lnTo>
                      <a:pt x="24" y="287"/>
                    </a:lnTo>
                    <a:lnTo>
                      <a:pt x="16" y="271"/>
                    </a:lnTo>
                    <a:lnTo>
                      <a:pt x="9" y="253"/>
                    </a:lnTo>
                    <a:lnTo>
                      <a:pt x="4" y="234"/>
                    </a:lnTo>
                    <a:lnTo>
                      <a:pt x="1" y="215"/>
                    </a:lnTo>
                    <a:lnTo>
                      <a:pt x="0" y="195"/>
                    </a:lnTo>
                    <a:lnTo>
                      <a:pt x="0" y="195"/>
                    </a:lnTo>
                    <a:lnTo>
                      <a:pt x="1" y="175"/>
                    </a:lnTo>
                    <a:lnTo>
                      <a:pt x="4" y="156"/>
                    </a:lnTo>
                    <a:lnTo>
                      <a:pt x="9" y="137"/>
                    </a:lnTo>
                    <a:lnTo>
                      <a:pt x="16" y="120"/>
                    </a:lnTo>
                    <a:lnTo>
                      <a:pt x="24" y="103"/>
                    </a:lnTo>
                    <a:lnTo>
                      <a:pt x="33" y="86"/>
                    </a:lnTo>
                    <a:lnTo>
                      <a:pt x="45" y="72"/>
                    </a:lnTo>
                    <a:lnTo>
                      <a:pt x="57" y="57"/>
                    </a:lnTo>
                    <a:lnTo>
                      <a:pt x="71" y="45"/>
                    </a:lnTo>
                    <a:lnTo>
                      <a:pt x="86" y="35"/>
                    </a:lnTo>
                    <a:lnTo>
                      <a:pt x="102" y="24"/>
                    </a:lnTo>
                    <a:lnTo>
                      <a:pt x="119" y="16"/>
                    </a:lnTo>
                    <a:lnTo>
                      <a:pt x="137" y="10"/>
                    </a:lnTo>
                    <a:lnTo>
                      <a:pt x="156" y="5"/>
                    </a:lnTo>
                    <a:lnTo>
                      <a:pt x="174" y="2"/>
                    </a:lnTo>
                    <a:lnTo>
                      <a:pt x="195" y="0"/>
                    </a:lnTo>
                    <a:lnTo>
                      <a:pt x="195" y="0"/>
                    </a:lnTo>
                    <a:lnTo>
                      <a:pt x="215" y="2"/>
                    </a:lnTo>
                    <a:lnTo>
                      <a:pt x="233" y="5"/>
                    </a:lnTo>
                    <a:lnTo>
                      <a:pt x="252" y="10"/>
                    </a:lnTo>
                    <a:lnTo>
                      <a:pt x="270" y="16"/>
                    </a:lnTo>
                    <a:lnTo>
                      <a:pt x="287" y="24"/>
                    </a:lnTo>
                    <a:lnTo>
                      <a:pt x="304" y="35"/>
                    </a:lnTo>
                    <a:lnTo>
                      <a:pt x="318" y="45"/>
                    </a:lnTo>
                    <a:lnTo>
                      <a:pt x="331" y="57"/>
                    </a:lnTo>
                    <a:lnTo>
                      <a:pt x="344" y="72"/>
                    </a:lnTo>
                    <a:lnTo>
                      <a:pt x="355" y="86"/>
                    </a:lnTo>
                    <a:lnTo>
                      <a:pt x="366" y="103"/>
                    </a:lnTo>
                    <a:lnTo>
                      <a:pt x="374" y="120"/>
                    </a:lnTo>
                    <a:lnTo>
                      <a:pt x="380" y="137"/>
                    </a:lnTo>
                    <a:lnTo>
                      <a:pt x="385" y="156"/>
                    </a:lnTo>
                    <a:lnTo>
                      <a:pt x="387" y="175"/>
                    </a:lnTo>
                    <a:lnTo>
                      <a:pt x="388" y="195"/>
                    </a:lnTo>
                    <a:lnTo>
                      <a:pt x="388" y="195"/>
                    </a:lnTo>
                    <a:lnTo>
                      <a:pt x="388" y="202"/>
                    </a:lnTo>
                    <a:lnTo>
                      <a:pt x="386" y="209"/>
                    </a:lnTo>
                    <a:lnTo>
                      <a:pt x="383" y="214"/>
                    </a:lnTo>
                    <a:lnTo>
                      <a:pt x="379" y="219"/>
                    </a:lnTo>
                    <a:lnTo>
                      <a:pt x="374" y="223"/>
                    </a:lnTo>
                    <a:lnTo>
                      <a:pt x="369" y="226"/>
                    </a:lnTo>
                    <a:lnTo>
                      <a:pt x="363" y="227"/>
                    </a:lnTo>
                    <a:lnTo>
                      <a:pt x="355" y="228"/>
                    </a:lnTo>
                    <a:lnTo>
                      <a:pt x="355" y="228"/>
                    </a:lnTo>
                    <a:lnTo>
                      <a:pt x="349" y="227"/>
                    </a:lnTo>
                    <a:lnTo>
                      <a:pt x="343" y="226"/>
                    </a:lnTo>
                    <a:lnTo>
                      <a:pt x="338" y="223"/>
                    </a:lnTo>
                    <a:lnTo>
                      <a:pt x="332" y="219"/>
                    </a:lnTo>
                    <a:lnTo>
                      <a:pt x="328" y="214"/>
                    </a:lnTo>
                    <a:lnTo>
                      <a:pt x="325" y="209"/>
                    </a:lnTo>
                    <a:lnTo>
                      <a:pt x="323" y="202"/>
                    </a:lnTo>
                    <a:lnTo>
                      <a:pt x="322" y="195"/>
                    </a:lnTo>
                    <a:lnTo>
                      <a:pt x="322" y="195"/>
                    </a:lnTo>
                    <a:lnTo>
                      <a:pt x="322" y="182"/>
                    </a:lnTo>
                    <a:lnTo>
                      <a:pt x="320" y="169"/>
                    </a:lnTo>
                    <a:lnTo>
                      <a:pt x="317" y="157"/>
                    </a:lnTo>
                    <a:lnTo>
                      <a:pt x="313" y="145"/>
                    </a:lnTo>
                    <a:lnTo>
                      <a:pt x="307" y="134"/>
                    </a:lnTo>
                    <a:lnTo>
                      <a:pt x="300" y="124"/>
                    </a:lnTo>
                    <a:lnTo>
                      <a:pt x="293" y="113"/>
                    </a:lnTo>
                    <a:lnTo>
                      <a:pt x="285" y="105"/>
                    </a:lnTo>
                    <a:lnTo>
                      <a:pt x="276" y="97"/>
                    </a:lnTo>
                    <a:lnTo>
                      <a:pt x="266" y="88"/>
                    </a:lnTo>
                    <a:lnTo>
                      <a:pt x="256" y="82"/>
                    </a:lnTo>
                    <a:lnTo>
                      <a:pt x="245" y="77"/>
                    </a:lnTo>
                    <a:lnTo>
                      <a:pt x="232" y="73"/>
                    </a:lnTo>
                    <a:lnTo>
                      <a:pt x="221" y="70"/>
                    </a:lnTo>
                    <a:lnTo>
                      <a:pt x="207" y="68"/>
                    </a:lnTo>
                    <a:lnTo>
                      <a:pt x="195" y="67"/>
                    </a:lnTo>
                    <a:lnTo>
                      <a:pt x="195" y="67"/>
                    </a:lnTo>
                    <a:lnTo>
                      <a:pt x="181" y="68"/>
                    </a:lnTo>
                    <a:lnTo>
                      <a:pt x="169" y="70"/>
                    </a:lnTo>
                    <a:lnTo>
                      <a:pt x="157" y="73"/>
                    </a:lnTo>
                    <a:lnTo>
                      <a:pt x="144" y="77"/>
                    </a:lnTo>
                    <a:lnTo>
                      <a:pt x="134" y="82"/>
                    </a:lnTo>
                    <a:lnTo>
                      <a:pt x="122" y="88"/>
                    </a:lnTo>
                    <a:lnTo>
                      <a:pt x="113" y="97"/>
                    </a:lnTo>
                    <a:lnTo>
                      <a:pt x="104" y="105"/>
                    </a:lnTo>
                    <a:lnTo>
                      <a:pt x="96" y="113"/>
                    </a:lnTo>
                    <a:lnTo>
                      <a:pt x="88" y="124"/>
                    </a:lnTo>
                    <a:lnTo>
                      <a:pt x="82" y="134"/>
                    </a:lnTo>
                    <a:lnTo>
                      <a:pt x="77" y="145"/>
                    </a:lnTo>
                    <a:lnTo>
                      <a:pt x="72" y="157"/>
                    </a:lnTo>
                    <a:lnTo>
                      <a:pt x="69" y="169"/>
                    </a:lnTo>
                    <a:lnTo>
                      <a:pt x="67" y="182"/>
                    </a:lnTo>
                    <a:lnTo>
                      <a:pt x="67" y="195"/>
                    </a:lnTo>
                    <a:lnTo>
                      <a:pt x="67" y="195"/>
                    </a:lnTo>
                    <a:lnTo>
                      <a:pt x="67" y="209"/>
                    </a:lnTo>
                    <a:lnTo>
                      <a:pt x="69" y="221"/>
                    </a:lnTo>
                    <a:lnTo>
                      <a:pt x="72" y="233"/>
                    </a:lnTo>
                    <a:lnTo>
                      <a:pt x="77" y="245"/>
                    </a:lnTo>
                    <a:lnTo>
                      <a:pt x="82" y="256"/>
                    </a:lnTo>
                    <a:lnTo>
                      <a:pt x="88" y="267"/>
                    </a:lnTo>
                    <a:lnTo>
                      <a:pt x="96" y="277"/>
                    </a:lnTo>
                    <a:lnTo>
                      <a:pt x="104" y="286"/>
                    </a:lnTo>
                    <a:lnTo>
                      <a:pt x="113" y="294"/>
                    </a:lnTo>
                    <a:lnTo>
                      <a:pt x="122" y="302"/>
                    </a:lnTo>
                    <a:lnTo>
                      <a:pt x="134" y="308"/>
                    </a:lnTo>
                    <a:lnTo>
                      <a:pt x="144" y="313"/>
                    </a:lnTo>
                    <a:lnTo>
                      <a:pt x="157" y="317"/>
                    </a:lnTo>
                    <a:lnTo>
                      <a:pt x="169" y="320"/>
                    </a:lnTo>
                    <a:lnTo>
                      <a:pt x="181" y="322"/>
                    </a:lnTo>
                    <a:lnTo>
                      <a:pt x="195" y="323"/>
                    </a:lnTo>
                    <a:lnTo>
                      <a:pt x="195" y="323"/>
                    </a:lnTo>
                    <a:lnTo>
                      <a:pt x="215" y="324"/>
                    </a:lnTo>
                    <a:lnTo>
                      <a:pt x="233" y="328"/>
                    </a:lnTo>
                    <a:lnTo>
                      <a:pt x="252" y="332"/>
                    </a:lnTo>
                    <a:lnTo>
                      <a:pt x="270" y="339"/>
                    </a:lnTo>
                    <a:lnTo>
                      <a:pt x="287" y="347"/>
                    </a:lnTo>
                    <a:lnTo>
                      <a:pt x="304" y="357"/>
                    </a:lnTo>
                    <a:lnTo>
                      <a:pt x="318" y="368"/>
                    </a:lnTo>
                    <a:lnTo>
                      <a:pt x="331" y="380"/>
                    </a:lnTo>
                    <a:lnTo>
                      <a:pt x="344" y="394"/>
                    </a:lnTo>
                    <a:lnTo>
                      <a:pt x="355" y="409"/>
                    </a:lnTo>
                    <a:lnTo>
                      <a:pt x="366" y="425"/>
                    </a:lnTo>
                    <a:lnTo>
                      <a:pt x="374" y="442"/>
                    </a:lnTo>
                    <a:lnTo>
                      <a:pt x="380" y="460"/>
                    </a:lnTo>
                    <a:lnTo>
                      <a:pt x="385" y="479"/>
                    </a:lnTo>
                    <a:lnTo>
                      <a:pt x="387" y="497"/>
                    </a:lnTo>
                    <a:lnTo>
                      <a:pt x="388" y="518"/>
                    </a:lnTo>
                    <a:lnTo>
                      <a:pt x="388" y="518"/>
                    </a:lnTo>
                    <a:lnTo>
                      <a:pt x="387" y="538"/>
                    </a:lnTo>
                    <a:lnTo>
                      <a:pt x="385" y="556"/>
                    </a:lnTo>
                    <a:lnTo>
                      <a:pt x="380" y="575"/>
                    </a:lnTo>
                    <a:lnTo>
                      <a:pt x="374" y="594"/>
                    </a:lnTo>
                    <a:lnTo>
                      <a:pt x="366" y="610"/>
                    </a:lnTo>
                    <a:lnTo>
                      <a:pt x="355" y="627"/>
                    </a:lnTo>
                    <a:lnTo>
                      <a:pt x="344" y="641"/>
                    </a:lnTo>
                    <a:lnTo>
                      <a:pt x="331" y="655"/>
                    </a:lnTo>
                    <a:lnTo>
                      <a:pt x="318" y="667"/>
                    </a:lnTo>
                    <a:lnTo>
                      <a:pt x="304" y="679"/>
                    </a:lnTo>
                    <a:lnTo>
                      <a:pt x="287" y="689"/>
                    </a:lnTo>
                    <a:lnTo>
                      <a:pt x="270" y="697"/>
                    </a:lnTo>
                    <a:lnTo>
                      <a:pt x="252" y="703"/>
                    </a:lnTo>
                    <a:lnTo>
                      <a:pt x="233" y="709"/>
                    </a:lnTo>
                    <a:lnTo>
                      <a:pt x="215" y="711"/>
                    </a:lnTo>
                    <a:lnTo>
                      <a:pt x="195" y="712"/>
                    </a:lnTo>
                    <a:lnTo>
                      <a:pt x="195" y="7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174" name="Freeform 1318">
                <a:extLst>
                  <a:ext uri="{FF2B5EF4-FFF2-40B4-BE49-F238E27FC236}">
                    <a16:creationId xmlns:a16="http://schemas.microsoft.com/office/drawing/2014/main" id="{48AC7A97-A04A-4693-95F7-2658251F17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5913" y="3133726"/>
                <a:ext cx="15875" cy="39688"/>
              </a:xfrm>
              <a:custGeom>
                <a:avLst/>
                <a:gdLst>
                  <a:gd name="T0" fmla="*/ 33 w 66"/>
                  <a:gd name="T1" fmla="*/ 174 h 174"/>
                  <a:gd name="T2" fmla="*/ 33 w 66"/>
                  <a:gd name="T3" fmla="*/ 174 h 174"/>
                  <a:gd name="T4" fmla="*/ 26 w 66"/>
                  <a:gd name="T5" fmla="*/ 174 h 174"/>
                  <a:gd name="T6" fmla="*/ 19 w 66"/>
                  <a:gd name="T7" fmla="*/ 172 h 174"/>
                  <a:gd name="T8" fmla="*/ 14 w 66"/>
                  <a:gd name="T9" fmla="*/ 169 h 174"/>
                  <a:gd name="T10" fmla="*/ 9 w 66"/>
                  <a:gd name="T11" fmla="*/ 165 h 174"/>
                  <a:gd name="T12" fmla="*/ 5 w 66"/>
                  <a:gd name="T13" fmla="*/ 160 h 174"/>
                  <a:gd name="T14" fmla="*/ 2 w 66"/>
                  <a:gd name="T15" fmla="*/ 155 h 174"/>
                  <a:gd name="T16" fmla="*/ 0 w 66"/>
                  <a:gd name="T17" fmla="*/ 148 h 174"/>
                  <a:gd name="T18" fmla="*/ 0 w 66"/>
                  <a:gd name="T19" fmla="*/ 141 h 174"/>
                  <a:gd name="T20" fmla="*/ 0 w 66"/>
                  <a:gd name="T21" fmla="*/ 34 h 174"/>
                  <a:gd name="T22" fmla="*/ 0 w 66"/>
                  <a:gd name="T23" fmla="*/ 34 h 174"/>
                  <a:gd name="T24" fmla="*/ 0 w 66"/>
                  <a:gd name="T25" fmla="*/ 27 h 174"/>
                  <a:gd name="T26" fmla="*/ 2 w 66"/>
                  <a:gd name="T27" fmla="*/ 21 h 174"/>
                  <a:gd name="T28" fmla="*/ 5 w 66"/>
                  <a:gd name="T29" fmla="*/ 16 h 174"/>
                  <a:gd name="T30" fmla="*/ 9 w 66"/>
                  <a:gd name="T31" fmla="*/ 11 h 174"/>
                  <a:gd name="T32" fmla="*/ 14 w 66"/>
                  <a:gd name="T33" fmla="*/ 7 h 174"/>
                  <a:gd name="T34" fmla="*/ 19 w 66"/>
                  <a:gd name="T35" fmla="*/ 3 h 174"/>
                  <a:gd name="T36" fmla="*/ 26 w 66"/>
                  <a:gd name="T37" fmla="*/ 1 h 174"/>
                  <a:gd name="T38" fmla="*/ 33 w 66"/>
                  <a:gd name="T39" fmla="*/ 0 h 174"/>
                  <a:gd name="T40" fmla="*/ 33 w 66"/>
                  <a:gd name="T41" fmla="*/ 0 h 174"/>
                  <a:gd name="T42" fmla="*/ 39 w 66"/>
                  <a:gd name="T43" fmla="*/ 1 h 174"/>
                  <a:gd name="T44" fmla="*/ 45 w 66"/>
                  <a:gd name="T45" fmla="*/ 3 h 174"/>
                  <a:gd name="T46" fmla="*/ 51 w 66"/>
                  <a:gd name="T47" fmla="*/ 7 h 174"/>
                  <a:gd name="T48" fmla="*/ 56 w 66"/>
                  <a:gd name="T49" fmla="*/ 11 h 174"/>
                  <a:gd name="T50" fmla="*/ 60 w 66"/>
                  <a:gd name="T51" fmla="*/ 16 h 174"/>
                  <a:gd name="T52" fmla="*/ 63 w 66"/>
                  <a:gd name="T53" fmla="*/ 21 h 174"/>
                  <a:gd name="T54" fmla="*/ 65 w 66"/>
                  <a:gd name="T55" fmla="*/ 27 h 174"/>
                  <a:gd name="T56" fmla="*/ 66 w 66"/>
                  <a:gd name="T57" fmla="*/ 34 h 174"/>
                  <a:gd name="T58" fmla="*/ 66 w 66"/>
                  <a:gd name="T59" fmla="*/ 141 h 174"/>
                  <a:gd name="T60" fmla="*/ 66 w 66"/>
                  <a:gd name="T61" fmla="*/ 141 h 174"/>
                  <a:gd name="T62" fmla="*/ 65 w 66"/>
                  <a:gd name="T63" fmla="*/ 148 h 174"/>
                  <a:gd name="T64" fmla="*/ 63 w 66"/>
                  <a:gd name="T65" fmla="*/ 155 h 174"/>
                  <a:gd name="T66" fmla="*/ 60 w 66"/>
                  <a:gd name="T67" fmla="*/ 160 h 174"/>
                  <a:gd name="T68" fmla="*/ 56 w 66"/>
                  <a:gd name="T69" fmla="*/ 165 h 174"/>
                  <a:gd name="T70" fmla="*/ 51 w 66"/>
                  <a:gd name="T71" fmla="*/ 169 h 174"/>
                  <a:gd name="T72" fmla="*/ 45 w 66"/>
                  <a:gd name="T73" fmla="*/ 172 h 174"/>
                  <a:gd name="T74" fmla="*/ 39 w 66"/>
                  <a:gd name="T75" fmla="*/ 174 h 174"/>
                  <a:gd name="T76" fmla="*/ 33 w 66"/>
                  <a:gd name="T77" fmla="*/ 174 h 174"/>
                  <a:gd name="T78" fmla="*/ 33 w 66"/>
                  <a:gd name="T79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" h="174">
                    <a:moveTo>
                      <a:pt x="33" y="174"/>
                    </a:moveTo>
                    <a:lnTo>
                      <a:pt x="33" y="174"/>
                    </a:lnTo>
                    <a:lnTo>
                      <a:pt x="26" y="174"/>
                    </a:lnTo>
                    <a:lnTo>
                      <a:pt x="19" y="172"/>
                    </a:lnTo>
                    <a:lnTo>
                      <a:pt x="14" y="169"/>
                    </a:lnTo>
                    <a:lnTo>
                      <a:pt x="9" y="165"/>
                    </a:lnTo>
                    <a:lnTo>
                      <a:pt x="5" y="160"/>
                    </a:lnTo>
                    <a:lnTo>
                      <a:pt x="2" y="155"/>
                    </a:lnTo>
                    <a:lnTo>
                      <a:pt x="0" y="148"/>
                    </a:lnTo>
                    <a:lnTo>
                      <a:pt x="0" y="141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27"/>
                    </a:lnTo>
                    <a:lnTo>
                      <a:pt x="2" y="21"/>
                    </a:lnTo>
                    <a:lnTo>
                      <a:pt x="5" y="16"/>
                    </a:lnTo>
                    <a:lnTo>
                      <a:pt x="9" y="11"/>
                    </a:lnTo>
                    <a:lnTo>
                      <a:pt x="14" y="7"/>
                    </a:lnTo>
                    <a:lnTo>
                      <a:pt x="19" y="3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9" y="1"/>
                    </a:lnTo>
                    <a:lnTo>
                      <a:pt x="45" y="3"/>
                    </a:lnTo>
                    <a:lnTo>
                      <a:pt x="51" y="7"/>
                    </a:lnTo>
                    <a:lnTo>
                      <a:pt x="56" y="11"/>
                    </a:lnTo>
                    <a:lnTo>
                      <a:pt x="60" y="16"/>
                    </a:lnTo>
                    <a:lnTo>
                      <a:pt x="63" y="21"/>
                    </a:lnTo>
                    <a:lnTo>
                      <a:pt x="65" y="27"/>
                    </a:lnTo>
                    <a:lnTo>
                      <a:pt x="66" y="34"/>
                    </a:lnTo>
                    <a:lnTo>
                      <a:pt x="66" y="141"/>
                    </a:lnTo>
                    <a:lnTo>
                      <a:pt x="66" y="141"/>
                    </a:lnTo>
                    <a:lnTo>
                      <a:pt x="65" y="148"/>
                    </a:lnTo>
                    <a:lnTo>
                      <a:pt x="63" y="155"/>
                    </a:lnTo>
                    <a:lnTo>
                      <a:pt x="60" y="160"/>
                    </a:lnTo>
                    <a:lnTo>
                      <a:pt x="56" y="165"/>
                    </a:lnTo>
                    <a:lnTo>
                      <a:pt x="51" y="169"/>
                    </a:lnTo>
                    <a:lnTo>
                      <a:pt x="45" y="172"/>
                    </a:lnTo>
                    <a:lnTo>
                      <a:pt x="39" y="174"/>
                    </a:lnTo>
                    <a:lnTo>
                      <a:pt x="33" y="174"/>
                    </a:lnTo>
                    <a:lnTo>
                      <a:pt x="33" y="1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175" name="Freeform 1319">
                <a:extLst>
                  <a:ext uri="{FF2B5EF4-FFF2-40B4-BE49-F238E27FC236}">
                    <a16:creationId xmlns:a16="http://schemas.microsoft.com/office/drawing/2014/main" id="{224399E0-C244-4F06-8910-075DE28FB1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5913" y="2963863"/>
                <a:ext cx="15875" cy="39688"/>
              </a:xfrm>
              <a:custGeom>
                <a:avLst/>
                <a:gdLst>
                  <a:gd name="T0" fmla="*/ 33 w 66"/>
                  <a:gd name="T1" fmla="*/ 173 h 173"/>
                  <a:gd name="T2" fmla="*/ 33 w 66"/>
                  <a:gd name="T3" fmla="*/ 173 h 173"/>
                  <a:gd name="T4" fmla="*/ 26 w 66"/>
                  <a:gd name="T5" fmla="*/ 173 h 173"/>
                  <a:gd name="T6" fmla="*/ 19 w 66"/>
                  <a:gd name="T7" fmla="*/ 171 h 173"/>
                  <a:gd name="T8" fmla="*/ 14 w 66"/>
                  <a:gd name="T9" fmla="*/ 168 h 173"/>
                  <a:gd name="T10" fmla="*/ 9 w 66"/>
                  <a:gd name="T11" fmla="*/ 163 h 173"/>
                  <a:gd name="T12" fmla="*/ 5 w 66"/>
                  <a:gd name="T13" fmla="*/ 158 h 173"/>
                  <a:gd name="T14" fmla="*/ 2 w 66"/>
                  <a:gd name="T15" fmla="*/ 153 h 173"/>
                  <a:gd name="T16" fmla="*/ 0 w 66"/>
                  <a:gd name="T17" fmla="*/ 147 h 173"/>
                  <a:gd name="T18" fmla="*/ 0 w 66"/>
                  <a:gd name="T19" fmla="*/ 140 h 173"/>
                  <a:gd name="T20" fmla="*/ 0 w 66"/>
                  <a:gd name="T21" fmla="*/ 32 h 173"/>
                  <a:gd name="T22" fmla="*/ 0 w 66"/>
                  <a:gd name="T23" fmla="*/ 32 h 173"/>
                  <a:gd name="T24" fmla="*/ 0 w 66"/>
                  <a:gd name="T25" fmla="*/ 26 h 173"/>
                  <a:gd name="T26" fmla="*/ 2 w 66"/>
                  <a:gd name="T27" fmla="*/ 20 h 173"/>
                  <a:gd name="T28" fmla="*/ 5 w 66"/>
                  <a:gd name="T29" fmla="*/ 14 h 173"/>
                  <a:gd name="T30" fmla="*/ 9 w 66"/>
                  <a:gd name="T31" fmla="*/ 9 h 173"/>
                  <a:gd name="T32" fmla="*/ 14 w 66"/>
                  <a:gd name="T33" fmla="*/ 5 h 173"/>
                  <a:gd name="T34" fmla="*/ 19 w 66"/>
                  <a:gd name="T35" fmla="*/ 2 h 173"/>
                  <a:gd name="T36" fmla="*/ 26 w 66"/>
                  <a:gd name="T37" fmla="*/ 0 h 173"/>
                  <a:gd name="T38" fmla="*/ 33 w 66"/>
                  <a:gd name="T39" fmla="*/ 0 h 173"/>
                  <a:gd name="T40" fmla="*/ 33 w 66"/>
                  <a:gd name="T41" fmla="*/ 0 h 173"/>
                  <a:gd name="T42" fmla="*/ 39 w 66"/>
                  <a:gd name="T43" fmla="*/ 0 h 173"/>
                  <a:gd name="T44" fmla="*/ 45 w 66"/>
                  <a:gd name="T45" fmla="*/ 2 h 173"/>
                  <a:gd name="T46" fmla="*/ 51 w 66"/>
                  <a:gd name="T47" fmla="*/ 5 h 173"/>
                  <a:gd name="T48" fmla="*/ 56 w 66"/>
                  <a:gd name="T49" fmla="*/ 9 h 173"/>
                  <a:gd name="T50" fmla="*/ 60 w 66"/>
                  <a:gd name="T51" fmla="*/ 14 h 173"/>
                  <a:gd name="T52" fmla="*/ 63 w 66"/>
                  <a:gd name="T53" fmla="*/ 20 h 173"/>
                  <a:gd name="T54" fmla="*/ 65 w 66"/>
                  <a:gd name="T55" fmla="*/ 26 h 173"/>
                  <a:gd name="T56" fmla="*/ 66 w 66"/>
                  <a:gd name="T57" fmla="*/ 32 h 173"/>
                  <a:gd name="T58" fmla="*/ 66 w 66"/>
                  <a:gd name="T59" fmla="*/ 140 h 173"/>
                  <a:gd name="T60" fmla="*/ 66 w 66"/>
                  <a:gd name="T61" fmla="*/ 140 h 173"/>
                  <a:gd name="T62" fmla="*/ 65 w 66"/>
                  <a:gd name="T63" fmla="*/ 147 h 173"/>
                  <a:gd name="T64" fmla="*/ 63 w 66"/>
                  <a:gd name="T65" fmla="*/ 153 h 173"/>
                  <a:gd name="T66" fmla="*/ 60 w 66"/>
                  <a:gd name="T67" fmla="*/ 158 h 173"/>
                  <a:gd name="T68" fmla="*/ 56 w 66"/>
                  <a:gd name="T69" fmla="*/ 163 h 173"/>
                  <a:gd name="T70" fmla="*/ 51 w 66"/>
                  <a:gd name="T71" fmla="*/ 168 h 173"/>
                  <a:gd name="T72" fmla="*/ 45 w 66"/>
                  <a:gd name="T73" fmla="*/ 171 h 173"/>
                  <a:gd name="T74" fmla="*/ 39 w 66"/>
                  <a:gd name="T75" fmla="*/ 173 h 173"/>
                  <a:gd name="T76" fmla="*/ 33 w 66"/>
                  <a:gd name="T77" fmla="*/ 173 h 173"/>
                  <a:gd name="T78" fmla="*/ 33 w 66"/>
                  <a:gd name="T79" fmla="*/ 173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" h="173">
                    <a:moveTo>
                      <a:pt x="33" y="173"/>
                    </a:moveTo>
                    <a:lnTo>
                      <a:pt x="33" y="173"/>
                    </a:lnTo>
                    <a:lnTo>
                      <a:pt x="26" y="173"/>
                    </a:lnTo>
                    <a:lnTo>
                      <a:pt x="19" y="171"/>
                    </a:lnTo>
                    <a:lnTo>
                      <a:pt x="14" y="168"/>
                    </a:lnTo>
                    <a:lnTo>
                      <a:pt x="9" y="163"/>
                    </a:lnTo>
                    <a:lnTo>
                      <a:pt x="5" y="158"/>
                    </a:lnTo>
                    <a:lnTo>
                      <a:pt x="2" y="153"/>
                    </a:lnTo>
                    <a:lnTo>
                      <a:pt x="0" y="147"/>
                    </a:lnTo>
                    <a:lnTo>
                      <a:pt x="0" y="14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26"/>
                    </a:lnTo>
                    <a:lnTo>
                      <a:pt x="2" y="20"/>
                    </a:lnTo>
                    <a:lnTo>
                      <a:pt x="5" y="14"/>
                    </a:lnTo>
                    <a:lnTo>
                      <a:pt x="9" y="9"/>
                    </a:lnTo>
                    <a:lnTo>
                      <a:pt x="14" y="5"/>
                    </a:lnTo>
                    <a:lnTo>
                      <a:pt x="19" y="2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9" y="0"/>
                    </a:lnTo>
                    <a:lnTo>
                      <a:pt x="45" y="2"/>
                    </a:lnTo>
                    <a:lnTo>
                      <a:pt x="51" y="5"/>
                    </a:lnTo>
                    <a:lnTo>
                      <a:pt x="56" y="9"/>
                    </a:lnTo>
                    <a:lnTo>
                      <a:pt x="60" y="14"/>
                    </a:lnTo>
                    <a:lnTo>
                      <a:pt x="63" y="20"/>
                    </a:lnTo>
                    <a:lnTo>
                      <a:pt x="65" y="26"/>
                    </a:lnTo>
                    <a:lnTo>
                      <a:pt x="66" y="32"/>
                    </a:lnTo>
                    <a:lnTo>
                      <a:pt x="66" y="140"/>
                    </a:lnTo>
                    <a:lnTo>
                      <a:pt x="66" y="140"/>
                    </a:lnTo>
                    <a:lnTo>
                      <a:pt x="65" y="147"/>
                    </a:lnTo>
                    <a:lnTo>
                      <a:pt x="63" y="153"/>
                    </a:lnTo>
                    <a:lnTo>
                      <a:pt x="60" y="158"/>
                    </a:lnTo>
                    <a:lnTo>
                      <a:pt x="56" y="163"/>
                    </a:lnTo>
                    <a:lnTo>
                      <a:pt x="51" y="168"/>
                    </a:lnTo>
                    <a:lnTo>
                      <a:pt x="45" y="171"/>
                    </a:lnTo>
                    <a:lnTo>
                      <a:pt x="39" y="173"/>
                    </a:lnTo>
                    <a:lnTo>
                      <a:pt x="33" y="173"/>
                    </a:lnTo>
                    <a:lnTo>
                      <a:pt x="33" y="1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73AF40CB-0C77-4D6C-86D8-E1607DD3552D}"/>
              </a:ext>
            </a:extLst>
          </p:cNvPr>
          <p:cNvGrpSpPr/>
          <p:nvPr/>
        </p:nvGrpSpPr>
        <p:grpSpPr>
          <a:xfrm>
            <a:off x="8616154" y="4603276"/>
            <a:ext cx="360363" cy="360363"/>
            <a:chOff x="9155113" y="3608388"/>
            <a:chExt cx="360363" cy="360363"/>
          </a:xfrm>
          <a:solidFill>
            <a:srgbClr val="110E26"/>
          </a:solidFill>
        </p:grpSpPr>
        <p:sp>
          <p:nvSpPr>
            <p:cNvPr id="177" name="Freeform 829">
              <a:extLst>
                <a:ext uri="{FF2B5EF4-FFF2-40B4-BE49-F238E27FC236}">
                  <a16:creationId xmlns:a16="http://schemas.microsoft.com/office/drawing/2014/main" id="{8A5AB6C0-C857-4F64-A672-5882E26A626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113" y="3954463"/>
              <a:ext cx="360363" cy="14288"/>
            </a:xfrm>
            <a:custGeom>
              <a:avLst/>
              <a:gdLst>
                <a:gd name="T0" fmla="*/ 1554 w 1587"/>
                <a:gd name="T1" fmla="*/ 66 h 66"/>
                <a:gd name="T2" fmla="*/ 33 w 1587"/>
                <a:gd name="T3" fmla="*/ 66 h 66"/>
                <a:gd name="T4" fmla="*/ 33 w 1587"/>
                <a:gd name="T5" fmla="*/ 66 h 66"/>
                <a:gd name="T6" fmla="*/ 26 w 1587"/>
                <a:gd name="T7" fmla="*/ 65 h 66"/>
                <a:gd name="T8" fmla="*/ 20 w 1587"/>
                <a:gd name="T9" fmla="*/ 64 h 66"/>
                <a:gd name="T10" fmla="*/ 14 w 1587"/>
                <a:gd name="T11" fmla="*/ 61 h 66"/>
                <a:gd name="T12" fmla="*/ 10 w 1587"/>
                <a:gd name="T13" fmla="*/ 57 h 66"/>
                <a:gd name="T14" fmla="*/ 6 w 1587"/>
                <a:gd name="T15" fmla="*/ 52 h 66"/>
                <a:gd name="T16" fmla="*/ 3 w 1587"/>
                <a:gd name="T17" fmla="*/ 47 h 66"/>
                <a:gd name="T18" fmla="*/ 1 w 1587"/>
                <a:gd name="T19" fmla="*/ 41 h 66"/>
                <a:gd name="T20" fmla="*/ 0 w 1587"/>
                <a:gd name="T21" fmla="*/ 33 h 66"/>
                <a:gd name="T22" fmla="*/ 0 w 1587"/>
                <a:gd name="T23" fmla="*/ 33 h 66"/>
                <a:gd name="T24" fmla="*/ 1 w 1587"/>
                <a:gd name="T25" fmla="*/ 27 h 66"/>
                <a:gd name="T26" fmla="*/ 3 w 1587"/>
                <a:gd name="T27" fmla="*/ 21 h 66"/>
                <a:gd name="T28" fmla="*/ 6 w 1587"/>
                <a:gd name="T29" fmla="*/ 15 h 66"/>
                <a:gd name="T30" fmla="*/ 10 w 1587"/>
                <a:gd name="T31" fmla="*/ 11 h 66"/>
                <a:gd name="T32" fmla="*/ 14 w 1587"/>
                <a:gd name="T33" fmla="*/ 6 h 66"/>
                <a:gd name="T34" fmla="*/ 20 w 1587"/>
                <a:gd name="T35" fmla="*/ 3 h 66"/>
                <a:gd name="T36" fmla="*/ 26 w 1587"/>
                <a:gd name="T37" fmla="*/ 1 h 66"/>
                <a:gd name="T38" fmla="*/ 33 w 1587"/>
                <a:gd name="T39" fmla="*/ 0 h 66"/>
                <a:gd name="T40" fmla="*/ 1554 w 1587"/>
                <a:gd name="T41" fmla="*/ 0 h 66"/>
                <a:gd name="T42" fmla="*/ 1554 w 1587"/>
                <a:gd name="T43" fmla="*/ 0 h 66"/>
                <a:gd name="T44" fmla="*/ 1560 w 1587"/>
                <a:gd name="T45" fmla="*/ 1 h 66"/>
                <a:gd name="T46" fmla="*/ 1566 w 1587"/>
                <a:gd name="T47" fmla="*/ 3 h 66"/>
                <a:gd name="T48" fmla="*/ 1573 w 1587"/>
                <a:gd name="T49" fmla="*/ 6 h 66"/>
                <a:gd name="T50" fmla="*/ 1578 w 1587"/>
                <a:gd name="T51" fmla="*/ 11 h 66"/>
                <a:gd name="T52" fmla="*/ 1582 w 1587"/>
                <a:gd name="T53" fmla="*/ 15 h 66"/>
                <a:gd name="T54" fmla="*/ 1584 w 1587"/>
                <a:gd name="T55" fmla="*/ 21 h 66"/>
                <a:gd name="T56" fmla="*/ 1586 w 1587"/>
                <a:gd name="T57" fmla="*/ 27 h 66"/>
                <a:gd name="T58" fmla="*/ 1587 w 1587"/>
                <a:gd name="T59" fmla="*/ 33 h 66"/>
                <a:gd name="T60" fmla="*/ 1587 w 1587"/>
                <a:gd name="T61" fmla="*/ 33 h 66"/>
                <a:gd name="T62" fmla="*/ 1586 w 1587"/>
                <a:gd name="T63" fmla="*/ 41 h 66"/>
                <a:gd name="T64" fmla="*/ 1584 w 1587"/>
                <a:gd name="T65" fmla="*/ 47 h 66"/>
                <a:gd name="T66" fmla="*/ 1582 w 1587"/>
                <a:gd name="T67" fmla="*/ 52 h 66"/>
                <a:gd name="T68" fmla="*/ 1578 w 1587"/>
                <a:gd name="T69" fmla="*/ 57 h 66"/>
                <a:gd name="T70" fmla="*/ 1573 w 1587"/>
                <a:gd name="T71" fmla="*/ 61 h 66"/>
                <a:gd name="T72" fmla="*/ 1566 w 1587"/>
                <a:gd name="T73" fmla="*/ 64 h 66"/>
                <a:gd name="T74" fmla="*/ 1560 w 1587"/>
                <a:gd name="T75" fmla="*/ 65 h 66"/>
                <a:gd name="T76" fmla="*/ 1554 w 1587"/>
                <a:gd name="T77" fmla="*/ 66 h 66"/>
                <a:gd name="T78" fmla="*/ 1554 w 1587"/>
                <a:gd name="T7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87" h="66">
                  <a:moveTo>
                    <a:pt x="1554" y="66"/>
                  </a:moveTo>
                  <a:lnTo>
                    <a:pt x="33" y="66"/>
                  </a:lnTo>
                  <a:lnTo>
                    <a:pt x="33" y="66"/>
                  </a:lnTo>
                  <a:lnTo>
                    <a:pt x="26" y="65"/>
                  </a:lnTo>
                  <a:lnTo>
                    <a:pt x="20" y="64"/>
                  </a:lnTo>
                  <a:lnTo>
                    <a:pt x="14" y="61"/>
                  </a:lnTo>
                  <a:lnTo>
                    <a:pt x="10" y="57"/>
                  </a:lnTo>
                  <a:lnTo>
                    <a:pt x="6" y="52"/>
                  </a:lnTo>
                  <a:lnTo>
                    <a:pt x="3" y="47"/>
                  </a:lnTo>
                  <a:lnTo>
                    <a:pt x="1" y="41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3" y="21"/>
                  </a:lnTo>
                  <a:lnTo>
                    <a:pt x="6" y="15"/>
                  </a:lnTo>
                  <a:lnTo>
                    <a:pt x="10" y="11"/>
                  </a:lnTo>
                  <a:lnTo>
                    <a:pt x="14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1554" y="0"/>
                  </a:lnTo>
                  <a:lnTo>
                    <a:pt x="1554" y="0"/>
                  </a:lnTo>
                  <a:lnTo>
                    <a:pt x="1560" y="1"/>
                  </a:lnTo>
                  <a:lnTo>
                    <a:pt x="1566" y="3"/>
                  </a:lnTo>
                  <a:lnTo>
                    <a:pt x="1573" y="6"/>
                  </a:lnTo>
                  <a:lnTo>
                    <a:pt x="1578" y="11"/>
                  </a:lnTo>
                  <a:lnTo>
                    <a:pt x="1582" y="15"/>
                  </a:lnTo>
                  <a:lnTo>
                    <a:pt x="1584" y="21"/>
                  </a:lnTo>
                  <a:lnTo>
                    <a:pt x="1586" y="27"/>
                  </a:lnTo>
                  <a:lnTo>
                    <a:pt x="1587" y="33"/>
                  </a:lnTo>
                  <a:lnTo>
                    <a:pt x="1587" y="33"/>
                  </a:lnTo>
                  <a:lnTo>
                    <a:pt x="1586" y="41"/>
                  </a:lnTo>
                  <a:lnTo>
                    <a:pt x="1584" y="47"/>
                  </a:lnTo>
                  <a:lnTo>
                    <a:pt x="1582" y="52"/>
                  </a:lnTo>
                  <a:lnTo>
                    <a:pt x="1578" y="57"/>
                  </a:lnTo>
                  <a:lnTo>
                    <a:pt x="1573" y="61"/>
                  </a:lnTo>
                  <a:lnTo>
                    <a:pt x="1566" y="64"/>
                  </a:lnTo>
                  <a:lnTo>
                    <a:pt x="1560" y="65"/>
                  </a:lnTo>
                  <a:lnTo>
                    <a:pt x="1554" y="66"/>
                  </a:lnTo>
                  <a:lnTo>
                    <a:pt x="1554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78" name="Freeform 830">
              <a:extLst>
                <a:ext uri="{FF2B5EF4-FFF2-40B4-BE49-F238E27FC236}">
                  <a16:creationId xmlns:a16="http://schemas.microsoft.com/office/drawing/2014/main" id="{AB618B9F-71BB-4144-8549-D7909E3E35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70988" y="3879851"/>
              <a:ext cx="60325" cy="88900"/>
            </a:xfrm>
            <a:custGeom>
              <a:avLst/>
              <a:gdLst>
                <a:gd name="T0" fmla="*/ 232 w 265"/>
                <a:gd name="T1" fmla="*/ 396 h 396"/>
                <a:gd name="T2" fmla="*/ 33 w 265"/>
                <a:gd name="T3" fmla="*/ 396 h 396"/>
                <a:gd name="T4" fmla="*/ 33 w 265"/>
                <a:gd name="T5" fmla="*/ 396 h 396"/>
                <a:gd name="T6" fmla="*/ 27 w 265"/>
                <a:gd name="T7" fmla="*/ 395 h 396"/>
                <a:gd name="T8" fmla="*/ 20 w 265"/>
                <a:gd name="T9" fmla="*/ 394 h 396"/>
                <a:gd name="T10" fmla="*/ 14 w 265"/>
                <a:gd name="T11" fmla="*/ 391 h 396"/>
                <a:gd name="T12" fmla="*/ 10 w 265"/>
                <a:gd name="T13" fmla="*/ 387 h 396"/>
                <a:gd name="T14" fmla="*/ 6 w 265"/>
                <a:gd name="T15" fmla="*/ 382 h 396"/>
                <a:gd name="T16" fmla="*/ 3 w 265"/>
                <a:gd name="T17" fmla="*/ 377 h 396"/>
                <a:gd name="T18" fmla="*/ 1 w 265"/>
                <a:gd name="T19" fmla="*/ 371 h 396"/>
                <a:gd name="T20" fmla="*/ 0 w 265"/>
                <a:gd name="T21" fmla="*/ 363 h 396"/>
                <a:gd name="T22" fmla="*/ 0 w 265"/>
                <a:gd name="T23" fmla="*/ 33 h 396"/>
                <a:gd name="T24" fmla="*/ 0 w 265"/>
                <a:gd name="T25" fmla="*/ 33 h 396"/>
                <a:gd name="T26" fmla="*/ 1 w 265"/>
                <a:gd name="T27" fmla="*/ 26 h 396"/>
                <a:gd name="T28" fmla="*/ 3 w 265"/>
                <a:gd name="T29" fmla="*/ 20 h 396"/>
                <a:gd name="T30" fmla="*/ 6 w 265"/>
                <a:gd name="T31" fmla="*/ 14 h 396"/>
                <a:gd name="T32" fmla="*/ 10 w 265"/>
                <a:gd name="T33" fmla="*/ 9 h 396"/>
                <a:gd name="T34" fmla="*/ 14 w 265"/>
                <a:gd name="T35" fmla="*/ 5 h 396"/>
                <a:gd name="T36" fmla="*/ 20 w 265"/>
                <a:gd name="T37" fmla="*/ 2 h 396"/>
                <a:gd name="T38" fmla="*/ 27 w 265"/>
                <a:gd name="T39" fmla="*/ 0 h 396"/>
                <a:gd name="T40" fmla="*/ 33 w 265"/>
                <a:gd name="T41" fmla="*/ 0 h 396"/>
                <a:gd name="T42" fmla="*/ 232 w 265"/>
                <a:gd name="T43" fmla="*/ 0 h 396"/>
                <a:gd name="T44" fmla="*/ 232 w 265"/>
                <a:gd name="T45" fmla="*/ 0 h 396"/>
                <a:gd name="T46" fmla="*/ 238 w 265"/>
                <a:gd name="T47" fmla="*/ 0 h 396"/>
                <a:gd name="T48" fmla="*/ 244 w 265"/>
                <a:gd name="T49" fmla="*/ 2 h 396"/>
                <a:gd name="T50" fmla="*/ 250 w 265"/>
                <a:gd name="T51" fmla="*/ 5 h 396"/>
                <a:gd name="T52" fmla="*/ 254 w 265"/>
                <a:gd name="T53" fmla="*/ 9 h 396"/>
                <a:gd name="T54" fmla="*/ 258 w 265"/>
                <a:gd name="T55" fmla="*/ 14 h 396"/>
                <a:gd name="T56" fmla="*/ 262 w 265"/>
                <a:gd name="T57" fmla="*/ 20 h 396"/>
                <a:gd name="T58" fmla="*/ 264 w 265"/>
                <a:gd name="T59" fmla="*/ 26 h 396"/>
                <a:gd name="T60" fmla="*/ 265 w 265"/>
                <a:gd name="T61" fmla="*/ 33 h 396"/>
                <a:gd name="T62" fmla="*/ 265 w 265"/>
                <a:gd name="T63" fmla="*/ 363 h 396"/>
                <a:gd name="T64" fmla="*/ 265 w 265"/>
                <a:gd name="T65" fmla="*/ 363 h 396"/>
                <a:gd name="T66" fmla="*/ 264 w 265"/>
                <a:gd name="T67" fmla="*/ 371 h 396"/>
                <a:gd name="T68" fmla="*/ 262 w 265"/>
                <a:gd name="T69" fmla="*/ 377 h 396"/>
                <a:gd name="T70" fmla="*/ 258 w 265"/>
                <a:gd name="T71" fmla="*/ 382 h 396"/>
                <a:gd name="T72" fmla="*/ 254 w 265"/>
                <a:gd name="T73" fmla="*/ 387 h 396"/>
                <a:gd name="T74" fmla="*/ 250 w 265"/>
                <a:gd name="T75" fmla="*/ 391 h 396"/>
                <a:gd name="T76" fmla="*/ 244 w 265"/>
                <a:gd name="T77" fmla="*/ 394 h 396"/>
                <a:gd name="T78" fmla="*/ 238 w 265"/>
                <a:gd name="T79" fmla="*/ 395 h 396"/>
                <a:gd name="T80" fmla="*/ 232 w 265"/>
                <a:gd name="T81" fmla="*/ 396 h 396"/>
                <a:gd name="T82" fmla="*/ 232 w 265"/>
                <a:gd name="T83" fmla="*/ 396 h 396"/>
                <a:gd name="T84" fmla="*/ 66 w 265"/>
                <a:gd name="T85" fmla="*/ 330 h 396"/>
                <a:gd name="T86" fmla="*/ 198 w 265"/>
                <a:gd name="T87" fmla="*/ 330 h 396"/>
                <a:gd name="T88" fmla="*/ 198 w 265"/>
                <a:gd name="T89" fmla="*/ 66 h 396"/>
                <a:gd name="T90" fmla="*/ 66 w 265"/>
                <a:gd name="T91" fmla="*/ 66 h 396"/>
                <a:gd name="T92" fmla="*/ 66 w 265"/>
                <a:gd name="T93" fmla="*/ 33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396">
                  <a:moveTo>
                    <a:pt x="232" y="396"/>
                  </a:moveTo>
                  <a:lnTo>
                    <a:pt x="33" y="396"/>
                  </a:lnTo>
                  <a:lnTo>
                    <a:pt x="33" y="396"/>
                  </a:lnTo>
                  <a:lnTo>
                    <a:pt x="27" y="395"/>
                  </a:lnTo>
                  <a:lnTo>
                    <a:pt x="20" y="394"/>
                  </a:lnTo>
                  <a:lnTo>
                    <a:pt x="14" y="391"/>
                  </a:lnTo>
                  <a:lnTo>
                    <a:pt x="10" y="387"/>
                  </a:lnTo>
                  <a:lnTo>
                    <a:pt x="6" y="382"/>
                  </a:lnTo>
                  <a:lnTo>
                    <a:pt x="3" y="377"/>
                  </a:lnTo>
                  <a:lnTo>
                    <a:pt x="1" y="371"/>
                  </a:lnTo>
                  <a:lnTo>
                    <a:pt x="0" y="36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4"/>
                  </a:lnTo>
                  <a:lnTo>
                    <a:pt x="10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8" y="0"/>
                  </a:lnTo>
                  <a:lnTo>
                    <a:pt x="244" y="2"/>
                  </a:lnTo>
                  <a:lnTo>
                    <a:pt x="250" y="5"/>
                  </a:lnTo>
                  <a:lnTo>
                    <a:pt x="254" y="9"/>
                  </a:lnTo>
                  <a:lnTo>
                    <a:pt x="258" y="14"/>
                  </a:lnTo>
                  <a:lnTo>
                    <a:pt x="262" y="20"/>
                  </a:lnTo>
                  <a:lnTo>
                    <a:pt x="264" y="26"/>
                  </a:lnTo>
                  <a:lnTo>
                    <a:pt x="265" y="33"/>
                  </a:lnTo>
                  <a:lnTo>
                    <a:pt x="265" y="363"/>
                  </a:lnTo>
                  <a:lnTo>
                    <a:pt x="265" y="363"/>
                  </a:lnTo>
                  <a:lnTo>
                    <a:pt x="264" y="371"/>
                  </a:lnTo>
                  <a:lnTo>
                    <a:pt x="262" y="377"/>
                  </a:lnTo>
                  <a:lnTo>
                    <a:pt x="258" y="382"/>
                  </a:lnTo>
                  <a:lnTo>
                    <a:pt x="254" y="387"/>
                  </a:lnTo>
                  <a:lnTo>
                    <a:pt x="250" y="391"/>
                  </a:lnTo>
                  <a:lnTo>
                    <a:pt x="244" y="394"/>
                  </a:lnTo>
                  <a:lnTo>
                    <a:pt x="238" y="395"/>
                  </a:lnTo>
                  <a:lnTo>
                    <a:pt x="232" y="396"/>
                  </a:lnTo>
                  <a:lnTo>
                    <a:pt x="232" y="396"/>
                  </a:lnTo>
                  <a:close/>
                  <a:moveTo>
                    <a:pt x="66" y="330"/>
                  </a:moveTo>
                  <a:lnTo>
                    <a:pt x="198" y="330"/>
                  </a:lnTo>
                  <a:lnTo>
                    <a:pt x="198" y="66"/>
                  </a:lnTo>
                  <a:lnTo>
                    <a:pt x="66" y="66"/>
                  </a:lnTo>
                  <a:lnTo>
                    <a:pt x="66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79" name="Freeform 831">
              <a:extLst>
                <a:ext uri="{FF2B5EF4-FFF2-40B4-BE49-F238E27FC236}">
                  <a16:creationId xmlns:a16="http://schemas.microsoft.com/office/drawing/2014/main" id="{93CA944E-B7C2-41C5-8199-0CF6EA3CED6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59888" y="3803651"/>
              <a:ext cx="60325" cy="165100"/>
            </a:xfrm>
            <a:custGeom>
              <a:avLst/>
              <a:gdLst>
                <a:gd name="T0" fmla="*/ 231 w 264"/>
                <a:gd name="T1" fmla="*/ 727 h 727"/>
                <a:gd name="T2" fmla="*/ 33 w 264"/>
                <a:gd name="T3" fmla="*/ 727 h 727"/>
                <a:gd name="T4" fmla="*/ 33 w 264"/>
                <a:gd name="T5" fmla="*/ 727 h 727"/>
                <a:gd name="T6" fmla="*/ 26 w 264"/>
                <a:gd name="T7" fmla="*/ 726 h 727"/>
                <a:gd name="T8" fmla="*/ 20 w 264"/>
                <a:gd name="T9" fmla="*/ 725 h 727"/>
                <a:gd name="T10" fmla="*/ 15 w 264"/>
                <a:gd name="T11" fmla="*/ 722 h 727"/>
                <a:gd name="T12" fmla="*/ 9 w 264"/>
                <a:gd name="T13" fmla="*/ 718 h 727"/>
                <a:gd name="T14" fmla="*/ 5 w 264"/>
                <a:gd name="T15" fmla="*/ 713 h 727"/>
                <a:gd name="T16" fmla="*/ 2 w 264"/>
                <a:gd name="T17" fmla="*/ 708 h 727"/>
                <a:gd name="T18" fmla="*/ 0 w 264"/>
                <a:gd name="T19" fmla="*/ 702 h 727"/>
                <a:gd name="T20" fmla="*/ 0 w 264"/>
                <a:gd name="T21" fmla="*/ 694 h 727"/>
                <a:gd name="T22" fmla="*/ 0 w 264"/>
                <a:gd name="T23" fmla="*/ 33 h 727"/>
                <a:gd name="T24" fmla="*/ 0 w 264"/>
                <a:gd name="T25" fmla="*/ 33 h 727"/>
                <a:gd name="T26" fmla="*/ 0 w 264"/>
                <a:gd name="T27" fmla="*/ 27 h 727"/>
                <a:gd name="T28" fmla="*/ 2 w 264"/>
                <a:gd name="T29" fmla="*/ 20 h 727"/>
                <a:gd name="T30" fmla="*/ 5 w 264"/>
                <a:gd name="T31" fmla="*/ 14 h 727"/>
                <a:gd name="T32" fmla="*/ 9 w 264"/>
                <a:gd name="T33" fmla="*/ 9 h 727"/>
                <a:gd name="T34" fmla="*/ 15 w 264"/>
                <a:gd name="T35" fmla="*/ 6 h 727"/>
                <a:gd name="T36" fmla="*/ 20 w 264"/>
                <a:gd name="T37" fmla="*/ 3 h 727"/>
                <a:gd name="T38" fmla="*/ 26 w 264"/>
                <a:gd name="T39" fmla="*/ 1 h 727"/>
                <a:gd name="T40" fmla="*/ 33 w 264"/>
                <a:gd name="T41" fmla="*/ 0 h 727"/>
                <a:gd name="T42" fmla="*/ 231 w 264"/>
                <a:gd name="T43" fmla="*/ 0 h 727"/>
                <a:gd name="T44" fmla="*/ 231 w 264"/>
                <a:gd name="T45" fmla="*/ 0 h 727"/>
                <a:gd name="T46" fmla="*/ 238 w 264"/>
                <a:gd name="T47" fmla="*/ 1 h 727"/>
                <a:gd name="T48" fmla="*/ 244 w 264"/>
                <a:gd name="T49" fmla="*/ 3 h 727"/>
                <a:gd name="T50" fmla="*/ 250 w 264"/>
                <a:gd name="T51" fmla="*/ 6 h 727"/>
                <a:gd name="T52" fmla="*/ 255 w 264"/>
                <a:gd name="T53" fmla="*/ 9 h 727"/>
                <a:gd name="T54" fmla="*/ 259 w 264"/>
                <a:gd name="T55" fmla="*/ 14 h 727"/>
                <a:gd name="T56" fmla="*/ 262 w 264"/>
                <a:gd name="T57" fmla="*/ 20 h 727"/>
                <a:gd name="T58" fmla="*/ 264 w 264"/>
                <a:gd name="T59" fmla="*/ 27 h 727"/>
                <a:gd name="T60" fmla="*/ 264 w 264"/>
                <a:gd name="T61" fmla="*/ 33 h 727"/>
                <a:gd name="T62" fmla="*/ 264 w 264"/>
                <a:gd name="T63" fmla="*/ 694 h 727"/>
                <a:gd name="T64" fmla="*/ 264 w 264"/>
                <a:gd name="T65" fmla="*/ 694 h 727"/>
                <a:gd name="T66" fmla="*/ 264 w 264"/>
                <a:gd name="T67" fmla="*/ 702 h 727"/>
                <a:gd name="T68" fmla="*/ 262 w 264"/>
                <a:gd name="T69" fmla="*/ 708 h 727"/>
                <a:gd name="T70" fmla="*/ 259 w 264"/>
                <a:gd name="T71" fmla="*/ 713 h 727"/>
                <a:gd name="T72" fmla="*/ 255 w 264"/>
                <a:gd name="T73" fmla="*/ 718 h 727"/>
                <a:gd name="T74" fmla="*/ 250 w 264"/>
                <a:gd name="T75" fmla="*/ 722 h 727"/>
                <a:gd name="T76" fmla="*/ 244 w 264"/>
                <a:gd name="T77" fmla="*/ 725 h 727"/>
                <a:gd name="T78" fmla="*/ 238 w 264"/>
                <a:gd name="T79" fmla="*/ 726 h 727"/>
                <a:gd name="T80" fmla="*/ 231 w 264"/>
                <a:gd name="T81" fmla="*/ 727 h 727"/>
                <a:gd name="T82" fmla="*/ 231 w 264"/>
                <a:gd name="T83" fmla="*/ 727 h 727"/>
                <a:gd name="T84" fmla="*/ 66 w 264"/>
                <a:gd name="T85" fmla="*/ 661 h 727"/>
                <a:gd name="T86" fmla="*/ 198 w 264"/>
                <a:gd name="T87" fmla="*/ 661 h 727"/>
                <a:gd name="T88" fmla="*/ 198 w 264"/>
                <a:gd name="T89" fmla="*/ 66 h 727"/>
                <a:gd name="T90" fmla="*/ 66 w 264"/>
                <a:gd name="T91" fmla="*/ 66 h 727"/>
                <a:gd name="T92" fmla="*/ 66 w 264"/>
                <a:gd name="T93" fmla="*/ 661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4" h="727">
                  <a:moveTo>
                    <a:pt x="231" y="727"/>
                  </a:moveTo>
                  <a:lnTo>
                    <a:pt x="33" y="727"/>
                  </a:lnTo>
                  <a:lnTo>
                    <a:pt x="33" y="727"/>
                  </a:lnTo>
                  <a:lnTo>
                    <a:pt x="26" y="726"/>
                  </a:lnTo>
                  <a:lnTo>
                    <a:pt x="20" y="725"/>
                  </a:lnTo>
                  <a:lnTo>
                    <a:pt x="15" y="722"/>
                  </a:lnTo>
                  <a:lnTo>
                    <a:pt x="9" y="718"/>
                  </a:lnTo>
                  <a:lnTo>
                    <a:pt x="5" y="713"/>
                  </a:lnTo>
                  <a:lnTo>
                    <a:pt x="2" y="708"/>
                  </a:lnTo>
                  <a:lnTo>
                    <a:pt x="0" y="702"/>
                  </a:lnTo>
                  <a:lnTo>
                    <a:pt x="0" y="69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2" y="20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5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231" y="0"/>
                  </a:lnTo>
                  <a:lnTo>
                    <a:pt x="231" y="0"/>
                  </a:lnTo>
                  <a:lnTo>
                    <a:pt x="238" y="1"/>
                  </a:lnTo>
                  <a:lnTo>
                    <a:pt x="244" y="3"/>
                  </a:lnTo>
                  <a:lnTo>
                    <a:pt x="250" y="6"/>
                  </a:lnTo>
                  <a:lnTo>
                    <a:pt x="255" y="9"/>
                  </a:lnTo>
                  <a:lnTo>
                    <a:pt x="259" y="14"/>
                  </a:lnTo>
                  <a:lnTo>
                    <a:pt x="262" y="20"/>
                  </a:lnTo>
                  <a:lnTo>
                    <a:pt x="264" y="27"/>
                  </a:lnTo>
                  <a:lnTo>
                    <a:pt x="264" y="33"/>
                  </a:lnTo>
                  <a:lnTo>
                    <a:pt x="264" y="694"/>
                  </a:lnTo>
                  <a:lnTo>
                    <a:pt x="264" y="694"/>
                  </a:lnTo>
                  <a:lnTo>
                    <a:pt x="264" y="702"/>
                  </a:lnTo>
                  <a:lnTo>
                    <a:pt x="262" y="708"/>
                  </a:lnTo>
                  <a:lnTo>
                    <a:pt x="259" y="713"/>
                  </a:lnTo>
                  <a:lnTo>
                    <a:pt x="255" y="718"/>
                  </a:lnTo>
                  <a:lnTo>
                    <a:pt x="250" y="722"/>
                  </a:lnTo>
                  <a:lnTo>
                    <a:pt x="244" y="725"/>
                  </a:lnTo>
                  <a:lnTo>
                    <a:pt x="238" y="726"/>
                  </a:lnTo>
                  <a:lnTo>
                    <a:pt x="231" y="727"/>
                  </a:lnTo>
                  <a:lnTo>
                    <a:pt x="231" y="727"/>
                  </a:lnTo>
                  <a:close/>
                  <a:moveTo>
                    <a:pt x="66" y="661"/>
                  </a:moveTo>
                  <a:lnTo>
                    <a:pt x="198" y="661"/>
                  </a:lnTo>
                  <a:lnTo>
                    <a:pt x="198" y="66"/>
                  </a:lnTo>
                  <a:lnTo>
                    <a:pt x="66" y="66"/>
                  </a:lnTo>
                  <a:lnTo>
                    <a:pt x="66" y="6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0" name="Freeform 832">
              <a:extLst>
                <a:ext uri="{FF2B5EF4-FFF2-40B4-BE49-F238E27FC236}">
                  <a16:creationId xmlns:a16="http://schemas.microsoft.com/office/drawing/2014/main" id="{78A253A2-9EB3-4013-B4BA-8491C19D5E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0375" y="3833813"/>
              <a:ext cx="60325" cy="134938"/>
            </a:xfrm>
            <a:custGeom>
              <a:avLst/>
              <a:gdLst>
                <a:gd name="T0" fmla="*/ 232 w 265"/>
                <a:gd name="T1" fmla="*/ 595 h 595"/>
                <a:gd name="T2" fmla="*/ 34 w 265"/>
                <a:gd name="T3" fmla="*/ 595 h 595"/>
                <a:gd name="T4" fmla="*/ 34 w 265"/>
                <a:gd name="T5" fmla="*/ 595 h 595"/>
                <a:gd name="T6" fmla="*/ 27 w 265"/>
                <a:gd name="T7" fmla="*/ 594 h 595"/>
                <a:gd name="T8" fmla="*/ 21 w 265"/>
                <a:gd name="T9" fmla="*/ 593 h 595"/>
                <a:gd name="T10" fmla="*/ 15 w 265"/>
                <a:gd name="T11" fmla="*/ 590 h 595"/>
                <a:gd name="T12" fmla="*/ 10 w 265"/>
                <a:gd name="T13" fmla="*/ 586 h 595"/>
                <a:gd name="T14" fmla="*/ 7 w 265"/>
                <a:gd name="T15" fmla="*/ 581 h 595"/>
                <a:gd name="T16" fmla="*/ 4 w 265"/>
                <a:gd name="T17" fmla="*/ 576 h 595"/>
                <a:gd name="T18" fmla="*/ 2 w 265"/>
                <a:gd name="T19" fmla="*/ 570 h 595"/>
                <a:gd name="T20" fmla="*/ 0 w 265"/>
                <a:gd name="T21" fmla="*/ 562 h 595"/>
                <a:gd name="T22" fmla="*/ 0 w 265"/>
                <a:gd name="T23" fmla="*/ 33 h 595"/>
                <a:gd name="T24" fmla="*/ 0 w 265"/>
                <a:gd name="T25" fmla="*/ 33 h 595"/>
                <a:gd name="T26" fmla="*/ 2 w 265"/>
                <a:gd name="T27" fmla="*/ 26 h 595"/>
                <a:gd name="T28" fmla="*/ 4 w 265"/>
                <a:gd name="T29" fmla="*/ 20 h 595"/>
                <a:gd name="T30" fmla="*/ 7 w 265"/>
                <a:gd name="T31" fmla="*/ 15 h 595"/>
                <a:gd name="T32" fmla="*/ 10 w 265"/>
                <a:gd name="T33" fmla="*/ 9 h 595"/>
                <a:gd name="T34" fmla="*/ 15 w 265"/>
                <a:gd name="T35" fmla="*/ 5 h 595"/>
                <a:gd name="T36" fmla="*/ 21 w 265"/>
                <a:gd name="T37" fmla="*/ 2 h 595"/>
                <a:gd name="T38" fmla="*/ 27 w 265"/>
                <a:gd name="T39" fmla="*/ 1 h 595"/>
                <a:gd name="T40" fmla="*/ 34 w 265"/>
                <a:gd name="T41" fmla="*/ 0 h 595"/>
                <a:gd name="T42" fmla="*/ 232 w 265"/>
                <a:gd name="T43" fmla="*/ 0 h 595"/>
                <a:gd name="T44" fmla="*/ 232 w 265"/>
                <a:gd name="T45" fmla="*/ 0 h 595"/>
                <a:gd name="T46" fmla="*/ 239 w 265"/>
                <a:gd name="T47" fmla="*/ 1 h 595"/>
                <a:gd name="T48" fmla="*/ 245 w 265"/>
                <a:gd name="T49" fmla="*/ 2 h 595"/>
                <a:gd name="T50" fmla="*/ 251 w 265"/>
                <a:gd name="T51" fmla="*/ 5 h 595"/>
                <a:gd name="T52" fmla="*/ 255 w 265"/>
                <a:gd name="T53" fmla="*/ 9 h 595"/>
                <a:gd name="T54" fmla="*/ 259 w 265"/>
                <a:gd name="T55" fmla="*/ 15 h 595"/>
                <a:gd name="T56" fmla="*/ 262 w 265"/>
                <a:gd name="T57" fmla="*/ 20 h 595"/>
                <a:gd name="T58" fmla="*/ 264 w 265"/>
                <a:gd name="T59" fmla="*/ 26 h 595"/>
                <a:gd name="T60" fmla="*/ 265 w 265"/>
                <a:gd name="T61" fmla="*/ 33 h 595"/>
                <a:gd name="T62" fmla="*/ 265 w 265"/>
                <a:gd name="T63" fmla="*/ 562 h 595"/>
                <a:gd name="T64" fmla="*/ 265 w 265"/>
                <a:gd name="T65" fmla="*/ 562 h 595"/>
                <a:gd name="T66" fmla="*/ 264 w 265"/>
                <a:gd name="T67" fmla="*/ 570 h 595"/>
                <a:gd name="T68" fmla="*/ 262 w 265"/>
                <a:gd name="T69" fmla="*/ 576 h 595"/>
                <a:gd name="T70" fmla="*/ 259 w 265"/>
                <a:gd name="T71" fmla="*/ 581 h 595"/>
                <a:gd name="T72" fmla="*/ 255 w 265"/>
                <a:gd name="T73" fmla="*/ 586 h 595"/>
                <a:gd name="T74" fmla="*/ 251 w 265"/>
                <a:gd name="T75" fmla="*/ 590 h 595"/>
                <a:gd name="T76" fmla="*/ 245 w 265"/>
                <a:gd name="T77" fmla="*/ 593 h 595"/>
                <a:gd name="T78" fmla="*/ 239 w 265"/>
                <a:gd name="T79" fmla="*/ 594 h 595"/>
                <a:gd name="T80" fmla="*/ 232 w 265"/>
                <a:gd name="T81" fmla="*/ 595 h 595"/>
                <a:gd name="T82" fmla="*/ 232 w 265"/>
                <a:gd name="T83" fmla="*/ 595 h 595"/>
                <a:gd name="T84" fmla="*/ 67 w 265"/>
                <a:gd name="T85" fmla="*/ 529 h 595"/>
                <a:gd name="T86" fmla="*/ 199 w 265"/>
                <a:gd name="T87" fmla="*/ 529 h 595"/>
                <a:gd name="T88" fmla="*/ 199 w 265"/>
                <a:gd name="T89" fmla="*/ 66 h 595"/>
                <a:gd name="T90" fmla="*/ 67 w 265"/>
                <a:gd name="T91" fmla="*/ 66 h 595"/>
                <a:gd name="T92" fmla="*/ 67 w 265"/>
                <a:gd name="T93" fmla="*/ 52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595">
                  <a:moveTo>
                    <a:pt x="232" y="595"/>
                  </a:moveTo>
                  <a:lnTo>
                    <a:pt x="34" y="595"/>
                  </a:lnTo>
                  <a:lnTo>
                    <a:pt x="34" y="595"/>
                  </a:lnTo>
                  <a:lnTo>
                    <a:pt x="27" y="594"/>
                  </a:lnTo>
                  <a:lnTo>
                    <a:pt x="21" y="593"/>
                  </a:lnTo>
                  <a:lnTo>
                    <a:pt x="15" y="590"/>
                  </a:lnTo>
                  <a:lnTo>
                    <a:pt x="10" y="586"/>
                  </a:lnTo>
                  <a:lnTo>
                    <a:pt x="7" y="581"/>
                  </a:lnTo>
                  <a:lnTo>
                    <a:pt x="4" y="576"/>
                  </a:lnTo>
                  <a:lnTo>
                    <a:pt x="2" y="570"/>
                  </a:lnTo>
                  <a:lnTo>
                    <a:pt x="0" y="562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2" y="26"/>
                  </a:lnTo>
                  <a:lnTo>
                    <a:pt x="4" y="20"/>
                  </a:lnTo>
                  <a:lnTo>
                    <a:pt x="7" y="15"/>
                  </a:lnTo>
                  <a:lnTo>
                    <a:pt x="10" y="9"/>
                  </a:lnTo>
                  <a:lnTo>
                    <a:pt x="15" y="5"/>
                  </a:lnTo>
                  <a:lnTo>
                    <a:pt x="21" y="2"/>
                  </a:lnTo>
                  <a:lnTo>
                    <a:pt x="27" y="1"/>
                  </a:lnTo>
                  <a:lnTo>
                    <a:pt x="34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9" y="1"/>
                  </a:lnTo>
                  <a:lnTo>
                    <a:pt x="245" y="2"/>
                  </a:lnTo>
                  <a:lnTo>
                    <a:pt x="251" y="5"/>
                  </a:lnTo>
                  <a:lnTo>
                    <a:pt x="255" y="9"/>
                  </a:lnTo>
                  <a:lnTo>
                    <a:pt x="259" y="15"/>
                  </a:lnTo>
                  <a:lnTo>
                    <a:pt x="262" y="20"/>
                  </a:lnTo>
                  <a:lnTo>
                    <a:pt x="264" y="26"/>
                  </a:lnTo>
                  <a:lnTo>
                    <a:pt x="265" y="33"/>
                  </a:lnTo>
                  <a:lnTo>
                    <a:pt x="265" y="562"/>
                  </a:lnTo>
                  <a:lnTo>
                    <a:pt x="265" y="562"/>
                  </a:lnTo>
                  <a:lnTo>
                    <a:pt x="264" y="570"/>
                  </a:lnTo>
                  <a:lnTo>
                    <a:pt x="262" y="576"/>
                  </a:lnTo>
                  <a:lnTo>
                    <a:pt x="259" y="581"/>
                  </a:lnTo>
                  <a:lnTo>
                    <a:pt x="255" y="586"/>
                  </a:lnTo>
                  <a:lnTo>
                    <a:pt x="251" y="590"/>
                  </a:lnTo>
                  <a:lnTo>
                    <a:pt x="245" y="593"/>
                  </a:lnTo>
                  <a:lnTo>
                    <a:pt x="239" y="594"/>
                  </a:lnTo>
                  <a:lnTo>
                    <a:pt x="232" y="595"/>
                  </a:lnTo>
                  <a:lnTo>
                    <a:pt x="232" y="595"/>
                  </a:lnTo>
                  <a:close/>
                  <a:moveTo>
                    <a:pt x="67" y="529"/>
                  </a:moveTo>
                  <a:lnTo>
                    <a:pt x="199" y="529"/>
                  </a:lnTo>
                  <a:lnTo>
                    <a:pt x="199" y="66"/>
                  </a:lnTo>
                  <a:lnTo>
                    <a:pt x="67" y="66"/>
                  </a:lnTo>
                  <a:lnTo>
                    <a:pt x="67" y="5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1" name="Freeform 833">
              <a:extLst>
                <a:ext uri="{FF2B5EF4-FFF2-40B4-BE49-F238E27FC236}">
                  <a16:creationId xmlns:a16="http://schemas.microsoft.com/office/drawing/2014/main" id="{29C265FD-EACE-42D8-846B-66BE36DCF5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0863" y="3729038"/>
              <a:ext cx="60325" cy="239713"/>
            </a:xfrm>
            <a:custGeom>
              <a:avLst/>
              <a:gdLst>
                <a:gd name="T0" fmla="*/ 232 w 265"/>
                <a:gd name="T1" fmla="*/ 1058 h 1058"/>
                <a:gd name="T2" fmla="*/ 33 w 265"/>
                <a:gd name="T3" fmla="*/ 1058 h 1058"/>
                <a:gd name="T4" fmla="*/ 33 w 265"/>
                <a:gd name="T5" fmla="*/ 1058 h 1058"/>
                <a:gd name="T6" fmla="*/ 27 w 265"/>
                <a:gd name="T7" fmla="*/ 1057 h 1058"/>
                <a:gd name="T8" fmla="*/ 21 w 265"/>
                <a:gd name="T9" fmla="*/ 1056 h 1058"/>
                <a:gd name="T10" fmla="*/ 15 w 265"/>
                <a:gd name="T11" fmla="*/ 1053 h 1058"/>
                <a:gd name="T12" fmla="*/ 10 w 265"/>
                <a:gd name="T13" fmla="*/ 1049 h 1058"/>
                <a:gd name="T14" fmla="*/ 6 w 265"/>
                <a:gd name="T15" fmla="*/ 1044 h 1058"/>
                <a:gd name="T16" fmla="*/ 3 w 265"/>
                <a:gd name="T17" fmla="*/ 1039 h 1058"/>
                <a:gd name="T18" fmla="*/ 1 w 265"/>
                <a:gd name="T19" fmla="*/ 1033 h 1058"/>
                <a:gd name="T20" fmla="*/ 0 w 265"/>
                <a:gd name="T21" fmla="*/ 1025 h 1058"/>
                <a:gd name="T22" fmla="*/ 0 w 265"/>
                <a:gd name="T23" fmla="*/ 34 h 1058"/>
                <a:gd name="T24" fmla="*/ 0 w 265"/>
                <a:gd name="T25" fmla="*/ 34 h 1058"/>
                <a:gd name="T26" fmla="*/ 1 w 265"/>
                <a:gd name="T27" fmla="*/ 26 h 1058"/>
                <a:gd name="T28" fmla="*/ 3 w 265"/>
                <a:gd name="T29" fmla="*/ 20 h 1058"/>
                <a:gd name="T30" fmla="*/ 6 w 265"/>
                <a:gd name="T31" fmla="*/ 15 h 1058"/>
                <a:gd name="T32" fmla="*/ 10 w 265"/>
                <a:gd name="T33" fmla="*/ 10 h 1058"/>
                <a:gd name="T34" fmla="*/ 15 w 265"/>
                <a:gd name="T35" fmla="*/ 6 h 1058"/>
                <a:gd name="T36" fmla="*/ 21 w 265"/>
                <a:gd name="T37" fmla="*/ 3 h 1058"/>
                <a:gd name="T38" fmla="*/ 27 w 265"/>
                <a:gd name="T39" fmla="*/ 0 h 1058"/>
                <a:gd name="T40" fmla="*/ 33 w 265"/>
                <a:gd name="T41" fmla="*/ 0 h 1058"/>
                <a:gd name="T42" fmla="*/ 232 w 265"/>
                <a:gd name="T43" fmla="*/ 0 h 1058"/>
                <a:gd name="T44" fmla="*/ 232 w 265"/>
                <a:gd name="T45" fmla="*/ 0 h 1058"/>
                <a:gd name="T46" fmla="*/ 239 w 265"/>
                <a:gd name="T47" fmla="*/ 0 h 1058"/>
                <a:gd name="T48" fmla="*/ 245 w 265"/>
                <a:gd name="T49" fmla="*/ 3 h 1058"/>
                <a:gd name="T50" fmla="*/ 250 w 265"/>
                <a:gd name="T51" fmla="*/ 6 h 1058"/>
                <a:gd name="T52" fmla="*/ 255 w 265"/>
                <a:gd name="T53" fmla="*/ 10 h 1058"/>
                <a:gd name="T54" fmla="*/ 260 w 265"/>
                <a:gd name="T55" fmla="*/ 15 h 1058"/>
                <a:gd name="T56" fmla="*/ 263 w 265"/>
                <a:gd name="T57" fmla="*/ 20 h 1058"/>
                <a:gd name="T58" fmla="*/ 264 w 265"/>
                <a:gd name="T59" fmla="*/ 26 h 1058"/>
                <a:gd name="T60" fmla="*/ 265 w 265"/>
                <a:gd name="T61" fmla="*/ 34 h 1058"/>
                <a:gd name="T62" fmla="*/ 265 w 265"/>
                <a:gd name="T63" fmla="*/ 1025 h 1058"/>
                <a:gd name="T64" fmla="*/ 265 w 265"/>
                <a:gd name="T65" fmla="*/ 1025 h 1058"/>
                <a:gd name="T66" fmla="*/ 264 w 265"/>
                <a:gd name="T67" fmla="*/ 1033 h 1058"/>
                <a:gd name="T68" fmla="*/ 263 w 265"/>
                <a:gd name="T69" fmla="*/ 1039 h 1058"/>
                <a:gd name="T70" fmla="*/ 260 w 265"/>
                <a:gd name="T71" fmla="*/ 1044 h 1058"/>
                <a:gd name="T72" fmla="*/ 255 w 265"/>
                <a:gd name="T73" fmla="*/ 1049 h 1058"/>
                <a:gd name="T74" fmla="*/ 250 w 265"/>
                <a:gd name="T75" fmla="*/ 1053 h 1058"/>
                <a:gd name="T76" fmla="*/ 245 w 265"/>
                <a:gd name="T77" fmla="*/ 1056 h 1058"/>
                <a:gd name="T78" fmla="*/ 239 w 265"/>
                <a:gd name="T79" fmla="*/ 1057 h 1058"/>
                <a:gd name="T80" fmla="*/ 232 w 265"/>
                <a:gd name="T81" fmla="*/ 1058 h 1058"/>
                <a:gd name="T82" fmla="*/ 232 w 265"/>
                <a:gd name="T83" fmla="*/ 1058 h 1058"/>
                <a:gd name="T84" fmla="*/ 66 w 265"/>
                <a:gd name="T85" fmla="*/ 992 h 1058"/>
                <a:gd name="T86" fmla="*/ 199 w 265"/>
                <a:gd name="T87" fmla="*/ 992 h 1058"/>
                <a:gd name="T88" fmla="*/ 199 w 265"/>
                <a:gd name="T89" fmla="*/ 67 h 1058"/>
                <a:gd name="T90" fmla="*/ 66 w 265"/>
                <a:gd name="T91" fmla="*/ 67 h 1058"/>
                <a:gd name="T92" fmla="*/ 66 w 265"/>
                <a:gd name="T93" fmla="*/ 992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1058">
                  <a:moveTo>
                    <a:pt x="232" y="1058"/>
                  </a:moveTo>
                  <a:lnTo>
                    <a:pt x="33" y="1058"/>
                  </a:lnTo>
                  <a:lnTo>
                    <a:pt x="33" y="1058"/>
                  </a:lnTo>
                  <a:lnTo>
                    <a:pt x="27" y="1057"/>
                  </a:lnTo>
                  <a:lnTo>
                    <a:pt x="21" y="1056"/>
                  </a:lnTo>
                  <a:lnTo>
                    <a:pt x="15" y="1053"/>
                  </a:lnTo>
                  <a:lnTo>
                    <a:pt x="10" y="1049"/>
                  </a:lnTo>
                  <a:lnTo>
                    <a:pt x="6" y="1044"/>
                  </a:lnTo>
                  <a:lnTo>
                    <a:pt x="3" y="1039"/>
                  </a:lnTo>
                  <a:lnTo>
                    <a:pt x="1" y="1033"/>
                  </a:lnTo>
                  <a:lnTo>
                    <a:pt x="0" y="1025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5"/>
                  </a:lnTo>
                  <a:lnTo>
                    <a:pt x="10" y="10"/>
                  </a:lnTo>
                  <a:lnTo>
                    <a:pt x="15" y="6"/>
                  </a:lnTo>
                  <a:lnTo>
                    <a:pt x="21" y="3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9" y="0"/>
                  </a:lnTo>
                  <a:lnTo>
                    <a:pt x="245" y="3"/>
                  </a:lnTo>
                  <a:lnTo>
                    <a:pt x="250" y="6"/>
                  </a:lnTo>
                  <a:lnTo>
                    <a:pt x="255" y="10"/>
                  </a:lnTo>
                  <a:lnTo>
                    <a:pt x="260" y="15"/>
                  </a:lnTo>
                  <a:lnTo>
                    <a:pt x="263" y="20"/>
                  </a:lnTo>
                  <a:lnTo>
                    <a:pt x="264" y="26"/>
                  </a:lnTo>
                  <a:lnTo>
                    <a:pt x="265" y="34"/>
                  </a:lnTo>
                  <a:lnTo>
                    <a:pt x="265" y="1025"/>
                  </a:lnTo>
                  <a:lnTo>
                    <a:pt x="265" y="1025"/>
                  </a:lnTo>
                  <a:lnTo>
                    <a:pt x="264" y="1033"/>
                  </a:lnTo>
                  <a:lnTo>
                    <a:pt x="263" y="1039"/>
                  </a:lnTo>
                  <a:lnTo>
                    <a:pt x="260" y="1044"/>
                  </a:lnTo>
                  <a:lnTo>
                    <a:pt x="255" y="1049"/>
                  </a:lnTo>
                  <a:lnTo>
                    <a:pt x="250" y="1053"/>
                  </a:lnTo>
                  <a:lnTo>
                    <a:pt x="245" y="1056"/>
                  </a:lnTo>
                  <a:lnTo>
                    <a:pt x="239" y="1057"/>
                  </a:lnTo>
                  <a:lnTo>
                    <a:pt x="232" y="1058"/>
                  </a:lnTo>
                  <a:lnTo>
                    <a:pt x="232" y="1058"/>
                  </a:lnTo>
                  <a:close/>
                  <a:moveTo>
                    <a:pt x="66" y="992"/>
                  </a:moveTo>
                  <a:lnTo>
                    <a:pt x="199" y="992"/>
                  </a:lnTo>
                  <a:lnTo>
                    <a:pt x="199" y="67"/>
                  </a:lnTo>
                  <a:lnTo>
                    <a:pt x="66" y="67"/>
                  </a:lnTo>
                  <a:lnTo>
                    <a:pt x="66" y="9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2" name="Freeform 834">
              <a:extLst>
                <a:ext uri="{FF2B5EF4-FFF2-40B4-BE49-F238E27FC236}">
                  <a16:creationId xmlns:a16="http://schemas.microsoft.com/office/drawing/2014/main" id="{7CB3D9F9-7E61-4FE0-A0C9-86B10F5335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77338" y="3759201"/>
              <a:ext cx="46038" cy="44450"/>
            </a:xfrm>
            <a:custGeom>
              <a:avLst/>
              <a:gdLst>
                <a:gd name="T0" fmla="*/ 99 w 199"/>
                <a:gd name="T1" fmla="*/ 199 h 199"/>
                <a:gd name="T2" fmla="*/ 80 w 199"/>
                <a:gd name="T3" fmla="*/ 197 h 199"/>
                <a:gd name="T4" fmla="*/ 61 w 199"/>
                <a:gd name="T5" fmla="*/ 191 h 199"/>
                <a:gd name="T6" fmla="*/ 43 w 199"/>
                <a:gd name="T7" fmla="*/ 182 h 199"/>
                <a:gd name="T8" fmla="*/ 29 w 199"/>
                <a:gd name="T9" fmla="*/ 170 h 199"/>
                <a:gd name="T10" fmla="*/ 17 w 199"/>
                <a:gd name="T11" fmla="*/ 155 h 199"/>
                <a:gd name="T12" fmla="*/ 8 w 199"/>
                <a:gd name="T13" fmla="*/ 139 h 199"/>
                <a:gd name="T14" fmla="*/ 2 w 199"/>
                <a:gd name="T15" fmla="*/ 120 h 199"/>
                <a:gd name="T16" fmla="*/ 0 w 199"/>
                <a:gd name="T17" fmla="*/ 99 h 199"/>
                <a:gd name="T18" fmla="*/ 1 w 199"/>
                <a:gd name="T19" fmla="*/ 89 h 199"/>
                <a:gd name="T20" fmla="*/ 4 w 199"/>
                <a:gd name="T21" fmla="*/ 70 h 199"/>
                <a:gd name="T22" fmla="*/ 12 w 199"/>
                <a:gd name="T23" fmla="*/ 53 h 199"/>
                <a:gd name="T24" fmla="*/ 23 w 199"/>
                <a:gd name="T25" fmla="*/ 36 h 199"/>
                <a:gd name="T26" fmla="*/ 36 w 199"/>
                <a:gd name="T27" fmla="*/ 23 h 199"/>
                <a:gd name="T28" fmla="*/ 52 w 199"/>
                <a:gd name="T29" fmla="*/ 12 h 199"/>
                <a:gd name="T30" fmla="*/ 70 w 199"/>
                <a:gd name="T31" fmla="*/ 5 h 199"/>
                <a:gd name="T32" fmla="*/ 89 w 199"/>
                <a:gd name="T33" fmla="*/ 1 h 199"/>
                <a:gd name="T34" fmla="*/ 99 w 199"/>
                <a:gd name="T35" fmla="*/ 0 h 199"/>
                <a:gd name="T36" fmla="*/ 119 w 199"/>
                <a:gd name="T37" fmla="*/ 2 h 199"/>
                <a:gd name="T38" fmla="*/ 137 w 199"/>
                <a:gd name="T39" fmla="*/ 8 h 199"/>
                <a:gd name="T40" fmla="*/ 155 w 199"/>
                <a:gd name="T41" fmla="*/ 18 h 199"/>
                <a:gd name="T42" fmla="*/ 170 w 199"/>
                <a:gd name="T43" fmla="*/ 30 h 199"/>
                <a:gd name="T44" fmla="*/ 181 w 199"/>
                <a:gd name="T45" fmla="*/ 44 h 199"/>
                <a:gd name="T46" fmla="*/ 190 w 199"/>
                <a:gd name="T47" fmla="*/ 61 h 199"/>
                <a:gd name="T48" fmla="*/ 196 w 199"/>
                <a:gd name="T49" fmla="*/ 80 h 199"/>
                <a:gd name="T50" fmla="*/ 199 w 199"/>
                <a:gd name="T51" fmla="*/ 99 h 199"/>
                <a:gd name="T52" fmla="*/ 198 w 199"/>
                <a:gd name="T53" fmla="*/ 110 h 199"/>
                <a:gd name="T54" fmla="*/ 194 w 199"/>
                <a:gd name="T55" fmla="*/ 129 h 199"/>
                <a:gd name="T56" fmla="*/ 186 w 199"/>
                <a:gd name="T57" fmla="*/ 147 h 199"/>
                <a:gd name="T58" fmla="*/ 176 w 199"/>
                <a:gd name="T59" fmla="*/ 162 h 199"/>
                <a:gd name="T60" fmla="*/ 162 w 199"/>
                <a:gd name="T61" fmla="*/ 176 h 199"/>
                <a:gd name="T62" fmla="*/ 147 w 199"/>
                <a:gd name="T63" fmla="*/ 187 h 199"/>
                <a:gd name="T64" fmla="*/ 128 w 199"/>
                <a:gd name="T65" fmla="*/ 195 h 199"/>
                <a:gd name="T66" fmla="*/ 110 w 199"/>
                <a:gd name="T67" fmla="*/ 199 h 199"/>
                <a:gd name="T68" fmla="*/ 99 w 199"/>
                <a:gd name="T69" fmla="*/ 199 h 199"/>
                <a:gd name="T70" fmla="*/ 99 w 199"/>
                <a:gd name="T71" fmla="*/ 66 h 199"/>
                <a:gd name="T72" fmla="*/ 87 w 199"/>
                <a:gd name="T73" fmla="*/ 69 h 199"/>
                <a:gd name="T74" fmla="*/ 75 w 199"/>
                <a:gd name="T75" fmla="*/ 77 h 199"/>
                <a:gd name="T76" fmla="*/ 69 w 199"/>
                <a:gd name="T77" fmla="*/ 87 h 199"/>
                <a:gd name="T78" fmla="*/ 66 w 199"/>
                <a:gd name="T79" fmla="*/ 99 h 199"/>
                <a:gd name="T80" fmla="*/ 67 w 199"/>
                <a:gd name="T81" fmla="*/ 107 h 199"/>
                <a:gd name="T82" fmla="*/ 72 w 199"/>
                <a:gd name="T83" fmla="*/ 118 h 199"/>
                <a:gd name="T84" fmla="*/ 81 w 199"/>
                <a:gd name="T85" fmla="*/ 127 h 199"/>
                <a:gd name="T86" fmla="*/ 93 w 199"/>
                <a:gd name="T87" fmla="*/ 132 h 199"/>
                <a:gd name="T88" fmla="*/ 99 w 199"/>
                <a:gd name="T89" fmla="*/ 132 h 199"/>
                <a:gd name="T90" fmla="*/ 112 w 199"/>
                <a:gd name="T91" fmla="*/ 130 h 199"/>
                <a:gd name="T92" fmla="*/ 123 w 199"/>
                <a:gd name="T93" fmla="*/ 123 h 199"/>
                <a:gd name="T94" fmla="*/ 129 w 199"/>
                <a:gd name="T95" fmla="*/ 113 h 199"/>
                <a:gd name="T96" fmla="*/ 132 w 199"/>
                <a:gd name="T97" fmla="*/ 99 h 199"/>
                <a:gd name="T98" fmla="*/ 131 w 199"/>
                <a:gd name="T99" fmla="*/ 93 h 199"/>
                <a:gd name="T100" fmla="*/ 126 w 199"/>
                <a:gd name="T101" fmla="*/ 81 h 199"/>
                <a:gd name="T102" fmla="*/ 118 w 199"/>
                <a:gd name="T103" fmla="*/ 72 h 199"/>
                <a:gd name="T104" fmla="*/ 105 w 199"/>
                <a:gd name="T105" fmla="*/ 67 h 199"/>
                <a:gd name="T106" fmla="*/ 99 w 199"/>
                <a:gd name="T107" fmla="*/ 66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9" h="199">
                  <a:moveTo>
                    <a:pt x="99" y="199"/>
                  </a:moveTo>
                  <a:lnTo>
                    <a:pt x="99" y="199"/>
                  </a:lnTo>
                  <a:lnTo>
                    <a:pt x="89" y="199"/>
                  </a:lnTo>
                  <a:lnTo>
                    <a:pt x="80" y="197"/>
                  </a:lnTo>
                  <a:lnTo>
                    <a:pt x="70" y="195"/>
                  </a:lnTo>
                  <a:lnTo>
                    <a:pt x="61" y="191"/>
                  </a:lnTo>
                  <a:lnTo>
                    <a:pt x="52" y="187"/>
                  </a:lnTo>
                  <a:lnTo>
                    <a:pt x="43" y="182"/>
                  </a:lnTo>
                  <a:lnTo>
                    <a:pt x="36" y="176"/>
                  </a:lnTo>
                  <a:lnTo>
                    <a:pt x="29" y="170"/>
                  </a:lnTo>
                  <a:lnTo>
                    <a:pt x="23" y="162"/>
                  </a:lnTo>
                  <a:lnTo>
                    <a:pt x="17" y="155"/>
                  </a:lnTo>
                  <a:lnTo>
                    <a:pt x="12" y="147"/>
                  </a:lnTo>
                  <a:lnTo>
                    <a:pt x="8" y="139"/>
                  </a:lnTo>
                  <a:lnTo>
                    <a:pt x="4" y="129"/>
                  </a:lnTo>
                  <a:lnTo>
                    <a:pt x="2" y="120"/>
                  </a:lnTo>
                  <a:lnTo>
                    <a:pt x="1" y="110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1" y="89"/>
                  </a:lnTo>
                  <a:lnTo>
                    <a:pt x="2" y="80"/>
                  </a:lnTo>
                  <a:lnTo>
                    <a:pt x="4" y="70"/>
                  </a:lnTo>
                  <a:lnTo>
                    <a:pt x="8" y="61"/>
                  </a:lnTo>
                  <a:lnTo>
                    <a:pt x="12" y="53"/>
                  </a:lnTo>
                  <a:lnTo>
                    <a:pt x="17" y="44"/>
                  </a:lnTo>
                  <a:lnTo>
                    <a:pt x="23" y="36"/>
                  </a:lnTo>
                  <a:lnTo>
                    <a:pt x="29" y="30"/>
                  </a:lnTo>
                  <a:lnTo>
                    <a:pt x="36" y="23"/>
                  </a:lnTo>
                  <a:lnTo>
                    <a:pt x="43" y="18"/>
                  </a:lnTo>
                  <a:lnTo>
                    <a:pt x="52" y="12"/>
                  </a:lnTo>
                  <a:lnTo>
                    <a:pt x="61" y="8"/>
                  </a:lnTo>
                  <a:lnTo>
                    <a:pt x="70" y="5"/>
                  </a:lnTo>
                  <a:lnTo>
                    <a:pt x="80" y="2"/>
                  </a:lnTo>
                  <a:lnTo>
                    <a:pt x="89" y="1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10" y="1"/>
                  </a:lnTo>
                  <a:lnTo>
                    <a:pt x="119" y="2"/>
                  </a:lnTo>
                  <a:lnTo>
                    <a:pt x="128" y="5"/>
                  </a:lnTo>
                  <a:lnTo>
                    <a:pt x="137" y="8"/>
                  </a:lnTo>
                  <a:lnTo>
                    <a:pt x="147" y="12"/>
                  </a:lnTo>
                  <a:lnTo>
                    <a:pt x="155" y="18"/>
                  </a:lnTo>
                  <a:lnTo>
                    <a:pt x="162" y="23"/>
                  </a:lnTo>
                  <a:lnTo>
                    <a:pt x="170" y="30"/>
                  </a:lnTo>
                  <a:lnTo>
                    <a:pt x="176" y="36"/>
                  </a:lnTo>
                  <a:lnTo>
                    <a:pt x="181" y="44"/>
                  </a:lnTo>
                  <a:lnTo>
                    <a:pt x="186" y="53"/>
                  </a:lnTo>
                  <a:lnTo>
                    <a:pt x="190" y="61"/>
                  </a:lnTo>
                  <a:lnTo>
                    <a:pt x="194" y="70"/>
                  </a:lnTo>
                  <a:lnTo>
                    <a:pt x="196" y="80"/>
                  </a:lnTo>
                  <a:lnTo>
                    <a:pt x="198" y="89"/>
                  </a:lnTo>
                  <a:lnTo>
                    <a:pt x="199" y="99"/>
                  </a:lnTo>
                  <a:lnTo>
                    <a:pt x="199" y="99"/>
                  </a:lnTo>
                  <a:lnTo>
                    <a:pt x="198" y="110"/>
                  </a:lnTo>
                  <a:lnTo>
                    <a:pt x="196" y="120"/>
                  </a:lnTo>
                  <a:lnTo>
                    <a:pt x="194" y="129"/>
                  </a:lnTo>
                  <a:lnTo>
                    <a:pt x="190" y="139"/>
                  </a:lnTo>
                  <a:lnTo>
                    <a:pt x="186" y="147"/>
                  </a:lnTo>
                  <a:lnTo>
                    <a:pt x="181" y="155"/>
                  </a:lnTo>
                  <a:lnTo>
                    <a:pt x="176" y="162"/>
                  </a:lnTo>
                  <a:lnTo>
                    <a:pt x="170" y="170"/>
                  </a:lnTo>
                  <a:lnTo>
                    <a:pt x="162" y="176"/>
                  </a:lnTo>
                  <a:lnTo>
                    <a:pt x="155" y="182"/>
                  </a:lnTo>
                  <a:lnTo>
                    <a:pt x="147" y="187"/>
                  </a:lnTo>
                  <a:lnTo>
                    <a:pt x="137" y="191"/>
                  </a:lnTo>
                  <a:lnTo>
                    <a:pt x="128" y="195"/>
                  </a:lnTo>
                  <a:lnTo>
                    <a:pt x="119" y="197"/>
                  </a:lnTo>
                  <a:lnTo>
                    <a:pt x="110" y="199"/>
                  </a:lnTo>
                  <a:lnTo>
                    <a:pt x="99" y="199"/>
                  </a:lnTo>
                  <a:lnTo>
                    <a:pt x="99" y="199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3" y="67"/>
                  </a:lnTo>
                  <a:lnTo>
                    <a:pt x="87" y="69"/>
                  </a:lnTo>
                  <a:lnTo>
                    <a:pt x="81" y="72"/>
                  </a:lnTo>
                  <a:lnTo>
                    <a:pt x="75" y="77"/>
                  </a:lnTo>
                  <a:lnTo>
                    <a:pt x="72" y="81"/>
                  </a:lnTo>
                  <a:lnTo>
                    <a:pt x="69" y="87"/>
                  </a:lnTo>
                  <a:lnTo>
                    <a:pt x="67" y="93"/>
                  </a:lnTo>
                  <a:lnTo>
                    <a:pt x="66" y="99"/>
                  </a:lnTo>
                  <a:lnTo>
                    <a:pt x="66" y="99"/>
                  </a:lnTo>
                  <a:lnTo>
                    <a:pt x="67" y="107"/>
                  </a:lnTo>
                  <a:lnTo>
                    <a:pt x="69" y="113"/>
                  </a:lnTo>
                  <a:lnTo>
                    <a:pt x="72" y="118"/>
                  </a:lnTo>
                  <a:lnTo>
                    <a:pt x="75" y="123"/>
                  </a:lnTo>
                  <a:lnTo>
                    <a:pt x="81" y="127"/>
                  </a:lnTo>
                  <a:lnTo>
                    <a:pt x="87" y="130"/>
                  </a:lnTo>
                  <a:lnTo>
                    <a:pt x="93" y="132"/>
                  </a:lnTo>
                  <a:lnTo>
                    <a:pt x="99" y="132"/>
                  </a:lnTo>
                  <a:lnTo>
                    <a:pt x="99" y="132"/>
                  </a:lnTo>
                  <a:lnTo>
                    <a:pt x="105" y="132"/>
                  </a:lnTo>
                  <a:lnTo>
                    <a:pt x="112" y="130"/>
                  </a:lnTo>
                  <a:lnTo>
                    <a:pt x="118" y="127"/>
                  </a:lnTo>
                  <a:lnTo>
                    <a:pt x="123" y="123"/>
                  </a:lnTo>
                  <a:lnTo>
                    <a:pt x="126" y="118"/>
                  </a:lnTo>
                  <a:lnTo>
                    <a:pt x="129" y="113"/>
                  </a:lnTo>
                  <a:lnTo>
                    <a:pt x="131" y="107"/>
                  </a:lnTo>
                  <a:lnTo>
                    <a:pt x="132" y="99"/>
                  </a:lnTo>
                  <a:lnTo>
                    <a:pt x="132" y="99"/>
                  </a:lnTo>
                  <a:lnTo>
                    <a:pt x="131" y="93"/>
                  </a:lnTo>
                  <a:lnTo>
                    <a:pt x="129" y="87"/>
                  </a:lnTo>
                  <a:lnTo>
                    <a:pt x="126" y="81"/>
                  </a:lnTo>
                  <a:lnTo>
                    <a:pt x="123" y="77"/>
                  </a:lnTo>
                  <a:lnTo>
                    <a:pt x="118" y="72"/>
                  </a:lnTo>
                  <a:lnTo>
                    <a:pt x="112" y="69"/>
                  </a:lnTo>
                  <a:lnTo>
                    <a:pt x="105" y="67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3" name="Freeform 835">
              <a:extLst>
                <a:ext uri="{FF2B5EF4-FFF2-40B4-BE49-F238E27FC236}">
                  <a16:creationId xmlns:a16="http://schemas.microsoft.com/office/drawing/2014/main" id="{27C26C9F-50D2-4853-B847-8F21D55B56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67825" y="3684588"/>
              <a:ext cx="44450" cy="44450"/>
            </a:xfrm>
            <a:custGeom>
              <a:avLst/>
              <a:gdLst>
                <a:gd name="T0" fmla="*/ 99 w 198"/>
                <a:gd name="T1" fmla="*/ 198 h 198"/>
                <a:gd name="T2" fmla="*/ 79 w 198"/>
                <a:gd name="T3" fmla="*/ 196 h 198"/>
                <a:gd name="T4" fmla="*/ 60 w 198"/>
                <a:gd name="T5" fmla="*/ 190 h 198"/>
                <a:gd name="T6" fmla="*/ 44 w 198"/>
                <a:gd name="T7" fmla="*/ 181 h 198"/>
                <a:gd name="T8" fmla="*/ 29 w 198"/>
                <a:gd name="T9" fmla="*/ 169 h 198"/>
                <a:gd name="T10" fmla="*/ 17 w 198"/>
                <a:gd name="T11" fmla="*/ 154 h 198"/>
                <a:gd name="T12" fmla="*/ 7 w 198"/>
                <a:gd name="T13" fmla="*/ 137 h 198"/>
                <a:gd name="T14" fmla="*/ 2 w 198"/>
                <a:gd name="T15" fmla="*/ 119 h 198"/>
                <a:gd name="T16" fmla="*/ 0 w 198"/>
                <a:gd name="T17" fmla="*/ 99 h 198"/>
                <a:gd name="T18" fmla="*/ 0 w 198"/>
                <a:gd name="T19" fmla="*/ 89 h 198"/>
                <a:gd name="T20" fmla="*/ 4 w 198"/>
                <a:gd name="T21" fmla="*/ 69 h 198"/>
                <a:gd name="T22" fmla="*/ 12 w 198"/>
                <a:gd name="T23" fmla="*/ 51 h 198"/>
                <a:gd name="T24" fmla="*/ 23 w 198"/>
                <a:gd name="T25" fmla="*/ 36 h 198"/>
                <a:gd name="T26" fmla="*/ 36 w 198"/>
                <a:gd name="T27" fmla="*/ 22 h 198"/>
                <a:gd name="T28" fmla="*/ 52 w 198"/>
                <a:gd name="T29" fmla="*/ 11 h 198"/>
                <a:gd name="T30" fmla="*/ 70 w 198"/>
                <a:gd name="T31" fmla="*/ 4 h 198"/>
                <a:gd name="T32" fmla="*/ 89 w 198"/>
                <a:gd name="T33" fmla="*/ 0 h 198"/>
                <a:gd name="T34" fmla="*/ 99 w 198"/>
                <a:gd name="T35" fmla="*/ 0 h 198"/>
                <a:gd name="T36" fmla="*/ 119 w 198"/>
                <a:gd name="T37" fmla="*/ 2 h 198"/>
                <a:gd name="T38" fmla="*/ 138 w 198"/>
                <a:gd name="T39" fmla="*/ 7 h 198"/>
                <a:gd name="T40" fmla="*/ 154 w 198"/>
                <a:gd name="T41" fmla="*/ 16 h 198"/>
                <a:gd name="T42" fmla="*/ 169 w 198"/>
                <a:gd name="T43" fmla="*/ 29 h 198"/>
                <a:gd name="T44" fmla="*/ 181 w 198"/>
                <a:gd name="T45" fmla="*/ 43 h 198"/>
                <a:gd name="T46" fmla="*/ 191 w 198"/>
                <a:gd name="T47" fmla="*/ 60 h 198"/>
                <a:gd name="T48" fmla="*/ 196 w 198"/>
                <a:gd name="T49" fmla="*/ 78 h 198"/>
                <a:gd name="T50" fmla="*/ 198 w 198"/>
                <a:gd name="T51" fmla="*/ 99 h 198"/>
                <a:gd name="T52" fmla="*/ 198 w 198"/>
                <a:gd name="T53" fmla="*/ 109 h 198"/>
                <a:gd name="T54" fmla="*/ 194 w 198"/>
                <a:gd name="T55" fmla="*/ 128 h 198"/>
                <a:gd name="T56" fmla="*/ 187 w 198"/>
                <a:gd name="T57" fmla="*/ 146 h 198"/>
                <a:gd name="T58" fmla="*/ 175 w 198"/>
                <a:gd name="T59" fmla="*/ 162 h 198"/>
                <a:gd name="T60" fmla="*/ 162 w 198"/>
                <a:gd name="T61" fmla="*/ 176 h 198"/>
                <a:gd name="T62" fmla="*/ 146 w 198"/>
                <a:gd name="T63" fmla="*/ 186 h 198"/>
                <a:gd name="T64" fmla="*/ 129 w 198"/>
                <a:gd name="T65" fmla="*/ 193 h 198"/>
                <a:gd name="T66" fmla="*/ 109 w 198"/>
                <a:gd name="T67" fmla="*/ 197 h 198"/>
                <a:gd name="T68" fmla="*/ 99 w 198"/>
                <a:gd name="T69" fmla="*/ 198 h 198"/>
                <a:gd name="T70" fmla="*/ 99 w 198"/>
                <a:gd name="T71" fmla="*/ 66 h 198"/>
                <a:gd name="T72" fmla="*/ 86 w 198"/>
                <a:gd name="T73" fmla="*/ 68 h 198"/>
                <a:gd name="T74" fmla="*/ 76 w 198"/>
                <a:gd name="T75" fmla="*/ 75 h 198"/>
                <a:gd name="T76" fmla="*/ 69 w 198"/>
                <a:gd name="T77" fmla="*/ 86 h 198"/>
                <a:gd name="T78" fmla="*/ 65 w 198"/>
                <a:gd name="T79" fmla="*/ 99 h 198"/>
                <a:gd name="T80" fmla="*/ 66 w 198"/>
                <a:gd name="T81" fmla="*/ 105 h 198"/>
                <a:gd name="T82" fmla="*/ 72 w 198"/>
                <a:gd name="T83" fmla="*/ 118 h 198"/>
                <a:gd name="T84" fmla="*/ 81 w 198"/>
                <a:gd name="T85" fmla="*/ 126 h 198"/>
                <a:gd name="T86" fmla="*/ 92 w 198"/>
                <a:gd name="T87" fmla="*/ 131 h 198"/>
                <a:gd name="T88" fmla="*/ 99 w 198"/>
                <a:gd name="T89" fmla="*/ 132 h 198"/>
                <a:gd name="T90" fmla="*/ 112 w 198"/>
                <a:gd name="T91" fmla="*/ 129 h 198"/>
                <a:gd name="T92" fmla="*/ 122 w 198"/>
                <a:gd name="T93" fmla="*/ 122 h 198"/>
                <a:gd name="T94" fmla="*/ 130 w 198"/>
                <a:gd name="T95" fmla="*/ 112 h 198"/>
                <a:gd name="T96" fmla="*/ 132 w 198"/>
                <a:gd name="T97" fmla="*/ 99 h 198"/>
                <a:gd name="T98" fmla="*/ 132 w 198"/>
                <a:gd name="T99" fmla="*/ 92 h 198"/>
                <a:gd name="T100" fmla="*/ 127 w 198"/>
                <a:gd name="T101" fmla="*/ 80 h 198"/>
                <a:gd name="T102" fmla="*/ 117 w 198"/>
                <a:gd name="T103" fmla="*/ 71 h 198"/>
                <a:gd name="T104" fmla="*/ 106 w 198"/>
                <a:gd name="T105" fmla="*/ 66 h 198"/>
                <a:gd name="T106" fmla="*/ 99 w 198"/>
                <a:gd name="T107" fmla="*/ 6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198">
                  <a:moveTo>
                    <a:pt x="99" y="198"/>
                  </a:moveTo>
                  <a:lnTo>
                    <a:pt x="99" y="198"/>
                  </a:lnTo>
                  <a:lnTo>
                    <a:pt x="89" y="197"/>
                  </a:lnTo>
                  <a:lnTo>
                    <a:pt x="79" y="196"/>
                  </a:lnTo>
                  <a:lnTo>
                    <a:pt x="70" y="193"/>
                  </a:lnTo>
                  <a:lnTo>
                    <a:pt x="60" y="190"/>
                  </a:lnTo>
                  <a:lnTo>
                    <a:pt x="52" y="186"/>
                  </a:lnTo>
                  <a:lnTo>
                    <a:pt x="44" y="181"/>
                  </a:lnTo>
                  <a:lnTo>
                    <a:pt x="36" y="176"/>
                  </a:lnTo>
                  <a:lnTo>
                    <a:pt x="29" y="169"/>
                  </a:lnTo>
                  <a:lnTo>
                    <a:pt x="23" y="162"/>
                  </a:lnTo>
                  <a:lnTo>
                    <a:pt x="17" y="154"/>
                  </a:lnTo>
                  <a:lnTo>
                    <a:pt x="12" y="146"/>
                  </a:lnTo>
                  <a:lnTo>
                    <a:pt x="7" y="137"/>
                  </a:lnTo>
                  <a:lnTo>
                    <a:pt x="4" y="128"/>
                  </a:lnTo>
                  <a:lnTo>
                    <a:pt x="2" y="119"/>
                  </a:lnTo>
                  <a:lnTo>
                    <a:pt x="0" y="10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89"/>
                  </a:lnTo>
                  <a:lnTo>
                    <a:pt x="2" y="78"/>
                  </a:lnTo>
                  <a:lnTo>
                    <a:pt x="4" y="69"/>
                  </a:lnTo>
                  <a:lnTo>
                    <a:pt x="7" y="60"/>
                  </a:lnTo>
                  <a:lnTo>
                    <a:pt x="12" y="51"/>
                  </a:lnTo>
                  <a:lnTo>
                    <a:pt x="17" y="43"/>
                  </a:lnTo>
                  <a:lnTo>
                    <a:pt x="23" y="36"/>
                  </a:lnTo>
                  <a:lnTo>
                    <a:pt x="29" y="29"/>
                  </a:lnTo>
                  <a:lnTo>
                    <a:pt x="36" y="22"/>
                  </a:lnTo>
                  <a:lnTo>
                    <a:pt x="44" y="16"/>
                  </a:lnTo>
                  <a:lnTo>
                    <a:pt x="52" y="11"/>
                  </a:lnTo>
                  <a:lnTo>
                    <a:pt x="60" y="7"/>
                  </a:lnTo>
                  <a:lnTo>
                    <a:pt x="70" y="4"/>
                  </a:lnTo>
                  <a:lnTo>
                    <a:pt x="79" y="2"/>
                  </a:lnTo>
                  <a:lnTo>
                    <a:pt x="8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09" y="0"/>
                  </a:lnTo>
                  <a:lnTo>
                    <a:pt x="119" y="2"/>
                  </a:lnTo>
                  <a:lnTo>
                    <a:pt x="129" y="4"/>
                  </a:lnTo>
                  <a:lnTo>
                    <a:pt x="138" y="7"/>
                  </a:lnTo>
                  <a:lnTo>
                    <a:pt x="146" y="11"/>
                  </a:lnTo>
                  <a:lnTo>
                    <a:pt x="154" y="16"/>
                  </a:lnTo>
                  <a:lnTo>
                    <a:pt x="162" y="22"/>
                  </a:lnTo>
                  <a:lnTo>
                    <a:pt x="169" y="29"/>
                  </a:lnTo>
                  <a:lnTo>
                    <a:pt x="175" y="36"/>
                  </a:lnTo>
                  <a:lnTo>
                    <a:pt x="181" y="43"/>
                  </a:lnTo>
                  <a:lnTo>
                    <a:pt x="187" y="51"/>
                  </a:lnTo>
                  <a:lnTo>
                    <a:pt x="191" y="60"/>
                  </a:lnTo>
                  <a:lnTo>
                    <a:pt x="194" y="69"/>
                  </a:lnTo>
                  <a:lnTo>
                    <a:pt x="196" y="78"/>
                  </a:lnTo>
                  <a:lnTo>
                    <a:pt x="198" y="89"/>
                  </a:lnTo>
                  <a:lnTo>
                    <a:pt x="198" y="99"/>
                  </a:lnTo>
                  <a:lnTo>
                    <a:pt x="198" y="99"/>
                  </a:lnTo>
                  <a:lnTo>
                    <a:pt x="198" y="109"/>
                  </a:lnTo>
                  <a:lnTo>
                    <a:pt x="196" y="119"/>
                  </a:lnTo>
                  <a:lnTo>
                    <a:pt x="194" y="128"/>
                  </a:lnTo>
                  <a:lnTo>
                    <a:pt x="191" y="137"/>
                  </a:lnTo>
                  <a:lnTo>
                    <a:pt x="187" y="146"/>
                  </a:lnTo>
                  <a:lnTo>
                    <a:pt x="181" y="154"/>
                  </a:lnTo>
                  <a:lnTo>
                    <a:pt x="175" y="162"/>
                  </a:lnTo>
                  <a:lnTo>
                    <a:pt x="169" y="169"/>
                  </a:lnTo>
                  <a:lnTo>
                    <a:pt x="162" y="176"/>
                  </a:lnTo>
                  <a:lnTo>
                    <a:pt x="154" y="181"/>
                  </a:lnTo>
                  <a:lnTo>
                    <a:pt x="146" y="186"/>
                  </a:lnTo>
                  <a:lnTo>
                    <a:pt x="138" y="190"/>
                  </a:lnTo>
                  <a:lnTo>
                    <a:pt x="129" y="193"/>
                  </a:lnTo>
                  <a:lnTo>
                    <a:pt x="119" y="196"/>
                  </a:lnTo>
                  <a:lnTo>
                    <a:pt x="109" y="197"/>
                  </a:lnTo>
                  <a:lnTo>
                    <a:pt x="99" y="198"/>
                  </a:lnTo>
                  <a:lnTo>
                    <a:pt x="99" y="198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2" y="66"/>
                  </a:lnTo>
                  <a:lnTo>
                    <a:pt x="86" y="68"/>
                  </a:lnTo>
                  <a:lnTo>
                    <a:pt x="81" y="71"/>
                  </a:lnTo>
                  <a:lnTo>
                    <a:pt x="76" y="75"/>
                  </a:lnTo>
                  <a:lnTo>
                    <a:pt x="72" y="80"/>
                  </a:lnTo>
                  <a:lnTo>
                    <a:pt x="69" y="86"/>
                  </a:lnTo>
                  <a:lnTo>
                    <a:pt x="66" y="92"/>
                  </a:lnTo>
                  <a:lnTo>
                    <a:pt x="65" y="99"/>
                  </a:lnTo>
                  <a:lnTo>
                    <a:pt x="65" y="99"/>
                  </a:lnTo>
                  <a:lnTo>
                    <a:pt x="66" y="105"/>
                  </a:lnTo>
                  <a:lnTo>
                    <a:pt x="69" y="112"/>
                  </a:lnTo>
                  <a:lnTo>
                    <a:pt x="72" y="118"/>
                  </a:lnTo>
                  <a:lnTo>
                    <a:pt x="76" y="122"/>
                  </a:lnTo>
                  <a:lnTo>
                    <a:pt x="81" y="126"/>
                  </a:lnTo>
                  <a:lnTo>
                    <a:pt x="86" y="129"/>
                  </a:lnTo>
                  <a:lnTo>
                    <a:pt x="92" y="131"/>
                  </a:lnTo>
                  <a:lnTo>
                    <a:pt x="99" y="132"/>
                  </a:lnTo>
                  <a:lnTo>
                    <a:pt x="99" y="132"/>
                  </a:lnTo>
                  <a:lnTo>
                    <a:pt x="106" y="131"/>
                  </a:lnTo>
                  <a:lnTo>
                    <a:pt x="112" y="129"/>
                  </a:lnTo>
                  <a:lnTo>
                    <a:pt x="117" y="126"/>
                  </a:lnTo>
                  <a:lnTo>
                    <a:pt x="122" y="122"/>
                  </a:lnTo>
                  <a:lnTo>
                    <a:pt x="127" y="118"/>
                  </a:lnTo>
                  <a:lnTo>
                    <a:pt x="130" y="112"/>
                  </a:lnTo>
                  <a:lnTo>
                    <a:pt x="132" y="105"/>
                  </a:lnTo>
                  <a:lnTo>
                    <a:pt x="132" y="99"/>
                  </a:lnTo>
                  <a:lnTo>
                    <a:pt x="132" y="99"/>
                  </a:lnTo>
                  <a:lnTo>
                    <a:pt x="132" y="92"/>
                  </a:lnTo>
                  <a:lnTo>
                    <a:pt x="130" y="86"/>
                  </a:lnTo>
                  <a:lnTo>
                    <a:pt x="127" y="80"/>
                  </a:lnTo>
                  <a:lnTo>
                    <a:pt x="122" y="75"/>
                  </a:lnTo>
                  <a:lnTo>
                    <a:pt x="117" y="71"/>
                  </a:lnTo>
                  <a:lnTo>
                    <a:pt x="112" y="68"/>
                  </a:lnTo>
                  <a:lnTo>
                    <a:pt x="106" y="66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4" name="Freeform 836">
              <a:extLst>
                <a:ext uri="{FF2B5EF4-FFF2-40B4-BE49-F238E27FC236}">
                  <a16:creationId xmlns:a16="http://schemas.microsoft.com/office/drawing/2014/main" id="{031C181F-39D3-4FAC-8E78-DB53A945D3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8313" y="3714751"/>
              <a:ext cx="44450" cy="44450"/>
            </a:xfrm>
            <a:custGeom>
              <a:avLst/>
              <a:gdLst>
                <a:gd name="T0" fmla="*/ 99 w 198"/>
                <a:gd name="T1" fmla="*/ 198 h 198"/>
                <a:gd name="T2" fmla="*/ 79 w 198"/>
                <a:gd name="T3" fmla="*/ 196 h 198"/>
                <a:gd name="T4" fmla="*/ 61 w 198"/>
                <a:gd name="T5" fmla="*/ 191 h 198"/>
                <a:gd name="T6" fmla="*/ 43 w 198"/>
                <a:gd name="T7" fmla="*/ 181 h 198"/>
                <a:gd name="T8" fmla="*/ 29 w 198"/>
                <a:gd name="T9" fmla="*/ 169 h 198"/>
                <a:gd name="T10" fmla="*/ 16 w 198"/>
                <a:gd name="T11" fmla="*/ 154 h 198"/>
                <a:gd name="T12" fmla="*/ 8 w 198"/>
                <a:gd name="T13" fmla="*/ 138 h 198"/>
                <a:gd name="T14" fmla="*/ 2 w 198"/>
                <a:gd name="T15" fmla="*/ 119 h 198"/>
                <a:gd name="T16" fmla="*/ 0 w 198"/>
                <a:gd name="T17" fmla="*/ 100 h 198"/>
                <a:gd name="T18" fmla="*/ 1 w 198"/>
                <a:gd name="T19" fmla="*/ 89 h 198"/>
                <a:gd name="T20" fmla="*/ 4 w 198"/>
                <a:gd name="T21" fmla="*/ 70 h 198"/>
                <a:gd name="T22" fmla="*/ 12 w 198"/>
                <a:gd name="T23" fmla="*/ 52 h 198"/>
                <a:gd name="T24" fmla="*/ 22 w 198"/>
                <a:gd name="T25" fmla="*/ 36 h 198"/>
                <a:gd name="T26" fmla="*/ 36 w 198"/>
                <a:gd name="T27" fmla="*/ 23 h 198"/>
                <a:gd name="T28" fmla="*/ 51 w 198"/>
                <a:gd name="T29" fmla="*/ 12 h 198"/>
                <a:gd name="T30" fmla="*/ 69 w 198"/>
                <a:gd name="T31" fmla="*/ 4 h 198"/>
                <a:gd name="T32" fmla="*/ 89 w 198"/>
                <a:gd name="T33" fmla="*/ 0 h 198"/>
                <a:gd name="T34" fmla="*/ 99 w 198"/>
                <a:gd name="T35" fmla="*/ 0 h 198"/>
                <a:gd name="T36" fmla="*/ 119 w 198"/>
                <a:gd name="T37" fmla="*/ 2 h 198"/>
                <a:gd name="T38" fmla="*/ 137 w 198"/>
                <a:gd name="T39" fmla="*/ 7 h 198"/>
                <a:gd name="T40" fmla="*/ 154 w 198"/>
                <a:gd name="T41" fmla="*/ 17 h 198"/>
                <a:gd name="T42" fmla="*/ 169 w 198"/>
                <a:gd name="T43" fmla="*/ 29 h 198"/>
                <a:gd name="T44" fmla="*/ 181 w 198"/>
                <a:gd name="T45" fmla="*/ 44 h 198"/>
                <a:gd name="T46" fmla="*/ 190 w 198"/>
                <a:gd name="T47" fmla="*/ 60 h 198"/>
                <a:gd name="T48" fmla="*/ 196 w 198"/>
                <a:gd name="T49" fmla="*/ 79 h 198"/>
                <a:gd name="T50" fmla="*/ 198 w 198"/>
                <a:gd name="T51" fmla="*/ 100 h 198"/>
                <a:gd name="T52" fmla="*/ 197 w 198"/>
                <a:gd name="T53" fmla="*/ 109 h 198"/>
                <a:gd name="T54" fmla="*/ 193 w 198"/>
                <a:gd name="T55" fmla="*/ 129 h 198"/>
                <a:gd name="T56" fmla="*/ 186 w 198"/>
                <a:gd name="T57" fmla="*/ 146 h 198"/>
                <a:gd name="T58" fmla="*/ 176 w 198"/>
                <a:gd name="T59" fmla="*/ 163 h 198"/>
                <a:gd name="T60" fmla="*/ 162 w 198"/>
                <a:gd name="T61" fmla="*/ 176 h 198"/>
                <a:gd name="T62" fmla="*/ 147 w 198"/>
                <a:gd name="T63" fmla="*/ 187 h 198"/>
                <a:gd name="T64" fmla="*/ 128 w 198"/>
                <a:gd name="T65" fmla="*/ 194 h 198"/>
                <a:gd name="T66" fmla="*/ 109 w 198"/>
                <a:gd name="T67" fmla="*/ 198 h 198"/>
                <a:gd name="T68" fmla="*/ 99 w 198"/>
                <a:gd name="T69" fmla="*/ 198 h 198"/>
                <a:gd name="T70" fmla="*/ 99 w 198"/>
                <a:gd name="T71" fmla="*/ 66 h 198"/>
                <a:gd name="T72" fmla="*/ 85 w 198"/>
                <a:gd name="T73" fmla="*/ 69 h 198"/>
                <a:gd name="T74" fmla="*/ 75 w 198"/>
                <a:gd name="T75" fmla="*/ 76 h 198"/>
                <a:gd name="T76" fmla="*/ 68 w 198"/>
                <a:gd name="T77" fmla="*/ 86 h 198"/>
                <a:gd name="T78" fmla="*/ 66 w 198"/>
                <a:gd name="T79" fmla="*/ 100 h 198"/>
                <a:gd name="T80" fmla="*/ 67 w 198"/>
                <a:gd name="T81" fmla="*/ 106 h 198"/>
                <a:gd name="T82" fmla="*/ 71 w 198"/>
                <a:gd name="T83" fmla="*/ 117 h 198"/>
                <a:gd name="T84" fmla="*/ 80 w 198"/>
                <a:gd name="T85" fmla="*/ 126 h 198"/>
                <a:gd name="T86" fmla="*/ 92 w 198"/>
                <a:gd name="T87" fmla="*/ 132 h 198"/>
                <a:gd name="T88" fmla="*/ 99 w 198"/>
                <a:gd name="T89" fmla="*/ 133 h 198"/>
                <a:gd name="T90" fmla="*/ 111 w 198"/>
                <a:gd name="T91" fmla="*/ 130 h 198"/>
                <a:gd name="T92" fmla="*/ 122 w 198"/>
                <a:gd name="T93" fmla="*/ 122 h 198"/>
                <a:gd name="T94" fmla="*/ 129 w 198"/>
                <a:gd name="T95" fmla="*/ 112 h 198"/>
                <a:gd name="T96" fmla="*/ 132 w 198"/>
                <a:gd name="T97" fmla="*/ 100 h 198"/>
                <a:gd name="T98" fmla="*/ 131 w 198"/>
                <a:gd name="T99" fmla="*/ 92 h 198"/>
                <a:gd name="T100" fmla="*/ 126 w 198"/>
                <a:gd name="T101" fmla="*/ 81 h 198"/>
                <a:gd name="T102" fmla="*/ 118 w 198"/>
                <a:gd name="T103" fmla="*/ 72 h 198"/>
                <a:gd name="T104" fmla="*/ 105 w 198"/>
                <a:gd name="T105" fmla="*/ 66 h 198"/>
                <a:gd name="T106" fmla="*/ 99 w 198"/>
                <a:gd name="T107" fmla="*/ 6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198">
                  <a:moveTo>
                    <a:pt x="99" y="198"/>
                  </a:moveTo>
                  <a:lnTo>
                    <a:pt x="99" y="198"/>
                  </a:lnTo>
                  <a:lnTo>
                    <a:pt x="89" y="198"/>
                  </a:lnTo>
                  <a:lnTo>
                    <a:pt x="79" y="196"/>
                  </a:lnTo>
                  <a:lnTo>
                    <a:pt x="69" y="194"/>
                  </a:lnTo>
                  <a:lnTo>
                    <a:pt x="61" y="191"/>
                  </a:lnTo>
                  <a:lnTo>
                    <a:pt x="51" y="187"/>
                  </a:lnTo>
                  <a:lnTo>
                    <a:pt x="43" y="181"/>
                  </a:lnTo>
                  <a:lnTo>
                    <a:pt x="36" y="176"/>
                  </a:lnTo>
                  <a:lnTo>
                    <a:pt x="29" y="169"/>
                  </a:lnTo>
                  <a:lnTo>
                    <a:pt x="22" y="163"/>
                  </a:lnTo>
                  <a:lnTo>
                    <a:pt x="16" y="154"/>
                  </a:lnTo>
                  <a:lnTo>
                    <a:pt x="12" y="146"/>
                  </a:lnTo>
                  <a:lnTo>
                    <a:pt x="8" y="138"/>
                  </a:lnTo>
                  <a:lnTo>
                    <a:pt x="4" y="129"/>
                  </a:lnTo>
                  <a:lnTo>
                    <a:pt x="2" y="119"/>
                  </a:lnTo>
                  <a:lnTo>
                    <a:pt x="1" y="109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89"/>
                  </a:lnTo>
                  <a:lnTo>
                    <a:pt x="2" y="79"/>
                  </a:lnTo>
                  <a:lnTo>
                    <a:pt x="4" y="70"/>
                  </a:lnTo>
                  <a:lnTo>
                    <a:pt x="8" y="60"/>
                  </a:lnTo>
                  <a:lnTo>
                    <a:pt x="12" y="52"/>
                  </a:lnTo>
                  <a:lnTo>
                    <a:pt x="16" y="44"/>
                  </a:lnTo>
                  <a:lnTo>
                    <a:pt x="22" y="36"/>
                  </a:lnTo>
                  <a:lnTo>
                    <a:pt x="29" y="29"/>
                  </a:lnTo>
                  <a:lnTo>
                    <a:pt x="36" y="23"/>
                  </a:lnTo>
                  <a:lnTo>
                    <a:pt x="43" y="17"/>
                  </a:lnTo>
                  <a:lnTo>
                    <a:pt x="51" y="12"/>
                  </a:lnTo>
                  <a:lnTo>
                    <a:pt x="61" y="7"/>
                  </a:lnTo>
                  <a:lnTo>
                    <a:pt x="69" y="4"/>
                  </a:lnTo>
                  <a:lnTo>
                    <a:pt x="79" y="2"/>
                  </a:lnTo>
                  <a:lnTo>
                    <a:pt x="8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09" y="0"/>
                  </a:lnTo>
                  <a:lnTo>
                    <a:pt x="119" y="2"/>
                  </a:lnTo>
                  <a:lnTo>
                    <a:pt x="128" y="4"/>
                  </a:lnTo>
                  <a:lnTo>
                    <a:pt x="137" y="7"/>
                  </a:lnTo>
                  <a:lnTo>
                    <a:pt x="147" y="12"/>
                  </a:lnTo>
                  <a:lnTo>
                    <a:pt x="154" y="17"/>
                  </a:lnTo>
                  <a:lnTo>
                    <a:pt x="162" y="23"/>
                  </a:lnTo>
                  <a:lnTo>
                    <a:pt x="169" y="29"/>
                  </a:lnTo>
                  <a:lnTo>
                    <a:pt x="176" y="36"/>
                  </a:lnTo>
                  <a:lnTo>
                    <a:pt x="181" y="44"/>
                  </a:lnTo>
                  <a:lnTo>
                    <a:pt x="186" y="52"/>
                  </a:lnTo>
                  <a:lnTo>
                    <a:pt x="190" y="60"/>
                  </a:lnTo>
                  <a:lnTo>
                    <a:pt x="193" y="70"/>
                  </a:lnTo>
                  <a:lnTo>
                    <a:pt x="196" y="79"/>
                  </a:lnTo>
                  <a:lnTo>
                    <a:pt x="197" y="89"/>
                  </a:lnTo>
                  <a:lnTo>
                    <a:pt x="198" y="100"/>
                  </a:lnTo>
                  <a:lnTo>
                    <a:pt x="198" y="100"/>
                  </a:lnTo>
                  <a:lnTo>
                    <a:pt x="197" y="109"/>
                  </a:lnTo>
                  <a:lnTo>
                    <a:pt x="196" y="119"/>
                  </a:lnTo>
                  <a:lnTo>
                    <a:pt x="193" y="129"/>
                  </a:lnTo>
                  <a:lnTo>
                    <a:pt x="190" y="138"/>
                  </a:lnTo>
                  <a:lnTo>
                    <a:pt x="186" y="146"/>
                  </a:lnTo>
                  <a:lnTo>
                    <a:pt x="181" y="154"/>
                  </a:lnTo>
                  <a:lnTo>
                    <a:pt x="176" y="163"/>
                  </a:lnTo>
                  <a:lnTo>
                    <a:pt x="169" y="169"/>
                  </a:lnTo>
                  <a:lnTo>
                    <a:pt x="162" y="176"/>
                  </a:lnTo>
                  <a:lnTo>
                    <a:pt x="154" y="181"/>
                  </a:lnTo>
                  <a:lnTo>
                    <a:pt x="147" y="187"/>
                  </a:lnTo>
                  <a:lnTo>
                    <a:pt x="137" y="191"/>
                  </a:lnTo>
                  <a:lnTo>
                    <a:pt x="128" y="194"/>
                  </a:lnTo>
                  <a:lnTo>
                    <a:pt x="119" y="196"/>
                  </a:lnTo>
                  <a:lnTo>
                    <a:pt x="109" y="198"/>
                  </a:lnTo>
                  <a:lnTo>
                    <a:pt x="99" y="198"/>
                  </a:lnTo>
                  <a:lnTo>
                    <a:pt x="99" y="198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2" y="66"/>
                  </a:lnTo>
                  <a:lnTo>
                    <a:pt x="85" y="69"/>
                  </a:lnTo>
                  <a:lnTo>
                    <a:pt x="80" y="72"/>
                  </a:lnTo>
                  <a:lnTo>
                    <a:pt x="75" y="76"/>
                  </a:lnTo>
                  <a:lnTo>
                    <a:pt x="71" y="81"/>
                  </a:lnTo>
                  <a:lnTo>
                    <a:pt x="68" y="86"/>
                  </a:lnTo>
                  <a:lnTo>
                    <a:pt x="67" y="92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7" y="106"/>
                  </a:lnTo>
                  <a:lnTo>
                    <a:pt x="68" y="112"/>
                  </a:lnTo>
                  <a:lnTo>
                    <a:pt x="71" y="117"/>
                  </a:lnTo>
                  <a:lnTo>
                    <a:pt x="75" y="122"/>
                  </a:lnTo>
                  <a:lnTo>
                    <a:pt x="80" y="126"/>
                  </a:lnTo>
                  <a:lnTo>
                    <a:pt x="85" y="130"/>
                  </a:lnTo>
                  <a:lnTo>
                    <a:pt x="92" y="132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105" y="132"/>
                  </a:lnTo>
                  <a:lnTo>
                    <a:pt x="111" y="130"/>
                  </a:lnTo>
                  <a:lnTo>
                    <a:pt x="118" y="126"/>
                  </a:lnTo>
                  <a:lnTo>
                    <a:pt x="122" y="122"/>
                  </a:lnTo>
                  <a:lnTo>
                    <a:pt x="126" y="117"/>
                  </a:lnTo>
                  <a:lnTo>
                    <a:pt x="129" y="112"/>
                  </a:lnTo>
                  <a:lnTo>
                    <a:pt x="131" y="106"/>
                  </a:lnTo>
                  <a:lnTo>
                    <a:pt x="132" y="100"/>
                  </a:lnTo>
                  <a:lnTo>
                    <a:pt x="132" y="100"/>
                  </a:lnTo>
                  <a:lnTo>
                    <a:pt x="131" y="92"/>
                  </a:lnTo>
                  <a:lnTo>
                    <a:pt x="129" y="86"/>
                  </a:lnTo>
                  <a:lnTo>
                    <a:pt x="126" y="81"/>
                  </a:lnTo>
                  <a:lnTo>
                    <a:pt x="122" y="76"/>
                  </a:lnTo>
                  <a:lnTo>
                    <a:pt x="118" y="72"/>
                  </a:lnTo>
                  <a:lnTo>
                    <a:pt x="111" y="69"/>
                  </a:lnTo>
                  <a:lnTo>
                    <a:pt x="105" y="66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5" name="Freeform 837">
              <a:extLst>
                <a:ext uri="{FF2B5EF4-FFF2-40B4-BE49-F238E27FC236}">
                  <a16:creationId xmlns:a16="http://schemas.microsoft.com/office/drawing/2014/main" id="{EE91C37B-7158-47E8-BF96-15F45F520A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7213" y="3608388"/>
              <a:ext cx="46038" cy="46038"/>
            </a:xfrm>
            <a:custGeom>
              <a:avLst/>
              <a:gdLst>
                <a:gd name="T0" fmla="*/ 99 w 199"/>
                <a:gd name="T1" fmla="*/ 199 h 199"/>
                <a:gd name="T2" fmla="*/ 80 w 199"/>
                <a:gd name="T3" fmla="*/ 197 h 199"/>
                <a:gd name="T4" fmla="*/ 61 w 199"/>
                <a:gd name="T5" fmla="*/ 192 h 199"/>
                <a:gd name="T6" fmla="*/ 44 w 199"/>
                <a:gd name="T7" fmla="*/ 183 h 199"/>
                <a:gd name="T8" fmla="*/ 30 w 199"/>
                <a:gd name="T9" fmla="*/ 170 h 199"/>
                <a:gd name="T10" fmla="*/ 18 w 199"/>
                <a:gd name="T11" fmla="*/ 156 h 199"/>
                <a:gd name="T12" fmla="*/ 8 w 199"/>
                <a:gd name="T13" fmla="*/ 139 h 199"/>
                <a:gd name="T14" fmla="*/ 2 w 199"/>
                <a:gd name="T15" fmla="*/ 121 h 199"/>
                <a:gd name="T16" fmla="*/ 0 w 199"/>
                <a:gd name="T17" fmla="*/ 100 h 199"/>
                <a:gd name="T18" fmla="*/ 1 w 199"/>
                <a:gd name="T19" fmla="*/ 89 h 199"/>
                <a:gd name="T20" fmla="*/ 5 w 199"/>
                <a:gd name="T21" fmla="*/ 71 h 199"/>
                <a:gd name="T22" fmla="*/ 12 w 199"/>
                <a:gd name="T23" fmla="*/ 53 h 199"/>
                <a:gd name="T24" fmla="*/ 23 w 199"/>
                <a:gd name="T25" fmla="*/ 37 h 199"/>
                <a:gd name="T26" fmla="*/ 36 w 199"/>
                <a:gd name="T27" fmla="*/ 23 h 199"/>
                <a:gd name="T28" fmla="*/ 53 w 199"/>
                <a:gd name="T29" fmla="*/ 13 h 199"/>
                <a:gd name="T30" fmla="*/ 70 w 199"/>
                <a:gd name="T31" fmla="*/ 6 h 199"/>
                <a:gd name="T32" fmla="*/ 90 w 199"/>
                <a:gd name="T33" fmla="*/ 1 h 199"/>
                <a:gd name="T34" fmla="*/ 99 w 199"/>
                <a:gd name="T35" fmla="*/ 0 h 199"/>
                <a:gd name="T36" fmla="*/ 120 w 199"/>
                <a:gd name="T37" fmla="*/ 3 h 199"/>
                <a:gd name="T38" fmla="*/ 139 w 199"/>
                <a:gd name="T39" fmla="*/ 9 h 199"/>
                <a:gd name="T40" fmla="*/ 155 w 199"/>
                <a:gd name="T41" fmla="*/ 18 h 199"/>
                <a:gd name="T42" fmla="*/ 170 w 199"/>
                <a:gd name="T43" fmla="*/ 29 h 199"/>
                <a:gd name="T44" fmla="*/ 182 w 199"/>
                <a:gd name="T45" fmla="*/ 45 h 199"/>
                <a:gd name="T46" fmla="*/ 191 w 199"/>
                <a:gd name="T47" fmla="*/ 62 h 199"/>
                <a:gd name="T48" fmla="*/ 197 w 199"/>
                <a:gd name="T49" fmla="*/ 80 h 199"/>
                <a:gd name="T50" fmla="*/ 199 w 199"/>
                <a:gd name="T51" fmla="*/ 100 h 199"/>
                <a:gd name="T52" fmla="*/ 199 w 199"/>
                <a:gd name="T53" fmla="*/ 110 h 199"/>
                <a:gd name="T54" fmla="*/ 195 w 199"/>
                <a:gd name="T55" fmla="*/ 130 h 199"/>
                <a:gd name="T56" fmla="*/ 187 w 199"/>
                <a:gd name="T57" fmla="*/ 147 h 199"/>
                <a:gd name="T58" fmla="*/ 176 w 199"/>
                <a:gd name="T59" fmla="*/ 163 h 199"/>
                <a:gd name="T60" fmla="*/ 162 w 199"/>
                <a:gd name="T61" fmla="*/ 176 h 199"/>
                <a:gd name="T62" fmla="*/ 147 w 199"/>
                <a:gd name="T63" fmla="*/ 188 h 199"/>
                <a:gd name="T64" fmla="*/ 129 w 199"/>
                <a:gd name="T65" fmla="*/ 195 h 199"/>
                <a:gd name="T66" fmla="*/ 110 w 199"/>
                <a:gd name="T67" fmla="*/ 199 h 199"/>
                <a:gd name="T68" fmla="*/ 99 w 199"/>
                <a:gd name="T69" fmla="*/ 199 h 199"/>
                <a:gd name="T70" fmla="*/ 99 w 199"/>
                <a:gd name="T71" fmla="*/ 67 h 199"/>
                <a:gd name="T72" fmla="*/ 87 w 199"/>
                <a:gd name="T73" fmla="*/ 70 h 199"/>
                <a:gd name="T74" fmla="*/ 77 w 199"/>
                <a:gd name="T75" fmla="*/ 77 h 199"/>
                <a:gd name="T76" fmla="*/ 69 w 199"/>
                <a:gd name="T77" fmla="*/ 87 h 199"/>
                <a:gd name="T78" fmla="*/ 66 w 199"/>
                <a:gd name="T79" fmla="*/ 100 h 199"/>
                <a:gd name="T80" fmla="*/ 67 w 199"/>
                <a:gd name="T81" fmla="*/ 107 h 199"/>
                <a:gd name="T82" fmla="*/ 72 w 199"/>
                <a:gd name="T83" fmla="*/ 118 h 199"/>
                <a:gd name="T84" fmla="*/ 81 w 199"/>
                <a:gd name="T85" fmla="*/ 128 h 199"/>
                <a:gd name="T86" fmla="*/ 93 w 199"/>
                <a:gd name="T87" fmla="*/ 133 h 199"/>
                <a:gd name="T88" fmla="*/ 99 w 199"/>
                <a:gd name="T89" fmla="*/ 133 h 199"/>
                <a:gd name="T90" fmla="*/ 113 w 199"/>
                <a:gd name="T91" fmla="*/ 131 h 199"/>
                <a:gd name="T92" fmla="*/ 123 w 199"/>
                <a:gd name="T93" fmla="*/ 124 h 199"/>
                <a:gd name="T94" fmla="*/ 130 w 199"/>
                <a:gd name="T95" fmla="*/ 113 h 199"/>
                <a:gd name="T96" fmla="*/ 132 w 199"/>
                <a:gd name="T97" fmla="*/ 100 h 199"/>
                <a:gd name="T98" fmla="*/ 132 w 199"/>
                <a:gd name="T99" fmla="*/ 94 h 199"/>
                <a:gd name="T100" fmla="*/ 127 w 199"/>
                <a:gd name="T101" fmla="*/ 81 h 199"/>
                <a:gd name="T102" fmla="*/ 118 w 199"/>
                <a:gd name="T103" fmla="*/ 73 h 199"/>
                <a:gd name="T104" fmla="*/ 107 w 199"/>
                <a:gd name="T105" fmla="*/ 68 h 199"/>
                <a:gd name="T106" fmla="*/ 99 w 199"/>
                <a:gd name="T107" fmla="*/ 67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9" h="199">
                  <a:moveTo>
                    <a:pt x="99" y="199"/>
                  </a:moveTo>
                  <a:lnTo>
                    <a:pt x="99" y="199"/>
                  </a:lnTo>
                  <a:lnTo>
                    <a:pt x="90" y="199"/>
                  </a:lnTo>
                  <a:lnTo>
                    <a:pt x="80" y="197"/>
                  </a:lnTo>
                  <a:lnTo>
                    <a:pt x="70" y="195"/>
                  </a:lnTo>
                  <a:lnTo>
                    <a:pt x="61" y="192"/>
                  </a:lnTo>
                  <a:lnTo>
                    <a:pt x="53" y="188"/>
                  </a:lnTo>
                  <a:lnTo>
                    <a:pt x="44" y="183"/>
                  </a:lnTo>
                  <a:lnTo>
                    <a:pt x="36" y="176"/>
                  </a:lnTo>
                  <a:lnTo>
                    <a:pt x="30" y="170"/>
                  </a:lnTo>
                  <a:lnTo>
                    <a:pt x="23" y="163"/>
                  </a:lnTo>
                  <a:lnTo>
                    <a:pt x="18" y="156"/>
                  </a:lnTo>
                  <a:lnTo>
                    <a:pt x="12" y="147"/>
                  </a:lnTo>
                  <a:lnTo>
                    <a:pt x="8" y="139"/>
                  </a:lnTo>
                  <a:lnTo>
                    <a:pt x="5" y="130"/>
                  </a:lnTo>
                  <a:lnTo>
                    <a:pt x="2" y="121"/>
                  </a:lnTo>
                  <a:lnTo>
                    <a:pt x="1" y="11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89"/>
                  </a:lnTo>
                  <a:lnTo>
                    <a:pt x="2" y="80"/>
                  </a:lnTo>
                  <a:lnTo>
                    <a:pt x="5" y="71"/>
                  </a:lnTo>
                  <a:lnTo>
                    <a:pt x="8" y="62"/>
                  </a:lnTo>
                  <a:lnTo>
                    <a:pt x="12" y="53"/>
                  </a:lnTo>
                  <a:lnTo>
                    <a:pt x="18" y="45"/>
                  </a:lnTo>
                  <a:lnTo>
                    <a:pt x="23" y="37"/>
                  </a:lnTo>
                  <a:lnTo>
                    <a:pt x="30" y="29"/>
                  </a:lnTo>
                  <a:lnTo>
                    <a:pt x="36" y="23"/>
                  </a:lnTo>
                  <a:lnTo>
                    <a:pt x="44" y="18"/>
                  </a:lnTo>
                  <a:lnTo>
                    <a:pt x="53" y="13"/>
                  </a:lnTo>
                  <a:lnTo>
                    <a:pt x="61" y="9"/>
                  </a:lnTo>
                  <a:lnTo>
                    <a:pt x="70" y="6"/>
                  </a:lnTo>
                  <a:lnTo>
                    <a:pt x="80" y="3"/>
                  </a:lnTo>
                  <a:lnTo>
                    <a:pt x="90" y="1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10" y="1"/>
                  </a:lnTo>
                  <a:lnTo>
                    <a:pt x="120" y="3"/>
                  </a:lnTo>
                  <a:lnTo>
                    <a:pt x="129" y="6"/>
                  </a:lnTo>
                  <a:lnTo>
                    <a:pt x="139" y="9"/>
                  </a:lnTo>
                  <a:lnTo>
                    <a:pt x="147" y="13"/>
                  </a:lnTo>
                  <a:lnTo>
                    <a:pt x="155" y="18"/>
                  </a:lnTo>
                  <a:lnTo>
                    <a:pt x="162" y="23"/>
                  </a:lnTo>
                  <a:lnTo>
                    <a:pt x="170" y="29"/>
                  </a:lnTo>
                  <a:lnTo>
                    <a:pt x="176" y="37"/>
                  </a:lnTo>
                  <a:lnTo>
                    <a:pt x="182" y="45"/>
                  </a:lnTo>
                  <a:lnTo>
                    <a:pt x="187" y="53"/>
                  </a:lnTo>
                  <a:lnTo>
                    <a:pt x="191" y="62"/>
                  </a:lnTo>
                  <a:lnTo>
                    <a:pt x="195" y="71"/>
                  </a:lnTo>
                  <a:lnTo>
                    <a:pt x="197" y="80"/>
                  </a:lnTo>
                  <a:lnTo>
                    <a:pt x="199" y="89"/>
                  </a:lnTo>
                  <a:lnTo>
                    <a:pt x="199" y="100"/>
                  </a:lnTo>
                  <a:lnTo>
                    <a:pt x="199" y="100"/>
                  </a:lnTo>
                  <a:lnTo>
                    <a:pt x="199" y="110"/>
                  </a:lnTo>
                  <a:lnTo>
                    <a:pt x="197" y="121"/>
                  </a:lnTo>
                  <a:lnTo>
                    <a:pt x="195" y="130"/>
                  </a:lnTo>
                  <a:lnTo>
                    <a:pt x="191" y="139"/>
                  </a:lnTo>
                  <a:lnTo>
                    <a:pt x="187" y="147"/>
                  </a:lnTo>
                  <a:lnTo>
                    <a:pt x="182" y="156"/>
                  </a:lnTo>
                  <a:lnTo>
                    <a:pt x="176" y="163"/>
                  </a:lnTo>
                  <a:lnTo>
                    <a:pt x="170" y="170"/>
                  </a:lnTo>
                  <a:lnTo>
                    <a:pt x="162" y="176"/>
                  </a:lnTo>
                  <a:lnTo>
                    <a:pt x="155" y="183"/>
                  </a:lnTo>
                  <a:lnTo>
                    <a:pt x="147" y="188"/>
                  </a:lnTo>
                  <a:lnTo>
                    <a:pt x="139" y="192"/>
                  </a:lnTo>
                  <a:lnTo>
                    <a:pt x="129" y="195"/>
                  </a:lnTo>
                  <a:lnTo>
                    <a:pt x="120" y="197"/>
                  </a:lnTo>
                  <a:lnTo>
                    <a:pt x="110" y="199"/>
                  </a:lnTo>
                  <a:lnTo>
                    <a:pt x="99" y="199"/>
                  </a:lnTo>
                  <a:lnTo>
                    <a:pt x="99" y="199"/>
                  </a:lnTo>
                  <a:close/>
                  <a:moveTo>
                    <a:pt x="99" y="67"/>
                  </a:moveTo>
                  <a:lnTo>
                    <a:pt x="99" y="67"/>
                  </a:lnTo>
                  <a:lnTo>
                    <a:pt x="93" y="68"/>
                  </a:lnTo>
                  <a:lnTo>
                    <a:pt x="87" y="70"/>
                  </a:lnTo>
                  <a:lnTo>
                    <a:pt x="81" y="73"/>
                  </a:lnTo>
                  <a:lnTo>
                    <a:pt x="77" y="77"/>
                  </a:lnTo>
                  <a:lnTo>
                    <a:pt x="72" y="81"/>
                  </a:lnTo>
                  <a:lnTo>
                    <a:pt x="69" y="87"/>
                  </a:lnTo>
                  <a:lnTo>
                    <a:pt x="67" y="9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7" y="107"/>
                  </a:lnTo>
                  <a:lnTo>
                    <a:pt x="69" y="113"/>
                  </a:lnTo>
                  <a:lnTo>
                    <a:pt x="72" y="118"/>
                  </a:lnTo>
                  <a:lnTo>
                    <a:pt x="77" y="124"/>
                  </a:lnTo>
                  <a:lnTo>
                    <a:pt x="81" y="128"/>
                  </a:lnTo>
                  <a:lnTo>
                    <a:pt x="87" y="131"/>
                  </a:lnTo>
                  <a:lnTo>
                    <a:pt x="93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107" y="133"/>
                  </a:lnTo>
                  <a:lnTo>
                    <a:pt x="113" y="131"/>
                  </a:lnTo>
                  <a:lnTo>
                    <a:pt x="118" y="128"/>
                  </a:lnTo>
                  <a:lnTo>
                    <a:pt x="123" y="124"/>
                  </a:lnTo>
                  <a:lnTo>
                    <a:pt x="127" y="118"/>
                  </a:lnTo>
                  <a:lnTo>
                    <a:pt x="130" y="113"/>
                  </a:lnTo>
                  <a:lnTo>
                    <a:pt x="132" y="107"/>
                  </a:lnTo>
                  <a:lnTo>
                    <a:pt x="132" y="100"/>
                  </a:lnTo>
                  <a:lnTo>
                    <a:pt x="132" y="100"/>
                  </a:lnTo>
                  <a:lnTo>
                    <a:pt x="132" y="94"/>
                  </a:lnTo>
                  <a:lnTo>
                    <a:pt x="130" y="87"/>
                  </a:lnTo>
                  <a:lnTo>
                    <a:pt x="127" y="81"/>
                  </a:lnTo>
                  <a:lnTo>
                    <a:pt x="123" y="77"/>
                  </a:lnTo>
                  <a:lnTo>
                    <a:pt x="118" y="73"/>
                  </a:lnTo>
                  <a:lnTo>
                    <a:pt x="113" y="70"/>
                  </a:lnTo>
                  <a:lnTo>
                    <a:pt x="107" y="68"/>
                  </a:lnTo>
                  <a:lnTo>
                    <a:pt x="99" y="67"/>
                  </a:lnTo>
                  <a:lnTo>
                    <a:pt x="99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6" name="Freeform 838">
              <a:extLst>
                <a:ext uri="{FF2B5EF4-FFF2-40B4-BE49-F238E27FC236}">
                  <a16:creationId xmlns:a16="http://schemas.microsoft.com/office/drawing/2014/main" id="{2943125E-2349-488C-9255-CC238ED1FAAF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4325" y="3708401"/>
              <a:ext cx="82550" cy="71438"/>
            </a:xfrm>
            <a:custGeom>
              <a:avLst/>
              <a:gdLst>
                <a:gd name="T0" fmla="*/ 33 w 361"/>
                <a:gd name="T1" fmla="*/ 312 h 312"/>
                <a:gd name="T2" fmla="*/ 33 w 361"/>
                <a:gd name="T3" fmla="*/ 312 h 312"/>
                <a:gd name="T4" fmla="*/ 26 w 361"/>
                <a:gd name="T5" fmla="*/ 312 h 312"/>
                <a:gd name="T6" fmla="*/ 19 w 361"/>
                <a:gd name="T7" fmla="*/ 309 h 312"/>
                <a:gd name="T8" fmla="*/ 13 w 361"/>
                <a:gd name="T9" fmla="*/ 306 h 312"/>
                <a:gd name="T10" fmla="*/ 8 w 361"/>
                <a:gd name="T11" fmla="*/ 301 h 312"/>
                <a:gd name="T12" fmla="*/ 8 w 361"/>
                <a:gd name="T13" fmla="*/ 301 h 312"/>
                <a:gd name="T14" fmla="*/ 4 w 361"/>
                <a:gd name="T15" fmla="*/ 295 h 312"/>
                <a:gd name="T16" fmla="*/ 2 w 361"/>
                <a:gd name="T17" fmla="*/ 289 h 312"/>
                <a:gd name="T18" fmla="*/ 0 w 361"/>
                <a:gd name="T19" fmla="*/ 283 h 312"/>
                <a:gd name="T20" fmla="*/ 0 w 361"/>
                <a:gd name="T21" fmla="*/ 277 h 312"/>
                <a:gd name="T22" fmla="*/ 1 w 361"/>
                <a:gd name="T23" fmla="*/ 270 h 312"/>
                <a:gd name="T24" fmla="*/ 4 w 361"/>
                <a:gd name="T25" fmla="*/ 264 h 312"/>
                <a:gd name="T26" fmla="*/ 7 w 361"/>
                <a:gd name="T27" fmla="*/ 258 h 312"/>
                <a:gd name="T28" fmla="*/ 12 w 361"/>
                <a:gd name="T29" fmla="*/ 254 h 312"/>
                <a:gd name="T30" fmla="*/ 307 w 361"/>
                <a:gd name="T31" fmla="*/ 8 h 312"/>
                <a:gd name="T32" fmla="*/ 307 w 361"/>
                <a:gd name="T33" fmla="*/ 8 h 312"/>
                <a:gd name="T34" fmla="*/ 312 w 361"/>
                <a:gd name="T35" fmla="*/ 4 h 312"/>
                <a:gd name="T36" fmla="*/ 319 w 361"/>
                <a:gd name="T37" fmla="*/ 1 h 312"/>
                <a:gd name="T38" fmla="*/ 325 w 361"/>
                <a:gd name="T39" fmla="*/ 0 h 312"/>
                <a:gd name="T40" fmla="*/ 331 w 361"/>
                <a:gd name="T41" fmla="*/ 0 h 312"/>
                <a:gd name="T42" fmla="*/ 337 w 361"/>
                <a:gd name="T43" fmla="*/ 1 h 312"/>
                <a:gd name="T44" fmla="*/ 343 w 361"/>
                <a:gd name="T45" fmla="*/ 4 h 312"/>
                <a:gd name="T46" fmla="*/ 349 w 361"/>
                <a:gd name="T47" fmla="*/ 8 h 312"/>
                <a:gd name="T48" fmla="*/ 354 w 361"/>
                <a:gd name="T49" fmla="*/ 12 h 312"/>
                <a:gd name="T50" fmla="*/ 354 w 361"/>
                <a:gd name="T51" fmla="*/ 12 h 312"/>
                <a:gd name="T52" fmla="*/ 358 w 361"/>
                <a:gd name="T53" fmla="*/ 17 h 312"/>
                <a:gd name="T54" fmla="*/ 360 w 361"/>
                <a:gd name="T55" fmla="*/ 23 h 312"/>
                <a:gd name="T56" fmla="*/ 361 w 361"/>
                <a:gd name="T57" fmla="*/ 29 h 312"/>
                <a:gd name="T58" fmla="*/ 361 w 361"/>
                <a:gd name="T59" fmla="*/ 36 h 312"/>
                <a:gd name="T60" fmla="*/ 360 w 361"/>
                <a:gd name="T61" fmla="*/ 43 h 312"/>
                <a:gd name="T62" fmla="*/ 358 w 361"/>
                <a:gd name="T63" fmla="*/ 48 h 312"/>
                <a:gd name="T64" fmla="*/ 354 w 361"/>
                <a:gd name="T65" fmla="*/ 54 h 312"/>
                <a:gd name="T66" fmla="*/ 350 w 361"/>
                <a:gd name="T67" fmla="*/ 58 h 312"/>
                <a:gd name="T68" fmla="*/ 55 w 361"/>
                <a:gd name="T69" fmla="*/ 305 h 312"/>
                <a:gd name="T70" fmla="*/ 55 w 361"/>
                <a:gd name="T71" fmla="*/ 305 h 312"/>
                <a:gd name="T72" fmla="*/ 49 w 361"/>
                <a:gd name="T73" fmla="*/ 308 h 312"/>
                <a:gd name="T74" fmla="*/ 44 w 361"/>
                <a:gd name="T75" fmla="*/ 311 h 312"/>
                <a:gd name="T76" fmla="*/ 39 w 361"/>
                <a:gd name="T77" fmla="*/ 312 h 312"/>
                <a:gd name="T78" fmla="*/ 33 w 361"/>
                <a:gd name="T79" fmla="*/ 312 h 312"/>
                <a:gd name="T80" fmla="*/ 33 w 361"/>
                <a:gd name="T81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61" h="312">
                  <a:moveTo>
                    <a:pt x="33" y="312"/>
                  </a:moveTo>
                  <a:lnTo>
                    <a:pt x="33" y="312"/>
                  </a:lnTo>
                  <a:lnTo>
                    <a:pt x="26" y="312"/>
                  </a:lnTo>
                  <a:lnTo>
                    <a:pt x="19" y="309"/>
                  </a:lnTo>
                  <a:lnTo>
                    <a:pt x="13" y="306"/>
                  </a:lnTo>
                  <a:lnTo>
                    <a:pt x="8" y="301"/>
                  </a:lnTo>
                  <a:lnTo>
                    <a:pt x="8" y="301"/>
                  </a:lnTo>
                  <a:lnTo>
                    <a:pt x="4" y="295"/>
                  </a:lnTo>
                  <a:lnTo>
                    <a:pt x="2" y="289"/>
                  </a:lnTo>
                  <a:lnTo>
                    <a:pt x="0" y="283"/>
                  </a:lnTo>
                  <a:lnTo>
                    <a:pt x="0" y="277"/>
                  </a:lnTo>
                  <a:lnTo>
                    <a:pt x="1" y="270"/>
                  </a:lnTo>
                  <a:lnTo>
                    <a:pt x="4" y="264"/>
                  </a:lnTo>
                  <a:lnTo>
                    <a:pt x="7" y="258"/>
                  </a:lnTo>
                  <a:lnTo>
                    <a:pt x="12" y="254"/>
                  </a:lnTo>
                  <a:lnTo>
                    <a:pt x="307" y="8"/>
                  </a:lnTo>
                  <a:lnTo>
                    <a:pt x="307" y="8"/>
                  </a:lnTo>
                  <a:lnTo>
                    <a:pt x="312" y="4"/>
                  </a:lnTo>
                  <a:lnTo>
                    <a:pt x="319" y="1"/>
                  </a:lnTo>
                  <a:lnTo>
                    <a:pt x="325" y="0"/>
                  </a:lnTo>
                  <a:lnTo>
                    <a:pt x="331" y="0"/>
                  </a:lnTo>
                  <a:lnTo>
                    <a:pt x="337" y="1"/>
                  </a:lnTo>
                  <a:lnTo>
                    <a:pt x="343" y="4"/>
                  </a:lnTo>
                  <a:lnTo>
                    <a:pt x="349" y="8"/>
                  </a:lnTo>
                  <a:lnTo>
                    <a:pt x="354" y="12"/>
                  </a:lnTo>
                  <a:lnTo>
                    <a:pt x="354" y="12"/>
                  </a:lnTo>
                  <a:lnTo>
                    <a:pt x="358" y="17"/>
                  </a:lnTo>
                  <a:lnTo>
                    <a:pt x="360" y="23"/>
                  </a:lnTo>
                  <a:lnTo>
                    <a:pt x="361" y="29"/>
                  </a:lnTo>
                  <a:lnTo>
                    <a:pt x="361" y="36"/>
                  </a:lnTo>
                  <a:lnTo>
                    <a:pt x="360" y="43"/>
                  </a:lnTo>
                  <a:lnTo>
                    <a:pt x="358" y="48"/>
                  </a:lnTo>
                  <a:lnTo>
                    <a:pt x="354" y="54"/>
                  </a:lnTo>
                  <a:lnTo>
                    <a:pt x="350" y="58"/>
                  </a:lnTo>
                  <a:lnTo>
                    <a:pt x="55" y="305"/>
                  </a:lnTo>
                  <a:lnTo>
                    <a:pt x="55" y="305"/>
                  </a:lnTo>
                  <a:lnTo>
                    <a:pt x="49" y="308"/>
                  </a:lnTo>
                  <a:lnTo>
                    <a:pt x="44" y="311"/>
                  </a:lnTo>
                  <a:lnTo>
                    <a:pt x="39" y="312"/>
                  </a:lnTo>
                  <a:lnTo>
                    <a:pt x="33" y="312"/>
                  </a:lnTo>
                  <a:lnTo>
                    <a:pt x="33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7" name="Freeform 839">
              <a:extLst>
                <a:ext uri="{FF2B5EF4-FFF2-40B4-BE49-F238E27FC236}">
                  <a16:creationId xmlns:a16="http://schemas.microsoft.com/office/drawing/2014/main" id="{51E8CB73-CB8F-4924-BDF8-0C46AC820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988" y="3703638"/>
              <a:ext cx="76200" cy="36513"/>
            </a:xfrm>
            <a:custGeom>
              <a:avLst/>
              <a:gdLst>
                <a:gd name="T0" fmla="*/ 306 w 339"/>
                <a:gd name="T1" fmla="*/ 157 h 157"/>
                <a:gd name="T2" fmla="*/ 306 w 339"/>
                <a:gd name="T3" fmla="*/ 157 h 157"/>
                <a:gd name="T4" fmla="*/ 301 w 339"/>
                <a:gd name="T5" fmla="*/ 156 h 157"/>
                <a:gd name="T6" fmla="*/ 296 w 339"/>
                <a:gd name="T7" fmla="*/ 155 h 157"/>
                <a:gd name="T8" fmla="*/ 22 w 339"/>
                <a:gd name="T9" fmla="*/ 64 h 157"/>
                <a:gd name="T10" fmla="*/ 22 w 339"/>
                <a:gd name="T11" fmla="*/ 64 h 157"/>
                <a:gd name="T12" fmla="*/ 16 w 339"/>
                <a:gd name="T13" fmla="*/ 62 h 157"/>
                <a:gd name="T14" fmla="*/ 11 w 339"/>
                <a:gd name="T15" fmla="*/ 58 h 157"/>
                <a:gd name="T16" fmla="*/ 7 w 339"/>
                <a:gd name="T17" fmla="*/ 52 h 157"/>
                <a:gd name="T18" fmla="*/ 3 w 339"/>
                <a:gd name="T19" fmla="*/ 47 h 157"/>
                <a:gd name="T20" fmla="*/ 1 w 339"/>
                <a:gd name="T21" fmla="*/ 41 h 157"/>
                <a:gd name="T22" fmla="*/ 0 w 339"/>
                <a:gd name="T23" fmla="*/ 35 h 157"/>
                <a:gd name="T24" fmla="*/ 0 w 339"/>
                <a:gd name="T25" fmla="*/ 29 h 157"/>
                <a:gd name="T26" fmla="*/ 2 w 339"/>
                <a:gd name="T27" fmla="*/ 22 h 157"/>
                <a:gd name="T28" fmla="*/ 2 w 339"/>
                <a:gd name="T29" fmla="*/ 22 h 157"/>
                <a:gd name="T30" fmla="*/ 4 w 339"/>
                <a:gd name="T31" fmla="*/ 16 h 157"/>
                <a:gd name="T32" fmla="*/ 8 w 339"/>
                <a:gd name="T33" fmla="*/ 11 h 157"/>
                <a:gd name="T34" fmla="*/ 12 w 339"/>
                <a:gd name="T35" fmla="*/ 7 h 157"/>
                <a:gd name="T36" fmla="*/ 18 w 339"/>
                <a:gd name="T37" fmla="*/ 3 h 157"/>
                <a:gd name="T38" fmla="*/ 23 w 339"/>
                <a:gd name="T39" fmla="*/ 1 h 157"/>
                <a:gd name="T40" fmla="*/ 30 w 339"/>
                <a:gd name="T41" fmla="*/ 0 h 157"/>
                <a:gd name="T42" fmla="*/ 37 w 339"/>
                <a:gd name="T43" fmla="*/ 0 h 157"/>
                <a:gd name="T44" fmla="*/ 43 w 339"/>
                <a:gd name="T45" fmla="*/ 2 h 157"/>
                <a:gd name="T46" fmla="*/ 316 w 339"/>
                <a:gd name="T47" fmla="*/ 93 h 157"/>
                <a:gd name="T48" fmla="*/ 316 w 339"/>
                <a:gd name="T49" fmla="*/ 93 h 157"/>
                <a:gd name="T50" fmla="*/ 322 w 339"/>
                <a:gd name="T51" fmla="*/ 95 h 157"/>
                <a:gd name="T52" fmla="*/ 328 w 339"/>
                <a:gd name="T53" fmla="*/ 99 h 157"/>
                <a:gd name="T54" fmla="*/ 332 w 339"/>
                <a:gd name="T55" fmla="*/ 103 h 157"/>
                <a:gd name="T56" fmla="*/ 336 w 339"/>
                <a:gd name="T57" fmla="*/ 109 h 157"/>
                <a:gd name="T58" fmla="*/ 338 w 339"/>
                <a:gd name="T59" fmla="*/ 115 h 157"/>
                <a:gd name="T60" fmla="*/ 339 w 339"/>
                <a:gd name="T61" fmla="*/ 121 h 157"/>
                <a:gd name="T62" fmla="*/ 339 w 339"/>
                <a:gd name="T63" fmla="*/ 128 h 157"/>
                <a:gd name="T64" fmla="*/ 337 w 339"/>
                <a:gd name="T65" fmla="*/ 134 h 157"/>
                <a:gd name="T66" fmla="*/ 337 w 339"/>
                <a:gd name="T67" fmla="*/ 134 h 157"/>
                <a:gd name="T68" fmla="*/ 335 w 339"/>
                <a:gd name="T69" fmla="*/ 139 h 157"/>
                <a:gd name="T70" fmla="*/ 333 w 339"/>
                <a:gd name="T71" fmla="*/ 144 h 157"/>
                <a:gd name="T72" fmla="*/ 329 w 339"/>
                <a:gd name="T73" fmla="*/ 148 h 157"/>
                <a:gd name="T74" fmla="*/ 326 w 339"/>
                <a:gd name="T75" fmla="*/ 151 h 157"/>
                <a:gd name="T76" fmla="*/ 320 w 339"/>
                <a:gd name="T77" fmla="*/ 154 h 157"/>
                <a:gd name="T78" fmla="*/ 316 w 339"/>
                <a:gd name="T79" fmla="*/ 155 h 157"/>
                <a:gd name="T80" fmla="*/ 311 w 339"/>
                <a:gd name="T81" fmla="*/ 156 h 157"/>
                <a:gd name="T82" fmla="*/ 306 w 339"/>
                <a:gd name="T83" fmla="*/ 157 h 157"/>
                <a:gd name="T84" fmla="*/ 306 w 339"/>
                <a:gd name="T85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39" h="157">
                  <a:moveTo>
                    <a:pt x="306" y="157"/>
                  </a:moveTo>
                  <a:lnTo>
                    <a:pt x="306" y="157"/>
                  </a:lnTo>
                  <a:lnTo>
                    <a:pt x="301" y="156"/>
                  </a:lnTo>
                  <a:lnTo>
                    <a:pt x="296" y="155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16" y="62"/>
                  </a:lnTo>
                  <a:lnTo>
                    <a:pt x="11" y="58"/>
                  </a:lnTo>
                  <a:lnTo>
                    <a:pt x="7" y="52"/>
                  </a:lnTo>
                  <a:lnTo>
                    <a:pt x="3" y="47"/>
                  </a:lnTo>
                  <a:lnTo>
                    <a:pt x="1" y="41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4" y="16"/>
                  </a:lnTo>
                  <a:lnTo>
                    <a:pt x="8" y="11"/>
                  </a:lnTo>
                  <a:lnTo>
                    <a:pt x="12" y="7"/>
                  </a:lnTo>
                  <a:lnTo>
                    <a:pt x="18" y="3"/>
                  </a:lnTo>
                  <a:lnTo>
                    <a:pt x="23" y="1"/>
                  </a:lnTo>
                  <a:lnTo>
                    <a:pt x="30" y="0"/>
                  </a:lnTo>
                  <a:lnTo>
                    <a:pt x="37" y="0"/>
                  </a:lnTo>
                  <a:lnTo>
                    <a:pt x="43" y="2"/>
                  </a:lnTo>
                  <a:lnTo>
                    <a:pt x="316" y="93"/>
                  </a:lnTo>
                  <a:lnTo>
                    <a:pt x="316" y="93"/>
                  </a:lnTo>
                  <a:lnTo>
                    <a:pt x="322" y="95"/>
                  </a:lnTo>
                  <a:lnTo>
                    <a:pt x="328" y="99"/>
                  </a:lnTo>
                  <a:lnTo>
                    <a:pt x="332" y="103"/>
                  </a:lnTo>
                  <a:lnTo>
                    <a:pt x="336" y="109"/>
                  </a:lnTo>
                  <a:lnTo>
                    <a:pt x="338" y="115"/>
                  </a:lnTo>
                  <a:lnTo>
                    <a:pt x="339" y="121"/>
                  </a:lnTo>
                  <a:lnTo>
                    <a:pt x="339" y="128"/>
                  </a:lnTo>
                  <a:lnTo>
                    <a:pt x="337" y="134"/>
                  </a:lnTo>
                  <a:lnTo>
                    <a:pt x="337" y="134"/>
                  </a:lnTo>
                  <a:lnTo>
                    <a:pt x="335" y="139"/>
                  </a:lnTo>
                  <a:lnTo>
                    <a:pt x="333" y="144"/>
                  </a:lnTo>
                  <a:lnTo>
                    <a:pt x="329" y="148"/>
                  </a:lnTo>
                  <a:lnTo>
                    <a:pt x="326" y="151"/>
                  </a:lnTo>
                  <a:lnTo>
                    <a:pt x="320" y="154"/>
                  </a:lnTo>
                  <a:lnTo>
                    <a:pt x="316" y="155"/>
                  </a:lnTo>
                  <a:lnTo>
                    <a:pt x="311" y="156"/>
                  </a:lnTo>
                  <a:lnTo>
                    <a:pt x="306" y="157"/>
                  </a:lnTo>
                  <a:lnTo>
                    <a:pt x="306" y="1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8" name="Freeform 840">
              <a:extLst>
                <a:ext uri="{FF2B5EF4-FFF2-40B4-BE49-F238E27FC236}">
                  <a16:creationId xmlns:a16="http://schemas.microsoft.com/office/drawing/2014/main" id="{01D5647D-05A6-402B-A719-3D42310CED93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2125" y="3635376"/>
              <a:ext cx="85725" cy="96838"/>
            </a:xfrm>
            <a:custGeom>
              <a:avLst/>
              <a:gdLst>
                <a:gd name="T0" fmla="*/ 32 w 377"/>
                <a:gd name="T1" fmla="*/ 429 h 429"/>
                <a:gd name="T2" fmla="*/ 32 w 377"/>
                <a:gd name="T3" fmla="*/ 429 h 429"/>
                <a:gd name="T4" fmla="*/ 27 w 377"/>
                <a:gd name="T5" fmla="*/ 428 h 429"/>
                <a:gd name="T6" fmla="*/ 22 w 377"/>
                <a:gd name="T7" fmla="*/ 427 h 429"/>
                <a:gd name="T8" fmla="*/ 16 w 377"/>
                <a:gd name="T9" fmla="*/ 425 h 429"/>
                <a:gd name="T10" fmla="*/ 12 w 377"/>
                <a:gd name="T11" fmla="*/ 421 h 429"/>
                <a:gd name="T12" fmla="*/ 12 w 377"/>
                <a:gd name="T13" fmla="*/ 421 h 429"/>
                <a:gd name="T14" fmla="*/ 7 w 377"/>
                <a:gd name="T15" fmla="*/ 417 h 429"/>
                <a:gd name="T16" fmla="*/ 3 w 377"/>
                <a:gd name="T17" fmla="*/ 410 h 429"/>
                <a:gd name="T18" fmla="*/ 1 w 377"/>
                <a:gd name="T19" fmla="*/ 404 h 429"/>
                <a:gd name="T20" fmla="*/ 0 w 377"/>
                <a:gd name="T21" fmla="*/ 398 h 429"/>
                <a:gd name="T22" fmla="*/ 0 w 377"/>
                <a:gd name="T23" fmla="*/ 392 h 429"/>
                <a:gd name="T24" fmla="*/ 1 w 377"/>
                <a:gd name="T25" fmla="*/ 386 h 429"/>
                <a:gd name="T26" fmla="*/ 3 w 377"/>
                <a:gd name="T27" fmla="*/ 380 h 429"/>
                <a:gd name="T28" fmla="*/ 8 w 377"/>
                <a:gd name="T29" fmla="*/ 374 h 429"/>
                <a:gd name="T30" fmla="*/ 318 w 377"/>
                <a:gd name="T31" fmla="*/ 12 h 429"/>
                <a:gd name="T32" fmla="*/ 318 w 377"/>
                <a:gd name="T33" fmla="*/ 12 h 429"/>
                <a:gd name="T34" fmla="*/ 323 w 377"/>
                <a:gd name="T35" fmla="*/ 7 h 429"/>
                <a:gd name="T36" fmla="*/ 329 w 377"/>
                <a:gd name="T37" fmla="*/ 4 h 429"/>
                <a:gd name="T38" fmla="*/ 335 w 377"/>
                <a:gd name="T39" fmla="*/ 1 h 429"/>
                <a:gd name="T40" fmla="*/ 341 w 377"/>
                <a:gd name="T41" fmla="*/ 0 h 429"/>
                <a:gd name="T42" fmla="*/ 347 w 377"/>
                <a:gd name="T43" fmla="*/ 0 h 429"/>
                <a:gd name="T44" fmla="*/ 354 w 377"/>
                <a:gd name="T45" fmla="*/ 1 h 429"/>
                <a:gd name="T46" fmla="*/ 359 w 377"/>
                <a:gd name="T47" fmla="*/ 5 h 429"/>
                <a:gd name="T48" fmla="*/ 366 w 377"/>
                <a:gd name="T49" fmla="*/ 8 h 429"/>
                <a:gd name="T50" fmla="*/ 366 w 377"/>
                <a:gd name="T51" fmla="*/ 8 h 429"/>
                <a:gd name="T52" fmla="*/ 370 w 377"/>
                <a:gd name="T53" fmla="*/ 13 h 429"/>
                <a:gd name="T54" fmla="*/ 373 w 377"/>
                <a:gd name="T55" fmla="*/ 18 h 429"/>
                <a:gd name="T56" fmla="*/ 376 w 377"/>
                <a:gd name="T57" fmla="*/ 24 h 429"/>
                <a:gd name="T58" fmla="*/ 377 w 377"/>
                <a:gd name="T59" fmla="*/ 30 h 429"/>
                <a:gd name="T60" fmla="*/ 376 w 377"/>
                <a:gd name="T61" fmla="*/ 37 h 429"/>
                <a:gd name="T62" fmla="*/ 375 w 377"/>
                <a:gd name="T63" fmla="*/ 43 h 429"/>
                <a:gd name="T64" fmla="*/ 373 w 377"/>
                <a:gd name="T65" fmla="*/ 49 h 429"/>
                <a:gd name="T66" fmla="*/ 369 w 377"/>
                <a:gd name="T67" fmla="*/ 54 h 429"/>
                <a:gd name="T68" fmla="*/ 58 w 377"/>
                <a:gd name="T69" fmla="*/ 418 h 429"/>
                <a:gd name="T70" fmla="*/ 58 w 377"/>
                <a:gd name="T71" fmla="*/ 418 h 429"/>
                <a:gd name="T72" fmla="*/ 52 w 377"/>
                <a:gd name="T73" fmla="*/ 423 h 429"/>
                <a:gd name="T74" fmla="*/ 47 w 377"/>
                <a:gd name="T75" fmla="*/ 426 h 429"/>
                <a:gd name="T76" fmla="*/ 40 w 377"/>
                <a:gd name="T77" fmla="*/ 428 h 429"/>
                <a:gd name="T78" fmla="*/ 32 w 377"/>
                <a:gd name="T79" fmla="*/ 429 h 429"/>
                <a:gd name="T80" fmla="*/ 32 w 377"/>
                <a:gd name="T8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7" h="429">
                  <a:moveTo>
                    <a:pt x="32" y="429"/>
                  </a:moveTo>
                  <a:lnTo>
                    <a:pt x="32" y="429"/>
                  </a:lnTo>
                  <a:lnTo>
                    <a:pt x="27" y="428"/>
                  </a:lnTo>
                  <a:lnTo>
                    <a:pt x="22" y="427"/>
                  </a:lnTo>
                  <a:lnTo>
                    <a:pt x="16" y="425"/>
                  </a:lnTo>
                  <a:lnTo>
                    <a:pt x="12" y="421"/>
                  </a:lnTo>
                  <a:lnTo>
                    <a:pt x="12" y="421"/>
                  </a:lnTo>
                  <a:lnTo>
                    <a:pt x="7" y="417"/>
                  </a:lnTo>
                  <a:lnTo>
                    <a:pt x="3" y="410"/>
                  </a:lnTo>
                  <a:lnTo>
                    <a:pt x="1" y="404"/>
                  </a:lnTo>
                  <a:lnTo>
                    <a:pt x="0" y="398"/>
                  </a:lnTo>
                  <a:lnTo>
                    <a:pt x="0" y="392"/>
                  </a:lnTo>
                  <a:lnTo>
                    <a:pt x="1" y="386"/>
                  </a:lnTo>
                  <a:lnTo>
                    <a:pt x="3" y="380"/>
                  </a:lnTo>
                  <a:lnTo>
                    <a:pt x="8" y="374"/>
                  </a:lnTo>
                  <a:lnTo>
                    <a:pt x="318" y="12"/>
                  </a:lnTo>
                  <a:lnTo>
                    <a:pt x="318" y="12"/>
                  </a:lnTo>
                  <a:lnTo>
                    <a:pt x="323" y="7"/>
                  </a:lnTo>
                  <a:lnTo>
                    <a:pt x="329" y="4"/>
                  </a:lnTo>
                  <a:lnTo>
                    <a:pt x="335" y="1"/>
                  </a:lnTo>
                  <a:lnTo>
                    <a:pt x="341" y="0"/>
                  </a:lnTo>
                  <a:lnTo>
                    <a:pt x="347" y="0"/>
                  </a:lnTo>
                  <a:lnTo>
                    <a:pt x="354" y="1"/>
                  </a:lnTo>
                  <a:lnTo>
                    <a:pt x="359" y="5"/>
                  </a:lnTo>
                  <a:lnTo>
                    <a:pt x="366" y="8"/>
                  </a:lnTo>
                  <a:lnTo>
                    <a:pt x="366" y="8"/>
                  </a:lnTo>
                  <a:lnTo>
                    <a:pt x="370" y="13"/>
                  </a:lnTo>
                  <a:lnTo>
                    <a:pt x="373" y="18"/>
                  </a:lnTo>
                  <a:lnTo>
                    <a:pt x="376" y="24"/>
                  </a:lnTo>
                  <a:lnTo>
                    <a:pt x="377" y="30"/>
                  </a:lnTo>
                  <a:lnTo>
                    <a:pt x="376" y="37"/>
                  </a:lnTo>
                  <a:lnTo>
                    <a:pt x="375" y="43"/>
                  </a:lnTo>
                  <a:lnTo>
                    <a:pt x="373" y="49"/>
                  </a:lnTo>
                  <a:lnTo>
                    <a:pt x="369" y="54"/>
                  </a:lnTo>
                  <a:lnTo>
                    <a:pt x="58" y="418"/>
                  </a:lnTo>
                  <a:lnTo>
                    <a:pt x="58" y="418"/>
                  </a:lnTo>
                  <a:lnTo>
                    <a:pt x="52" y="423"/>
                  </a:lnTo>
                  <a:lnTo>
                    <a:pt x="47" y="426"/>
                  </a:lnTo>
                  <a:lnTo>
                    <a:pt x="40" y="428"/>
                  </a:lnTo>
                  <a:lnTo>
                    <a:pt x="32" y="429"/>
                  </a:lnTo>
                  <a:lnTo>
                    <a:pt x="32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1298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CE8913-25F2-486B-A239-DBFCE61A8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12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Insert 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DF0335-EADC-4AA2-AEB6-49A16D189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25293F-90B6-45AB-8342-A371567C769B}" type="slidenum">
              <a:rPr kumimoji="0" lang="en-ID" sz="1200" b="0" i="0" u="none" strike="noStrike" kern="1200" cap="none" spc="0" normalizeH="0" baseline="0" noProof="0" smtClean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ID" sz="1200" b="0" i="0" u="none" strike="noStrike" kern="1200" cap="none" spc="0" normalizeH="0" baseline="0" noProof="0">
              <a:ln>
                <a:noFill/>
              </a:ln>
              <a:solidFill>
                <a:srgbClr val="21D795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09F72E-CA6E-48B2-9038-5B4FA68EB66B}"/>
              </a:ext>
            </a:extLst>
          </p:cNvPr>
          <p:cNvSpPr/>
          <p:nvPr/>
        </p:nvSpPr>
        <p:spPr>
          <a:xfrm>
            <a:off x="485777" y="419101"/>
            <a:ext cx="2206953" cy="2856936"/>
          </a:xfrm>
          <a:prstGeom prst="rect">
            <a:avLst/>
          </a:prstGeom>
          <a:noFill/>
          <a:ln w="6350">
            <a:solidFill>
              <a:srgbClr val="21D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BB08BF-E3DD-4005-912B-D5359475BEBE}"/>
              </a:ext>
            </a:extLst>
          </p:cNvPr>
          <p:cNvSpPr/>
          <p:nvPr/>
        </p:nvSpPr>
        <p:spPr>
          <a:xfrm>
            <a:off x="2739149" y="419101"/>
            <a:ext cx="2206953" cy="1396633"/>
          </a:xfrm>
          <a:prstGeom prst="rect">
            <a:avLst/>
          </a:prstGeom>
          <a:noFill/>
          <a:ln w="6350">
            <a:solidFill>
              <a:srgbClr val="21D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3C6FC1-AE7A-45A5-A6EF-8D864A3F962B}"/>
              </a:ext>
            </a:extLst>
          </p:cNvPr>
          <p:cNvSpPr/>
          <p:nvPr/>
        </p:nvSpPr>
        <p:spPr>
          <a:xfrm>
            <a:off x="2739149" y="1879403"/>
            <a:ext cx="2206953" cy="1396633"/>
          </a:xfrm>
          <a:prstGeom prst="rect">
            <a:avLst/>
          </a:prstGeom>
          <a:noFill/>
          <a:ln w="6350">
            <a:solidFill>
              <a:srgbClr val="21D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3485270-ECD1-4534-9539-2101EC9EBBEF}"/>
              </a:ext>
            </a:extLst>
          </p:cNvPr>
          <p:cNvSpPr/>
          <p:nvPr/>
        </p:nvSpPr>
        <p:spPr>
          <a:xfrm>
            <a:off x="4992524" y="419101"/>
            <a:ext cx="2206953" cy="2856936"/>
          </a:xfrm>
          <a:prstGeom prst="rect">
            <a:avLst/>
          </a:prstGeom>
          <a:noFill/>
          <a:ln w="6350">
            <a:solidFill>
              <a:srgbClr val="21D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F3D706-907F-4594-9D8A-2D54E21FAC1E}"/>
              </a:ext>
            </a:extLst>
          </p:cNvPr>
          <p:cNvSpPr/>
          <p:nvPr/>
        </p:nvSpPr>
        <p:spPr>
          <a:xfrm>
            <a:off x="7245898" y="419101"/>
            <a:ext cx="2206953" cy="1396633"/>
          </a:xfrm>
          <a:prstGeom prst="rect">
            <a:avLst/>
          </a:prstGeom>
          <a:noFill/>
          <a:ln w="6350">
            <a:solidFill>
              <a:srgbClr val="21D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7F03CB-1635-40D0-9E56-9AB67F745576}"/>
              </a:ext>
            </a:extLst>
          </p:cNvPr>
          <p:cNvSpPr/>
          <p:nvPr/>
        </p:nvSpPr>
        <p:spPr>
          <a:xfrm>
            <a:off x="7245898" y="1879403"/>
            <a:ext cx="2206953" cy="1396633"/>
          </a:xfrm>
          <a:prstGeom prst="rect">
            <a:avLst/>
          </a:prstGeom>
          <a:noFill/>
          <a:ln w="6350">
            <a:solidFill>
              <a:srgbClr val="21D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289CB2-5A65-47D3-AFE5-3B98774B4A81}"/>
              </a:ext>
            </a:extLst>
          </p:cNvPr>
          <p:cNvSpPr/>
          <p:nvPr/>
        </p:nvSpPr>
        <p:spPr>
          <a:xfrm>
            <a:off x="9499271" y="419101"/>
            <a:ext cx="2206953" cy="2856936"/>
          </a:xfrm>
          <a:prstGeom prst="rect">
            <a:avLst/>
          </a:prstGeom>
          <a:noFill/>
          <a:ln w="6350">
            <a:solidFill>
              <a:srgbClr val="21D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358E94-B733-422F-A2D7-B1F89D2D940B}"/>
              </a:ext>
            </a:extLst>
          </p:cNvPr>
          <p:cNvSpPr/>
          <p:nvPr/>
        </p:nvSpPr>
        <p:spPr>
          <a:xfrm>
            <a:off x="485776" y="3312871"/>
            <a:ext cx="5584759" cy="2856936"/>
          </a:xfrm>
          <a:prstGeom prst="rect">
            <a:avLst/>
          </a:prstGeom>
          <a:noFill/>
          <a:ln w="6350">
            <a:solidFill>
              <a:srgbClr val="21D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3AFDF7-0068-40C9-9FDF-3BAB9C139B01}"/>
              </a:ext>
            </a:extLst>
          </p:cNvPr>
          <p:cNvSpPr/>
          <p:nvPr/>
        </p:nvSpPr>
        <p:spPr>
          <a:xfrm>
            <a:off x="6121467" y="3312871"/>
            <a:ext cx="5584759" cy="2856936"/>
          </a:xfrm>
          <a:prstGeom prst="rect">
            <a:avLst/>
          </a:prstGeom>
          <a:noFill/>
          <a:ln w="6350">
            <a:solidFill>
              <a:srgbClr val="21D7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40" name="Content Placeholder 8">
            <a:extLst>
              <a:ext uri="{FF2B5EF4-FFF2-40B4-BE49-F238E27FC236}">
                <a16:creationId xmlns:a16="http://schemas.microsoft.com/office/drawing/2014/main" id="{0D0D419C-EE65-4EC2-A1B8-D374AB1FCBAF}"/>
              </a:ext>
            </a:extLst>
          </p:cNvPr>
          <p:cNvSpPr txBox="1">
            <a:spLocks/>
          </p:cNvSpPr>
          <p:nvPr/>
        </p:nvSpPr>
        <p:spPr>
          <a:xfrm>
            <a:off x="798448" y="2423334"/>
            <a:ext cx="1003480" cy="66479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Key</a:t>
            </a:r>
            <a:b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</a:b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Partner</a:t>
            </a:r>
            <a:endParaRPr kumimoji="0" lang="en-ID" sz="2400" b="1" i="0" u="none" strike="noStrike" kern="1200" cap="none" spc="0" normalizeH="0" baseline="0" noProof="0" dirty="0">
              <a:ln>
                <a:noFill/>
              </a:ln>
              <a:solidFill>
                <a:srgbClr val="21D795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36" name="Content Placeholder 8">
            <a:extLst>
              <a:ext uri="{FF2B5EF4-FFF2-40B4-BE49-F238E27FC236}">
                <a16:creationId xmlns:a16="http://schemas.microsoft.com/office/drawing/2014/main" id="{99B10F96-9861-445E-AC16-7188D46D116F}"/>
              </a:ext>
            </a:extLst>
          </p:cNvPr>
          <p:cNvSpPr txBox="1">
            <a:spLocks/>
          </p:cNvSpPr>
          <p:nvPr/>
        </p:nvSpPr>
        <p:spPr>
          <a:xfrm>
            <a:off x="5195467" y="2487342"/>
            <a:ext cx="1543692" cy="66479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Value</a:t>
            </a:r>
            <a:b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</a:b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Proposition</a:t>
            </a:r>
          </a:p>
        </p:txBody>
      </p:sp>
      <p:sp>
        <p:nvSpPr>
          <p:cNvPr id="26" name="Content Placeholder 8">
            <a:extLst>
              <a:ext uri="{FF2B5EF4-FFF2-40B4-BE49-F238E27FC236}">
                <a16:creationId xmlns:a16="http://schemas.microsoft.com/office/drawing/2014/main" id="{71506FF7-D3A3-4A86-BA4D-2294851B69EA}"/>
              </a:ext>
            </a:extLst>
          </p:cNvPr>
          <p:cNvSpPr txBox="1">
            <a:spLocks/>
          </p:cNvSpPr>
          <p:nvPr/>
        </p:nvSpPr>
        <p:spPr>
          <a:xfrm>
            <a:off x="9811942" y="2423334"/>
            <a:ext cx="1343316" cy="66479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Customer</a:t>
            </a:r>
            <a:b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</a:b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Segments</a:t>
            </a:r>
          </a:p>
        </p:txBody>
      </p:sp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9DAB589D-F0A9-447B-9D71-DED6CDFD728A}"/>
              </a:ext>
            </a:extLst>
          </p:cNvPr>
          <p:cNvSpPr txBox="1">
            <a:spLocks/>
          </p:cNvSpPr>
          <p:nvPr/>
        </p:nvSpPr>
        <p:spPr>
          <a:xfrm>
            <a:off x="798448" y="5309408"/>
            <a:ext cx="1256754" cy="66479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Cost</a:t>
            </a:r>
            <a:b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</a:b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Structure</a:t>
            </a:r>
          </a:p>
        </p:txBody>
      </p:sp>
      <p:sp>
        <p:nvSpPr>
          <p:cNvPr id="24" name="Content Placeholder 8">
            <a:extLst>
              <a:ext uri="{FF2B5EF4-FFF2-40B4-BE49-F238E27FC236}">
                <a16:creationId xmlns:a16="http://schemas.microsoft.com/office/drawing/2014/main" id="{F81F7A03-567F-4C59-B2E0-E43D80DED987}"/>
              </a:ext>
            </a:extLst>
          </p:cNvPr>
          <p:cNvSpPr txBox="1">
            <a:spLocks/>
          </p:cNvSpPr>
          <p:nvPr/>
        </p:nvSpPr>
        <p:spPr>
          <a:xfrm>
            <a:off x="6425781" y="5309408"/>
            <a:ext cx="1148263" cy="664797"/>
          </a:xfrm>
          <a:prstGeom prst="rect">
            <a:avLst/>
          </a:prstGeom>
        </p:spPr>
        <p:txBody>
          <a:bodyPr vert="horz" wrap="none" lIns="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Revenue</a:t>
            </a:r>
            <a:b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</a:b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Streams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40F7F10-09AC-439A-AF4E-6F3CC4F016AB}"/>
              </a:ext>
            </a:extLst>
          </p:cNvPr>
          <p:cNvGrpSpPr/>
          <p:nvPr/>
        </p:nvGrpSpPr>
        <p:grpSpPr>
          <a:xfrm>
            <a:off x="798448" y="1588179"/>
            <a:ext cx="811989" cy="708253"/>
            <a:chOff x="3395663" y="1479551"/>
            <a:chExt cx="360363" cy="314325"/>
          </a:xfrm>
          <a:solidFill>
            <a:schemeClr val="bg1"/>
          </a:solidFill>
        </p:grpSpPr>
        <p:sp>
          <p:nvSpPr>
            <p:cNvPr id="43" name="Freeform 45">
              <a:extLst>
                <a:ext uri="{FF2B5EF4-FFF2-40B4-BE49-F238E27FC236}">
                  <a16:creationId xmlns:a16="http://schemas.microsoft.com/office/drawing/2014/main" id="{0B680BE2-D2D0-4020-9476-837DB01057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95663" y="1479551"/>
              <a:ext cx="285750" cy="314325"/>
            </a:xfrm>
            <a:custGeom>
              <a:avLst/>
              <a:gdLst>
                <a:gd name="T0" fmla="*/ 8 w 1076"/>
                <a:gd name="T1" fmla="*/ 1180 h 1188"/>
                <a:gd name="T2" fmla="*/ 2 w 1076"/>
                <a:gd name="T3" fmla="*/ 1090 h 1188"/>
                <a:gd name="T4" fmla="*/ 28 w 1076"/>
                <a:gd name="T5" fmla="*/ 880 h 1188"/>
                <a:gd name="T6" fmla="*/ 78 w 1076"/>
                <a:gd name="T7" fmla="*/ 820 h 1188"/>
                <a:gd name="T8" fmla="*/ 273 w 1076"/>
                <a:gd name="T9" fmla="*/ 729 h 1188"/>
                <a:gd name="T10" fmla="*/ 379 w 1076"/>
                <a:gd name="T11" fmla="*/ 571 h 1188"/>
                <a:gd name="T12" fmla="*/ 314 w 1076"/>
                <a:gd name="T13" fmla="*/ 506 h 1188"/>
                <a:gd name="T14" fmla="*/ 284 w 1076"/>
                <a:gd name="T15" fmla="*/ 392 h 1188"/>
                <a:gd name="T16" fmla="*/ 267 w 1076"/>
                <a:gd name="T17" fmla="*/ 207 h 1188"/>
                <a:gd name="T18" fmla="*/ 277 w 1076"/>
                <a:gd name="T19" fmla="*/ 119 h 1188"/>
                <a:gd name="T20" fmla="*/ 318 w 1076"/>
                <a:gd name="T21" fmla="*/ 83 h 1188"/>
                <a:gd name="T22" fmla="*/ 373 w 1076"/>
                <a:gd name="T23" fmla="*/ 59 h 1188"/>
                <a:gd name="T24" fmla="*/ 458 w 1076"/>
                <a:gd name="T25" fmla="*/ 13 h 1188"/>
                <a:gd name="T26" fmla="*/ 580 w 1076"/>
                <a:gd name="T27" fmla="*/ 0 h 1188"/>
                <a:gd name="T28" fmla="*/ 697 w 1076"/>
                <a:gd name="T29" fmla="*/ 22 h 1188"/>
                <a:gd name="T30" fmla="*/ 773 w 1076"/>
                <a:gd name="T31" fmla="*/ 88 h 1188"/>
                <a:gd name="T32" fmla="*/ 782 w 1076"/>
                <a:gd name="T33" fmla="*/ 160 h 1188"/>
                <a:gd name="T34" fmla="*/ 746 w 1076"/>
                <a:gd name="T35" fmla="*/ 263 h 1188"/>
                <a:gd name="T36" fmla="*/ 779 w 1076"/>
                <a:gd name="T37" fmla="*/ 324 h 1188"/>
                <a:gd name="T38" fmla="*/ 761 w 1076"/>
                <a:gd name="T39" fmla="*/ 394 h 1188"/>
                <a:gd name="T40" fmla="*/ 731 w 1076"/>
                <a:gd name="T41" fmla="*/ 464 h 1188"/>
                <a:gd name="T42" fmla="*/ 688 w 1076"/>
                <a:gd name="T43" fmla="*/ 567 h 1188"/>
                <a:gd name="T44" fmla="*/ 861 w 1076"/>
                <a:gd name="T45" fmla="*/ 752 h 1188"/>
                <a:gd name="T46" fmla="*/ 1014 w 1076"/>
                <a:gd name="T47" fmla="*/ 831 h 1188"/>
                <a:gd name="T48" fmla="*/ 1057 w 1076"/>
                <a:gd name="T49" fmla="*/ 915 h 1188"/>
                <a:gd name="T50" fmla="*/ 1076 w 1076"/>
                <a:gd name="T51" fmla="*/ 1160 h 1188"/>
                <a:gd name="T52" fmla="*/ 1059 w 1076"/>
                <a:gd name="T53" fmla="*/ 1186 h 1188"/>
                <a:gd name="T54" fmla="*/ 1018 w 1076"/>
                <a:gd name="T55" fmla="*/ 1080 h 1188"/>
                <a:gd name="T56" fmla="*/ 995 w 1076"/>
                <a:gd name="T57" fmla="*/ 898 h 1188"/>
                <a:gd name="T58" fmla="*/ 938 w 1076"/>
                <a:gd name="T59" fmla="*/ 847 h 1188"/>
                <a:gd name="T60" fmla="*/ 642 w 1076"/>
                <a:gd name="T61" fmla="*/ 730 h 1188"/>
                <a:gd name="T62" fmla="*/ 625 w 1076"/>
                <a:gd name="T63" fmla="*/ 712 h 1188"/>
                <a:gd name="T64" fmla="*/ 631 w 1076"/>
                <a:gd name="T65" fmla="*/ 542 h 1188"/>
                <a:gd name="T66" fmla="*/ 658 w 1076"/>
                <a:gd name="T67" fmla="*/ 508 h 1188"/>
                <a:gd name="T68" fmla="*/ 680 w 1076"/>
                <a:gd name="T69" fmla="*/ 413 h 1188"/>
                <a:gd name="T70" fmla="*/ 693 w 1076"/>
                <a:gd name="T71" fmla="*/ 369 h 1188"/>
                <a:gd name="T72" fmla="*/ 717 w 1076"/>
                <a:gd name="T73" fmla="*/ 358 h 1188"/>
                <a:gd name="T74" fmla="*/ 717 w 1076"/>
                <a:gd name="T75" fmla="*/ 313 h 1188"/>
                <a:gd name="T76" fmla="*/ 693 w 1076"/>
                <a:gd name="T77" fmla="*/ 302 h 1188"/>
                <a:gd name="T78" fmla="*/ 681 w 1076"/>
                <a:gd name="T79" fmla="*/ 272 h 1188"/>
                <a:gd name="T80" fmla="*/ 718 w 1076"/>
                <a:gd name="T81" fmla="*/ 186 h 1188"/>
                <a:gd name="T82" fmla="*/ 723 w 1076"/>
                <a:gd name="T83" fmla="*/ 115 h 1188"/>
                <a:gd name="T84" fmla="*/ 682 w 1076"/>
                <a:gd name="T85" fmla="*/ 78 h 1188"/>
                <a:gd name="T86" fmla="*/ 563 w 1076"/>
                <a:gd name="T87" fmla="*/ 57 h 1188"/>
                <a:gd name="T88" fmla="*/ 435 w 1076"/>
                <a:gd name="T89" fmla="*/ 82 h 1188"/>
                <a:gd name="T90" fmla="*/ 403 w 1076"/>
                <a:gd name="T91" fmla="*/ 115 h 1188"/>
                <a:gd name="T92" fmla="*/ 376 w 1076"/>
                <a:gd name="T93" fmla="*/ 137 h 1188"/>
                <a:gd name="T94" fmla="*/ 333 w 1076"/>
                <a:gd name="T95" fmla="*/ 137 h 1188"/>
                <a:gd name="T96" fmla="*/ 321 w 1076"/>
                <a:gd name="T97" fmla="*/ 179 h 1188"/>
                <a:gd name="T98" fmla="*/ 340 w 1076"/>
                <a:gd name="T99" fmla="*/ 279 h 1188"/>
                <a:gd name="T100" fmla="*/ 360 w 1076"/>
                <a:gd name="T101" fmla="*/ 475 h 1188"/>
                <a:gd name="T102" fmla="*/ 428 w 1076"/>
                <a:gd name="T103" fmla="*/ 533 h 1188"/>
                <a:gd name="T104" fmla="*/ 450 w 1076"/>
                <a:gd name="T105" fmla="*/ 550 h 1188"/>
                <a:gd name="T106" fmla="*/ 452 w 1076"/>
                <a:gd name="T107" fmla="*/ 712 h 1188"/>
                <a:gd name="T108" fmla="*/ 435 w 1076"/>
                <a:gd name="T109" fmla="*/ 730 h 1188"/>
                <a:gd name="T110" fmla="*/ 142 w 1076"/>
                <a:gd name="T111" fmla="*/ 846 h 1188"/>
                <a:gd name="T112" fmla="*/ 82 w 1076"/>
                <a:gd name="T113" fmla="*/ 898 h 1188"/>
                <a:gd name="T114" fmla="*/ 60 w 1076"/>
                <a:gd name="T115" fmla="*/ 1048 h 1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76" h="1188">
                  <a:moveTo>
                    <a:pt x="1048" y="1188"/>
                  </a:moveTo>
                  <a:lnTo>
                    <a:pt x="28" y="1188"/>
                  </a:lnTo>
                  <a:lnTo>
                    <a:pt x="28" y="1188"/>
                  </a:lnTo>
                  <a:lnTo>
                    <a:pt x="22" y="1188"/>
                  </a:lnTo>
                  <a:lnTo>
                    <a:pt x="17" y="1186"/>
                  </a:lnTo>
                  <a:lnTo>
                    <a:pt x="12" y="1183"/>
                  </a:lnTo>
                  <a:lnTo>
                    <a:pt x="8" y="1180"/>
                  </a:lnTo>
                  <a:lnTo>
                    <a:pt x="5" y="1176"/>
                  </a:lnTo>
                  <a:lnTo>
                    <a:pt x="2" y="1171"/>
                  </a:lnTo>
                  <a:lnTo>
                    <a:pt x="1" y="1166"/>
                  </a:lnTo>
                  <a:lnTo>
                    <a:pt x="0" y="1160"/>
                  </a:lnTo>
                  <a:lnTo>
                    <a:pt x="0" y="1160"/>
                  </a:lnTo>
                  <a:lnTo>
                    <a:pt x="0" y="1124"/>
                  </a:lnTo>
                  <a:lnTo>
                    <a:pt x="2" y="1090"/>
                  </a:lnTo>
                  <a:lnTo>
                    <a:pt x="4" y="1048"/>
                  </a:lnTo>
                  <a:lnTo>
                    <a:pt x="7" y="1003"/>
                  </a:lnTo>
                  <a:lnTo>
                    <a:pt x="12" y="958"/>
                  </a:lnTo>
                  <a:lnTo>
                    <a:pt x="15" y="936"/>
                  </a:lnTo>
                  <a:lnTo>
                    <a:pt x="19" y="915"/>
                  </a:lnTo>
                  <a:lnTo>
                    <a:pt x="23" y="897"/>
                  </a:lnTo>
                  <a:lnTo>
                    <a:pt x="28" y="880"/>
                  </a:lnTo>
                  <a:lnTo>
                    <a:pt x="28" y="880"/>
                  </a:lnTo>
                  <a:lnTo>
                    <a:pt x="30" y="873"/>
                  </a:lnTo>
                  <a:lnTo>
                    <a:pt x="34" y="867"/>
                  </a:lnTo>
                  <a:lnTo>
                    <a:pt x="41" y="855"/>
                  </a:lnTo>
                  <a:lnTo>
                    <a:pt x="51" y="842"/>
                  </a:lnTo>
                  <a:lnTo>
                    <a:pt x="63" y="831"/>
                  </a:lnTo>
                  <a:lnTo>
                    <a:pt x="78" y="820"/>
                  </a:lnTo>
                  <a:lnTo>
                    <a:pt x="94" y="809"/>
                  </a:lnTo>
                  <a:lnTo>
                    <a:pt x="112" y="798"/>
                  </a:lnTo>
                  <a:lnTo>
                    <a:pt x="131" y="788"/>
                  </a:lnTo>
                  <a:lnTo>
                    <a:pt x="151" y="778"/>
                  </a:lnTo>
                  <a:lnTo>
                    <a:pt x="174" y="769"/>
                  </a:lnTo>
                  <a:lnTo>
                    <a:pt x="221" y="748"/>
                  </a:lnTo>
                  <a:lnTo>
                    <a:pt x="273" y="729"/>
                  </a:lnTo>
                  <a:lnTo>
                    <a:pt x="327" y="710"/>
                  </a:lnTo>
                  <a:lnTo>
                    <a:pt x="327" y="710"/>
                  </a:lnTo>
                  <a:lnTo>
                    <a:pt x="397" y="685"/>
                  </a:lnTo>
                  <a:lnTo>
                    <a:pt x="397" y="582"/>
                  </a:lnTo>
                  <a:lnTo>
                    <a:pt x="397" y="582"/>
                  </a:lnTo>
                  <a:lnTo>
                    <a:pt x="388" y="577"/>
                  </a:lnTo>
                  <a:lnTo>
                    <a:pt x="379" y="571"/>
                  </a:lnTo>
                  <a:lnTo>
                    <a:pt x="368" y="565"/>
                  </a:lnTo>
                  <a:lnTo>
                    <a:pt x="358" y="558"/>
                  </a:lnTo>
                  <a:lnTo>
                    <a:pt x="349" y="549"/>
                  </a:lnTo>
                  <a:lnTo>
                    <a:pt x="340" y="539"/>
                  </a:lnTo>
                  <a:lnTo>
                    <a:pt x="331" y="529"/>
                  </a:lnTo>
                  <a:lnTo>
                    <a:pt x="322" y="518"/>
                  </a:lnTo>
                  <a:lnTo>
                    <a:pt x="314" y="506"/>
                  </a:lnTo>
                  <a:lnTo>
                    <a:pt x="307" y="493"/>
                  </a:lnTo>
                  <a:lnTo>
                    <a:pt x="300" y="479"/>
                  </a:lnTo>
                  <a:lnTo>
                    <a:pt x="295" y="464"/>
                  </a:lnTo>
                  <a:lnTo>
                    <a:pt x="290" y="448"/>
                  </a:lnTo>
                  <a:lnTo>
                    <a:pt x="286" y="430"/>
                  </a:lnTo>
                  <a:lnTo>
                    <a:pt x="284" y="412"/>
                  </a:lnTo>
                  <a:lnTo>
                    <a:pt x="284" y="392"/>
                  </a:lnTo>
                  <a:lnTo>
                    <a:pt x="284" y="279"/>
                  </a:lnTo>
                  <a:lnTo>
                    <a:pt x="284" y="279"/>
                  </a:lnTo>
                  <a:lnTo>
                    <a:pt x="280" y="267"/>
                  </a:lnTo>
                  <a:lnTo>
                    <a:pt x="280" y="267"/>
                  </a:lnTo>
                  <a:lnTo>
                    <a:pt x="276" y="249"/>
                  </a:lnTo>
                  <a:lnTo>
                    <a:pt x="271" y="228"/>
                  </a:lnTo>
                  <a:lnTo>
                    <a:pt x="267" y="207"/>
                  </a:lnTo>
                  <a:lnTo>
                    <a:pt x="264" y="184"/>
                  </a:lnTo>
                  <a:lnTo>
                    <a:pt x="264" y="173"/>
                  </a:lnTo>
                  <a:lnTo>
                    <a:pt x="265" y="161"/>
                  </a:lnTo>
                  <a:lnTo>
                    <a:pt x="266" y="151"/>
                  </a:lnTo>
                  <a:lnTo>
                    <a:pt x="268" y="140"/>
                  </a:lnTo>
                  <a:lnTo>
                    <a:pt x="272" y="129"/>
                  </a:lnTo>
                  <a:lnTo>
                    <a:pt x="277" y="119"/>
                  </a:lnTo>
                  <a:lnTo>
                    <a:pt x="282" y="110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95" y="96"/>
                  </a:lnTo>
                  <a:lnTo>
                    <a:pt x="302" y="90"/>
                  </a:lnTo>
                  <a:lnTo>
                    <a:pt x="310" y="86"/>
                  </a:lnTo>
                  <a:lnTo>
                    <a:pt x="318" y="83"/>
                  </a:lnTo>
                  <a:lnTo>
                    <a:pt x="327" y="80"/>
                  </a:lnTo>
                  <a:lnTo>
                    <a:pt x="337" y="79"/>
                  </a:lnTo>
                  <a:lnTo>
                    <a:pt x="347" y="78"/>
                  </a:lnTo>
                  <a:lnTo>
                    <a:pt x="357" y="78"/>
                  </a:lnTo>
                  <a:lnTo>
                    <a:pt x="357" y="78"/>
                  </a:lnTo>
                  <a:lnTo>
                    <a:pt x="364" y="68"/>
                  </a:lnTo>
                  <a:lnTo>
                    <a:pt x="373" y="59"/>
                  </a:lnTo>
                  <a:lnTo>
                    <a:pt x="383" y="50"/>
                  </a:lnTo>
                  <a:lnTo>
                    <a:pt x="393" y="42"/>
                  </a:lnTo>
                  <a:lnTo>
                    <a:pt x="405" y="34"/>
                  </a:lnTo>
                  <a:lnTo>
                    <a:pt x="417" y="28"/>
                  </a:lnTo>
                  <a:lnTo>
                    <a:pt x="430" y="22"/>
                  </a:lnTo>
                  <a:lnTo>
                    <a:pt x="444" y="17"/>
                  </a:lnTo>
                  <a:lnTo>
                    <a:pt x="458" y="13"/>
                  </a:lnTo>
                  <a:lnTo>
                    <a:pt x="473" y="9"/>
                  </a:lnTo>
                  <a:lnTo>
                    <a:pt x="488" y="6"/>
                  </a:lnTo>
                  <a:lnTo>
                    <a:pt x="503" y="4"/>
                  </a:lnTo>
                  <a:lnTo>
                    <a:pt x="533" y="1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80" y="0"/>
                  </a:lnTo>
                  <a:lnTo>
                    <a:pt x="597" y="1"/>
                  </a:lnTo>
                  <a:lnTo>
                    <a:pt x="614" y="2"/>
                  </a:lnTo>
                  <a:lnTo>
                    <a:pt x="631" y="5"/>
                  </a:lnTo>
                  <a:lnTo>
                    <a:pt x="648" y="8"/>
                  </a:lnTo>
                  <a:lnTo>
                    <a:pt x="664" y="12"/>
                  </a:lnTo>
                  <a:lnTo>
                    <a:pt x="681" y="17"/>
                  </a:lnTo>
                  <a:lnTo>
                    <a:pt x="697" y="22"/>
                  </a:lnTo>
                  <a:lnTo>
                    <a:pt x="711" y="29"/>
                  </a:lnTo>
                  <a:lnTo>
                    <a:pt x="725" y="36"/>
                  </a:lnTo>
                  <a:lnTo>
                    <a:pt x="738" y="45"/>
                  </a:lnTo>
                  <a:lnTo>
                    <a:pt x="749" y="55"/>
                  </a:lnTo>
                  <a:lnTo>
                    <a:pt x="759" y="65"/>
                  </a:lnTo>
                  <a:lnTo>
                    <a:pt x="767" y="76"/>
                  </a:lnTo>
                  <a:lnTo>
                    <a:pt x="773" y="88"/>
                  </a:lnTo>
                  <a:lnTo>
                    <a:pt x="779" y="102"/>
                  </a:lnTo>
                  <a:lnTo>
                    <a:pt x="779" y="102"/>
                  </a:lnTo>
                  <a:lnTo>
                    <a:pt x="781" y="113"/>
                  </a:lnTo>
                  <a:lnTo>
                    <a:pt x="783" y="125"/>
                  </a:lnTo>
                  <a:lnTo>
                    <a:pt x="783" y="136"/>
                  </a:lnTo>
                  <a:lnTo>
                    <a:pt x="783" y="149"/>
                  </a:lnTo>
                  <a:lnTo>
                    <a:pt x="782" y="160"/>
                  </a:lnTo>
                  <a:lnTo>
                    <a:pt x="780" y="171"/>
                  </a:lnTo>
                  <a:lnTo>
                    <a:pt x="775" y="192"/>
                  </a:lnTo>
                  <a:lnTo>
                    <a:pt x="768" y="212"/>
                  </a:lnTo>
                  <a:lnTo>
                    <a:pt x="761" y="231"/>
                  </a:lnTo>
                  <a:lnTo>
                    <a:pt x="754" y="248"/>
                  </a:lnTo>
                  <a:lnTo>
                    <a:pt x="746" y="263"/>
                  </a:lnTo>
                  <a:lnTo>
                    <a:pt x="746" y="263"/>
                  </a:lnTo>
                  <a:lnTo>
                    <a:pt x="753" y="269"/>
                  </a:lnTo>
                  <a:lnTo>
                    <a:pt x="760" y="276"/>
                  </a:lnTo>
                  <a:lnTo>
                    <a:pt x="765" y="284"/>
                  </a:lnTo>
                  <a:lnTo>
                    <a:pt x="770" y="293"/>
                  </a:lnTo>
                  <a:lnTo>
                    <a:pt x="774" y="302"/>
                  </a:lnTo>
                  <a:lnTo>
                    <a:pt x="777" y="313"/>
                  </a:lnTo>
                  <a:lnTo>
                    <a:pt x="779" y="324"/>
                  </a:lnTo>
                  <a:lnTo>
                    <a:pt x="780" y="335"/>
                  </a:lnTo>
                  <a:lnTo>
                    <a:pt x="780" y="335"/>
                  </a:lnTo>
                  <a:lnTo>
                    <a:pt x="779" y="350"/>
                  </a:lnTo>
                  <a:lnTo>
                    <a:pt x="777" y="362"/>
                  </a:lnTo>
                  <a:lnTo>
                    <a:pt x="772" y="374"/>
                  </a:lnTo>
                  <a:lnTo>
                    <a:pt x="767" y="385"/>
                  </a:lnTo>
                  <a:lnTo>
                    <a:pt x="761" y="394"/>
                  </a:lnTo>
                  <a:lnTo>
                    <a:pt x="754" y="402"/>
                  </a:lnTo>
                  <a:lnTo>
                    <a:pt x="745" y="409"/>
                  </a:lnTo>
                  <a:lnTo>
                    <a:pt x="736" y="414"/>
                  </a:lnTo>
                  <a:lnTo>
                    <a:pt x="736" y="414"/>
                  </a:lnTo>
                  <a:lnTo>
                    <a:pt x="735" y="432"/>
                  </a:lnTo>
                  <a:lnTo>
                    <a:pt x="733" y="449"/>
                  </a:lnTo>
                  <a:lnTo>
                    <a:pt x="731" y="464"/>
                  </a:lnTo>
                  <a:lnTo>
                    <a:pt x="728" y="478"/>
                  </a:lnTo>
                  <a:lnTo>
                    <a:pt x="725" y="490"/>
                  </a:lnTo>
                  <a:lnTo>
                    <a:pt x="722" y="502"/>
                  </a:lnTo>
                  <a:lnTo>
                    <a:pt x="714" y="523"/>
                  </a:lnTo>
                  <a:lnTo>
                    <a:pt x="705" y="541"/>
                  </a:lnTo>
                  <a:lnTo>
                    <a:pt x="697" y="556"/>
                  </a:lnTo>
                  <a:lnTo>
                    <a:pt x="688" y="567"/>
                  </a:lnTo>
                  <a:lnTo>
                    <a:pt x="680" y="576"/>
                  </a:lnTo>
                  <a:lnTo>
                    <a:pt x="680" y="685"/>
                  </a:lnTo>
                  <a:lnTo>
                    <a:pt x="680" y="685"/>
                  </a:lnTo>
                  <a:lnTo>
                    <a:pt x="756" y="712"/>
                  </a:lnTo>
                  <a:lnTo>
                    <a:pt x="756" y="712"/>
                  </a:lnTo>
                  <a:lnTo>
                    <a:pt x="811" y="732"/>
                  </a:lnTo>
                  <a:lnTo>
                    <a:pt x="861" y="752"/>
                  </a:lnTo>
                  <a:lnTo>
                    <a:pt x="909" y="770"/>
                  </a:lnTo>
                  <a:lnTo>
                    <a:pt x="930" y="780"/>
                  </a:lnTo>
                  <a:lnTo>
                    <a:pt x="950" y="790"/>
                  </a:lnTo>
                  <a:lnTo>
                    <a:pt x="968" y="800"/>
                  </a:lnTo>
                  <a:lnTo>
                    <a:pt x="986" y="810"/>
                  </a:lnTo>
                  <a:lnTo>
                    <a:pt x="1001" y="820"/>
                  </a:lnTo>
                  <a:lnTo>
                    <a:pt x="1014" y="831"/>
                  </a:lnTo>
                  <a:lnTo>
                    <a:pt x="1026" y="842"/>
                  </a:lnTo>
                  <a:lnTo>
                    <a:pt x="1035" y="855"/>
                  </a:lnTo>
                  <a:lnTo>
                    <a:pt x="1043" y="867"/>
                  </a:lnTo>
                  <a:lnTo>
                    <a:pt x="1048" y="880"/>
                  </a:lnTo>
                  <a:lnTo>
                    <a:pt x="1048" y="880"/>
                  </a:lnTo>
                  <a:lnTo>
                    <a:pt x="1053" y="897"/>
                  </a:lnTo>
                  <a:lnTo>
                    <a:pt x="1057" y="915"/>
                  </a:lnTo>
                  <a:lnTo>
                    <a:pt x="1061" y="936"/>
                  </a:lnTo>
                  <a:lnTo>
                    <a:pt x="1064" y="958"/>
                  </a:lnTo>
                  <a:lnTo>
                    <a:pt x="1069" y="1003"/>
                  </a:lnTo>
                  <a:lnTo>
                    <a:pt x="1073" y="1048"/>
                  </a:lnTo>
                  <a:lnTo>
                    <a:pt x="1075" y="1090"/>
                  </a:lnTo>
                  <a:lnTo>
                    <a:pt x="1076" y="1124"/>
                  </a:lnTo>
                  <a:lnTo>
                    <a:pt x="1076" y="1160"/>
                  </a:lnTo>
                  <a:lnTo>
                    <a:pt x="1076" y="1160"/>
                  </a:lnTo>
                  <a:lnTo>
                    <a:pt x="1076" y="1166"/>
                  </a:lnTo>
                  <a:lnTo>
                    <a:pt x="1074" y="1171"/>
                  </a:lnTo>
                  <a:lnTo>
                    <a:pt x="1072" y="1176"/>
                  </a:lnTo>
                  <a:lnTo>
                    <a:pt x="1068" y="1180"/>
                  </a:lnTo>
                  <a:lnTo>
                    <a:pt x="1064" y="1183"/>
                  </a:lnTo>
                  <a:lnTo>
                    <a:pt x="1059" y="1186"/>
                  </a:lnTo>
                  <a:lnTo>
                    <a:pt x="1054" y="1188"/>
                  </a:lnTo>
                  <a:lnTo>
                    <a:pt x="1048" y="1188"/>
                  </a:lnTo>
                  <a:lnTo>
                    <a:pt x="1048" y="1188"/>
                  </a:lnTo>
                  <a:close/>
                  <a:moveTo>
                    <a:pt x="56" y="1131"/>
                  </a:moveTo>
                  <a:lnTo>
                    <a:pt x="1020" y="1131"/>
                  </a:lnTo>
                  <a:lnTo>
                    <a:pt x="1020" y="1131"/>
                  </a:lnTo>
                  <a:lnTo>
                    <a:pt x="1018" y="1080"/>
                  </a:lnTo>
                  <a:lnTo>
                    <a:pt x="1016" y="1048"/>
                  </a:lnTo>
                  <a:lnTo>
                    <a:pt x="1014" y="1015"/>
                  </a:lnTo>
                  <a:lnTo>
                    <a:pt x="1011" y="983"/>
                  </a:lnTo>
                  <a:lnTo>
                    <a:pt x="1007" y="950"/>
                  </a:lnTo>
                  <a:lnTo>
                    <a:pt x="1002" y="922"/>
                  </a:lnTo>
                  <a:lnTo>
                    <a:pt x="998" y="909"/>
                  </a:lnTo>
                  <a:lnTo>
                    <a:pt x="995" y="898"/>
                  </a:lnTo>
                  <a:lnTo>
                    <a:pt x="995" y="898"/>
                  </a:lnTo>
                  <a:lnTo>
                    <a:pt x="991" y="889"/>
                  </a:lnTo>
                  <a:lnTo>
                    <a:pt x="985" y="881"/>
                  </a:lnTo>
                  <a:lnTo>
                    <a:pt x="975" y="873"/>
                  </a:lnTo>
                  <a:lnTo>
                    <a:pt x="965" y="864"/>
                  </a:lnTo>
                  <a:lnTo>
                    <a:pt x="952" y="856"/>
                  </a:lnTo>
                  <a:lnTo>
                    <a:pt x="938" y="847"/>
                  </a:lnTo>
                  <a:lnTo>
                    <a:pt x="922" y="839"/>
                  </a:lnTo>
                  <a:lnTo>
                    <a:pt x="905" y="831"/>
                  </a:lnTo>
                  <a:lnTo>
                    <a:pt x="867" y="814"/>
                  </a:lnTo>
                  <a:lnTo>
                    <a:pt x="825" y="798"/>
                  </a:lnTo>
                  <a:lnTo>
                    <a:pt x="737" y="766"/>
                  </a:lnTo>
                  <a:lnTo>
                    <a:pt x="737" y="766"/>
                  </a:lnTo>
                  <a:lnTo>
                    <a:pt x="642" y="730"/>
                  </a:lnTo>
                  <a:lnTo>
                    <a:pt x="642" y="730"/>
                  </a:lnTo>
                  <a:lnTo>
                    <a:pt x="638" y="728"/>
                  </a:lnTo>
                  <a:lnTo>
                    <a:pt x="634" y="726"/>
                  </a:lnTo>
                  <a:lnTo>
                    <a:pt x="631" y="723"/>
                  </a:lnTo>
                  <a:lnTo>
                    <a:pt x="628" y="720"/>
                  </a:lnTo>
                  <a:lnTo>
                    <a:pt x="626" y="716"/>
                  </a:lnTo>
                  <a:lnTo>
                    <a:pt x="625" y="712"/>
                  </a:lnTo>
                  <a:lnTo>
                    <a:pt x="624" y="708"/>
                  </a:lnTo>
                  <a:lnTo>
                    <a:pt x="623" y="704"/>
                  </a:lnTo>
                  <a:lnTo>
                    <a:pt x="623" y="563"/>
                  </a:lnTo>
                  <a:lnTo>
                    <a:pt x="623" y="563"/>
                  </a:lnTo>
                  <a:lnTo>
                    <a:pt x="624" y="556"/>
                  </a:lnTo>
                  <a:lnTo>
                    <a:pt x="627" y="549"/>
                  </a:lnTo>
                  <a:lnTo>
                    <a:pt x="631" y="542"/>
                  </a:lnTo>
                  <a:lnTo>
                    <a:pt x="637" y="538"/>
                  </a:lnTo>
                  <a:lnTo>
                    <a:pt x="637" y="538"/>
                  </a:lnTo>
                  <a:lnTo>
                    <a:pt x="637" y="538"/>
                  </a:lnTo>
                  <a:lnTo>
                    <a:pt x="638" y="536"/>
                  </a:lnTo>
                  <a:lnTo>
                    <a:pt x="643" y="531"/>
                  </a:lnTo>
                  <a:lnTo>
                    <a:pt x="650" y="522"/>
                  </a:lnTo>
                  <a:lnTo>
                    <a:pt x="658" y="508"/>
                  </a:lnTo>
                  <a:lnTo>
                    <a:pt x="662" y="499"/>
                  </a:lnTo>
                  <a:lnTo>
                    <a:pt x="666" y="489"/>
                  </a:lnTo>
                  <a:lnTo>
                    <a:pt x="670" y="477"/>
                  </a:lnTo>
                  <a:lnTo>
                    <a:pt x="673" y="463"/>
                  </a:lnTo>
                  <a:lnTo>
                    <a:pt x="677" y="449"/>
                  </a:lnTo>
                  <a:lnTo>
                    <a:pt x="679" y="431"/>
                  </a:lnTo>
                  <a:lnTo>
                    <a:pt x="680" y="413"/>
                  </a:lnTo>
                  <a:lnTo>
                    <a:pt x="680" y="392"/>
                  </a:lnTo>
                  <a:lnTo>
                    <a:pt x="680" y="392"/>
                  </a:lnTo>
                  <a:lnTo>
                    <a:pt x="681" y="387"/>
                  </a:lnTo>
                  <a:lnTo>
                    <a:pt x="683" y="381"/>
                  </a:lnTo>
                  <a:lnTo>
                    <a:pt x="685" y="377"/>
                  </a:lnTo>
                  <a:lnTo>
                    <a:pt x="689" y="372"/>
                  </a:lnTo>
                  <a:lnTo>
                    <a:pt x="693" y="369"/>
                  </a:lnTo>
                  <a:lnTo>
                    <a:pt x="698" y="366"/>
                  </a:lnTo>
                  <a:lnTo>
                    <a:pt x="703" y="365"/>
                  </a:lnTo>
                  <a:lnTo>
                    <a:pt x="709" y="364"/>
                  </a:lnTo>
                  <a:lnTo>
                    <a:pt x="709" y="364"/>
                  </a:lnTo>
                  <a:lnTo>
                    <a:pt x="712" y="364"/>
                  </a:lnTo>
                  <a:lnTo>
                    <a:pt x="715" y="362"/>
                  </a:lnTo>
                  <a:lnTo>
                    <a:pt x="717" y="358"/>
                  </a:lnTo>
                  <a:lnTo>
                    <a:pt x="719" y="355"/>
                  </a:lnTo>
                  <a:lnTo>
                    <a:pt x="722" y="346"/>
                  </a:lnTo>
                  <a:lnTo>
                    <a:pt x="723" y="335"/>
                  </a:lnTo>
                  <a:lnTo>
                    <a:pt x="723" y="335"/>
                  </a:lnTo>
                  <a:lnTo>
                    <a:pt x="722" y="326"/>
                  </a:lnTo>
                  <a:lnTo>
                    <a:pt x="719" y="317"/>
                  </a:lnTo>
                  <a:lnTo>
                    <a:pt x="717" y="313"/>
                  </a:lnTo>
                  <a:lnTo>
                    <a:pt x="715" y="310"/>
                  </a:lnTo>
                  <a:lnTo>
                    <a:pt x="712" y="308"/>
                  </a:lnTo>
                  <a:lnTo>
                    <a:pt x="709" y="307"/>
                  </a:lnTo>
                  <a:lnTo>
                    <a:pt x="709" y="307"/>
                  </a:lnTo>
                  <a:lnTo>
                    <a:pt x="703" y="307"/>
                  </a:lnTo>
                  <a:lnTo>
                    <a:pt x="698" y="305"/>
                  </a:lnTo>
                  <a:lnTo>
                    <a:pt x="693" y="302"/>
                  </a:lnTo>
                  <a:lnTo>
                    <a:pt x="689" y="299"/>
                  </a:lnTo>
                  <a:lnTo>
                    <a:pt x="685" y="295"/>
                  </a:lnTo>
                  <a:lnTo>
                    <a:pt x="683" y="290"/>
                  </a:lnTo>
                  <a:lnTo>
                    <a:pt x="681" y="285"/>
                  </a:lnTo>
                  <a:lnTo>
                    <a:pt x="680" y="279"/>
                  </a:lnTo>
                  <a:lnTo>
                    <a:pt x="680" y="279"/>
                  </a:lnTo>
                  <a:lnTo>
                    <a:pt x="681" y="272"/>
                  </a:lnTo>
                  <a:lnTo>
                    <a:pt x="684" y="264"/>
                  </a:lnTo>
                  <a:lnTo>
                    <a:pt x="688" y="255"/>
                  </a:lnTo>
                  <a:lnTo>
                    <a:pt x="693" y="244"/>
                  </a:lnTo>
                  <a:lnTo>
                    <a:pt x="693" y="244"/>
                  </a:lnTo>
                  <a:lnTo>
                    <a:pt x="706" y="218"/>
                  </a:lnTo>
                  <a:lnTo>
                    <a:pt x="712" y="202"/>
                  </a:lnTo>
                  <a:lnTo>
                    <a:pt x="718" y="186"/>
                  </a:lnTo>
                  <a:lnTo>
                    <a:pt x="723" y="169"/>
                  </a:lnTo>
                  <a:lnTo>
                    <a:pt x="725" y="151"/>
                  </a:lnTo>
                  <a:lnTo>
                    <a:pt x="726" y="142"/>
                  </a:lnTo>
                  <a:lnTo>
                    <a:pt x="726" y="133"/>
                  </a:lnTo>
                  <a:lnTo>
                    <a:pt x="725" y="124"/>
                  </a:lnTo>
                  <a:lnTo>
                    <a:pt x="723" y="115"/>
                  </a:lnTo>
                  <a:lnTo>
                    <a:pt x="723" y="115"/>
                  </a:lnTo>
                  <a:lnTo>
                    <a:pt x="721" y="109"/>
                  </a:lnTo>
                  <a:lnTo>
                    <a:pt x="718" y="103"/>
                  </a:lnTo>
                  <a:lnTo>
                    <a:pt x="713" y="98"/>
                  </a:lnTo>
                  <a:lnTo>
                    <a:pt x="707" y="92"/>
                  </a:lnTo>
                  <a:lnTo>
                    <a:pt x="699" y="87"/>
                  </a:lnTo>
                  <a:lnTo>
                    <a:pt x="691" y="82"/>
                  </a:lnTo>
                  <a:lnTo>
                    <a:pt x="682" y="78"/>
                  </a:lnTo>
                  <a:lnTo>
                    <a:pt x="671" y="73"/>
                  </a:lnTo>
                  <a:lnTo>
                    <a:pt x="660" y="70"/>
                  </a:lnTo>
                  <a:lnTo>
                    <a:pt x="648" y="66"/>
                  </a:lnTo>
                  <a:lnTo>
                    <a:pt x="622" y="61"/>
                  </a:lnTo>
                  <a:lnTo>
                    <a:pt x="594" y="58"/>
                  </a:lnTo>
                  <a:lnTo>
                    <a:pt x="563" y="57"/>
                  </a:lnTo>
                  <a:lnTo>
                    <a:pt x="563" y="57"/>
                  </a:lnTo>
                  <a:lnTo>
                    <a:pt x="533" y="58"/>
                  </a:lnTo>
                  <a:lnTo>
                    <a:pt x="504" y="61"/>
                  </a:lnTo>
                  <a:lnTo>
                    <a:pt x="479" y="66"/>
                  </a:lnTo>
                  <a:lnTo>
                    <a:pt x="466" y="70"/>
                  </a:lnTo>
                  <a:lnTo>
                    <a:pt x="455" y="73"/>
                  </a:lnTo>
                  <a:lnTo>
                    <a:pt x="445" y="78"/>
                  </a:lnTo>
                  <a:lnTo>
                    <a:pt x="435" y="82"/>
                  </a:lnTo>
                  <a:lnTo>
                    <a:pt x="427" y="87"/>
                  </a:lnTo>
                  <a:lnTo>
                    <a:pt x="420" y="92"/>
                  </a:lnTo>
                  <a:lnTo>
                    <a:pt x="414" y="98"/>
                  </a:lnTo>
                  <a:lnTo>
                    <a:pt x="409" y="103"/>
                  </a:lnTo>
                  <a:lnTo>
                    <a:pt x="405" y="109"/>
                  </a:lnTo>
                  <a:lnTo>
                    <a:pt x="403" y="115"/>
                  </a:lnTo>
                  <a:lnTo>
                    <a:pt x="403" y="115"/>
                  </a:lnTo>
                  <a:lnTo>
                    <a:pt x="401" y="121"/>
                  </a:lnTo>
                  <a:lnTo>
                    <a:pt x="398" y="125"/>
                  </a:lnTo>
                  <a:lnTo>
                    <a:pt x="395" y="129"/>
                  </a:lnTo>
                  <a:lnTo>
                    <a:pt x="391" y="132"/>
                  </a:lnTo>
                  <a:lnTo>
                    <a:pt x="386" y="135"/>
                  </a:lnTo>
                  <a:lnTo>
                    <a:pt x="381" y="136"/>
                  </a:lnTo>
                  <a:lnTo>
                    <a:pt x="376" y="137"/>
                  </a:lnTo>
                  <a:lnTo>
                    <a:pt x="369" y="136"/>
                  </a:lnTo>
                  <a:lnTo>
                    <a:pt x="369" y="136"/>
                  </a:lnTo>
                  <a:lnTo>
                    <a:pt x="359" y="135"/>
                  </a:lnTo>
                  <a:lnTo>
                    <a:pt x="348" y="134"/>
                  </a:lnTo>
                  <a:lnTo>
                    <a:pt x="343" y="134"/>
                  </a:lnTo>
                  <a:lnTo>
                    <a:pt x="338" y="136"/>
                  </a:lnTo>
                  <a:lnTo>
                    <a:pt x="333" y="137"/>
                  </a:lnTo>
                  <a:lnTo>
                    <a:pt x="330" y="141"/>
                  </a:lnTo>
                  <a:lnTo>
                    <a:pt x="330" y="141"/>
                  </a:lnTo>
                  <a:lnTo>
                    <a:pt x="327" y="145"/>
                  </a:lnTo>
                  <a:lnTo>
                    <a:pt x="324" y="151"/>
                  </a:lnTo>
                  <a:lnTo>
                    <a:pt x="323" y="157"/>
                  </a:lnTo>
                  <a:lnTo>
                    <a:pt x="322" y="163"/>
                  </a:lnTo>
                  <a:lnTo>
                    <a:pt x="321" y="179"/>
                  </a:lnTo>
                  <a:lnTo>
                    <a:pt x="323" y="195"/>
                  </a:lnTo>
                  <a:lnTo>
                    <a:pt x="326" y="212"/>
                  </a:lnTo>
                  <a:lnTo>
                    <a:pt x="329" y="228"/>
                  </a:lnTo>
                  <a:lnTo>
                    <a:pt x="335" y="253"/>
                  </a:lnTo>
                  <a:lnTo>
                    <a:pt x="335" y="253"/>
                  </a:lnTo>
                  <a:lnTo>
                    <a:pt x="338" y="268"/>
                  </a:lnTo>
                  <a:lnTo>
                    <a:pt x="340" y="279"/>
                  </a:lnTo>
                  <a:lnTo>
                    <a:pt x="340" y="392"/>
                  </a:lnTo>
                  <a:lnTo>
                    <a:pt x="340" y="392"/>
                  </a:lnTo>
                  <a:lnTo>
                    <a:pt x="341" y="412"/>
                  </a:lnTo>
                  <a:lnTo>
                    <a:pt x="344" y="430"/>
                  </a:lnTo>
                  <a:lnTo>
                    <a:pt x="348" y="447"/>
                  </a:lnTo>
                  <a:lnTo>
                    <a:pt x="354" y="462"/>
                  </a:lnTo>
                  <a:lnTo>
                    <a:pt x="360" y="475"/>
                  </a:lnTo>
                  <a:lnTo>
                    <a:pt x="368" y="486"/>
                  </a:lnTo>
                  <a:lnTo>
                    <a:pt x="377" y="496"/>
                  </a:lnTo>
                  <a:lnTo>
                    <a:pt x="386" y="505"/>
                  </a:lnTo>
                  <a:lnTo>
                    <a:pt x="394" y="513"/>
                  </a:lnTo>
                  <a:lnTo>
                    <a:pt x="402" y="519"/>
                  </a:lnTo>
                  <a:lnTo>
                    <a:pt x="417" y="528"/>
                  </a:lnTo>
                  <a:lnTo>
                    <a:pt x="428" y="533"/>
                  </a:lnTo>
                  <a:lnTo>
                    <a:pt x="433" y="535"/>
                  </a:lnTo>
                  <a:lnTo>
                    <a:pt x="433" y="535"/>
                  </a:lnTo>
                  <a:lnTo>
                    <a:pt x="438" y="537"/>
                  </a:lnTo>
                  <a:lnTo>
                    <a:pt x="441" y="539"/>
                  </a:lnTo>
                  <a:lnTo>
                    <a:pt x="445" y="542"/>
                  </a:lnTo>
                  <a:lnTo>
                    <a:pt x="448" y="545"/>
                  </a:lnTo>
                  <a:lnTo>
                    <a:pt x="450" y="550"/>
                  </a:lnTo>
                  <a:lnTo>
                    <a:pt x="452" y="554"/>
                  </a:lnTo>
                  <a:lnTo>
                    <a:pt x="453" y="558"/>
                  </a:lnTo>
                  <a:lnTo>
                    <a:pt x="453" y="563"/>
                  </a:lnTo>
                  <a:lnTo>
                    <a:pt x="453" y="704"/>
                  </a:lnTo>
                  <a:lnTo>
                    <a:pt x="453" y="704"/>
                  </a:lnTo>
                  <a:lnTo>
                    <a:pt x="453" y="708"/>
                  </a:lnTo>
                  <a:lnTo>
                    <a:pt x="452" y="712"/>
                  </a:lnTo>
                  <a:lnTo>
                    <a:pt x="450" y="716"/>
                  </a:lnTo>
                  <a:lnTo>
                    <a:pt x="448" y="720"/>
                  </a:lnTo>
                  <a:lnTo>
                    <a:pt x="445" y="723"/>
                  </a:lnTo>
                  <a:lnTo>
                    <a:pt x="442" y="726"/>
                  </a:lnTo>
                  <a:lnTo>
                    <a:pt x="439" y="728"/>
                  </a:lnTo>
                  <a:lnTo>
                    <a:pt x="435" y="730"/>
                  </a:lnTo>
                  <a:lnTo>
                    <a:pt x="435" y="730"/>
                  </a:lnTo>
                  <a:lnTo>
                    <a:pt x="346" y="764"/>
                  </a:lnTo>
                  <a:lnTo>
                    <a:pt x="346" y="764"/>
                  </a:lnTo>
                  <a:lnTo>
                    <a:pt x="260" y="795"/>
                  </a:lnTo>
                  <a:lnTo>
                    <a:pt x="218" y="811"/>
                  </a:lnTo>
                  <a:lnTo>
                    <a:pt x="178" y="828"/>
                  </a:lnTo>
                  <a:lnTo>
                    <a:pt x="159" y="837"/>
                  </a:lnTo>
                  <a:lnTo>
                    <a:pt x="142" y="846"/>
                  </a:lnTo>
                  <a:lnTo>
                    <a:pt x="127" y="855"/>
                  </a:lnTo>
                  <a:lnTo>
                    <a:pt x="114" y="864"/>
                  </a:lnTo>
                  <a:lnTo>
                    <a:pt x="102" y="872"/>
                  </a:lnTo>
                  <a:lnTo>
                    <a:pt x="93" y="881"/>
                  </a:lnTo>
                  <a:lnTo>
                    <a:pt x="86" y="889"/>
                  </a:lnTo>
                  <a:lnTo>
                    <a:pt x="84" y="893"/>
                  </a:lnTo>
                  <a:lnTo>
                    <a:pt x="82" y="898"/>
                  </a:lnTo>
                  <a:lnTo>
                    <a:pt x="82" y="898"/>
                  </a:lnTo>
                  <a:lnTo>
                    <a:pt x="79" y="909"/>
                  </a:lnTo>
                  <a:lnTo>
                    <a:pt x="76" y="922"/>
                  </a:lnTo>
                  <a:lnTo>
                    <a:pt x="71" y="950"/>
                  </a:lnTo>
                  <a:lnTo>
                    <a:pt x="65" y="983"/>
                  </a:lnTo>
                  <a:lnTo>
                    <a:pt x="62" y="1015"/>
                  </a:lnTo>
                  <a:lnTo>
                    <a:pt x="60" y="1048"/>
                  </a:lnTo>
                  <a:lnTo>
                    <a:pt x="58" y="1080"/>
                  </a:lnTo>
                  <a:lnTo>
                    <a:pt x="56" y="1131"/>
                  </a:lnTo>
                  <a:lnTo>
                    <a:pt x="56" y="1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B7841FE9-A067-4B0F-9094-50D58EF2D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8388" y="1481138"/>
              <a:ext cx="147638" cy="312738"/>
            </a:xfrm>
            <a:custGeom>
              <a:avLst/>
              <a:gdLst>
                <a:gd name="T0" fmla="*/ 378 w 559"/>
                <a:gd name="T1" fmla="*/ 1181 h 1183"/>
                <a:gd name="T2" fmla="*/ 361 w 559"/>
                <a:gd name="T3" fmla="*/ 1161 h 1183"/>
                <a:gd name="T4" fmla="*/ 365 w 559"/>
                <a:gd name="T5" fmla="*/ 1138 h 1183"/>
                <a:gd name="T6" fmla="*/ 390 w 559"/>
                <a:gd name="T7" fmla="*/ 1126 h 1183"/>
                <a:gd name="T8" fmla="*/ 497 w 559"/>
                <a:gd name="T9" fmla="*/ 1010 h 1183"/>
                <a:gd name="T10" fmla="*/ 477 w 559"/>
                <a:gd name="T11" fmla="*/ 893 h 1183"/>
                <a:gd name="T12" fmla="*/ 446 w 559"/>
                <a:gd name="T13" fmla="*/ 854 h 1183"/>
                <a:gd name="T14" fmla="*/ 353 w 559"/>
                <a:gd name="T15" fmla="*/ 796 h 1183"/>
                <a:gd name="T16" fmla="*/ 124 w 559"/>
                <a:gd name="T17" fmla="*/ 697 h 1183"/>
                <a:gd name="T18" fmla="*/ 111 w 559"/>
                <a:gd name="T19" fmla="*/ 687 h 1183"/>
                <a:gd name="T20" fmla="*/ 106 w 559"/>
                <a:gd name="T21" fmla="*/ 586 h 1183"/>
                <a:gd name="T22" fmla="*/ 119 w 559"/>
                <a:gd name="T23" fmla="*/ 562 h 1183"/>
                <a:gd name="T24" fmla="*/ 133 w 559"/>
                <a:gd name="T25" fmla="*/ 546 h 1183"/>
                <a:gd name="T26" fmla="*/ 155 w 559"/>
                <a:gd name="T27" fmla="*/ 487 h 1183"/>
                <a:gd name="T28" fmla="*/ 162 w 559"/>
                <a:gd name="T29" fmla="*/ 415 h 1183"/>
                <a:gd name="T30" fmla="*/ 174 w 559"/>
                <a:gd name="T31" fmla="*/ 392 h 1183"/>
                <a:gd name="T32" fmla="*/ 195 w 559"/>
                <a:gd name="T33" fmla="*/ 387 h 1183"/>
                <a:gd name="T34" fmla="*/ 204 w 559"/>
                <a:gd name="T35" fmla="*/ 372 h 1183"/>
                <a:gd name="T36" fmla="*/ 202 w 559"/>
                <a:gd name="T37" fmla="*/ 341 h 1183"/>
                <a:gd name="T38" fmla="*/ 191 w 559"/>
                <a:gd name="T39" fmla="*/ 330 h 1183"/>
                <a:gd name="T40" fmla="*/ 170 w 559"/>
                <a:gd name="T41" fmla="*/ 322 h 1183"/>
                <a:gd name="T42" fmla="*/ 162 w 559"/>
                <a:gd name="T43" fmla="*/ 302 h 1183"/>
                <a:gd name="T44" fmla="*/ 188 w 559"/>
                <a:gd name="T45" fmla="*/ 239 h 1183"/>
                <a:gd name="T46" fmla="*/ 209 w 559"/>
                <a:gd name="T47" fmla="*/ 156 h 1183"/>
                <a:gd name="T48" fmla="*/ 203 w 559"/>
                <a:gd name="T49" fmla="*/ 122 h 1183"/>
                <a:gd name="T50" fmla="*/ 161 w 559"/>
                <a:gd name="T51" fmla="*/ 80 h 1183"/>
                <a:gd name="T52" fmla="*/ 115 w 559"/>
                <a:gd name="T53" fmla="*/ 60 h 1183"/>
                <a:gd name="T54" fmla="*/ 56 w 559"/>
                <a:gd name="T55" fmla="*/ 65 h 1183"/>
                <a:gd name="T56" fmla="*/ 28 w 559"/>
                <a:gd name="T57" fmla="*/ 77 h 1183"/>
                <a:gd name="T58" fmla="*/ 4 w 559"/>
                <a:gd name="T59" fmla="*/ 64 h 1183"/>
                <a:gd name="T60" fmla="*/ 0 w 559"/>
                <a:gd name="T61" fmla="*/ 43 h 1183"/>
                <a:gd name="T62" fmla="*/ 12 w 559"/>
                <a:gd name="T63" fmla="*/ 24 h 1183"/>
                <a:gd name="T64" fmla="*/ 98 w 559"/>
                <a:gd name="T65" fmla="*/ 0 h 1183"/>
                <a:gd name="T66" fmla="*/ 173 w 559"/>
                <a:gd name="T67" fmla="*/ 21 h 1183"/>
                <a:gd name="T68" fmla="*/ 247 w 559"/>
                <a:gd name="T69" fmla="*/ 85 h 1183"/>
                <a:gd name="T70" fmla="*/ 260 w 559"/>
                <a:gd name="T71" fmla="*/ 115 h 1183"/>
                <a:gd name="T72" fmla="*/ 263 w 559"/>
                <a:gd name="T73" fmla="*/ 175 h 1183"/>
                <a:gd name="T74" fmla="*/ 235 w 559"/>
                <a:gd name="T75" fmla="*/ 270 h 1183"/>
                <a:gd name="T76" fmla="*/ 248 w 559"/>
                <a:gd name="T77" fmla="*/ 306 h 1183"/>
                <a:gd name="T78" fmla="*/ 261 w 559"/>
                <a:gd name="T79" fmla="*/ 359 h 1183"/>
                <a:gd name="T80" fmla="*/ 246 w 559"/>
                <a:gd name="T81" fmla="*/ 413 h 1183"/>
                <a:gd name="T82" fmla="*/ 219 w 559"/>
                <a:gd name="T83" fmla="*/ 437 h 1183"/>
                <a:gd name="T84" fmla="*/ 211 w 559"/>
                <a:gd name="T85" fmla="*/ 501 h 1183"/>
                <a:gd name="T86" fmla="*/ 179 w 559"/>
                <a:gd name="T87" fmla="*/ 579 h 1183"/>
                <a:gd name="T88" fmla="*/ 245 w 559"/>
                <a:gd name="T89" fmla="*/ 684 h 1183"/>
                <a:gd name="T90" fmla="*/ 404 w 559"/>
                <a:gd name="T91" fmla="*/ 759 h 1183"/>
                <a:gd name="T92" fmla="*/ 498 w 559"/>
                <a:gd name="T93" fmla="*/ 824 h 1183"/>
                <a:gd name="T94" fmla="*/ 531 w 559"/>
                <a:gd name="T95" fmla="*/ 875 h 1183"/>
                <a:gd name="T96" fmla="*/ 552 w 559"/>
                <a:gd name="T97" fmla="*/ 998 h 1183"/>
                <a:gd name="T98" fmla="*/ 559 w 559"/>
                <a:gd name="T99" fmla="*/ 1155 h 1183"/>
                <a:gd name="T100" fmla="*/ 547 w 559"/>
                <a:gd name="T101" fmla="*/ 1178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59" h="1183">
                  <a:moveTo>
                    <a:pt x="531" y="1183"/>
                  </a:moveTo>
                  <a:lnTo>
                    <a:pt x="390" y="1183"/>
                  </a:lnTo>
                  <a:lnTo>
                    <a:pt x="390" y="1183"/>
                  </a:lnTo>
                  <a:lnTo>
                    <a:pt x="384" y="1183"/>
                  </a:lnTo>
                  <a:lnTo>
                    <a:pt x="378" y="1181"/>
                  </a:lnTo>
                  <a:lnTo>
                    <a:pt x="373" y="1178"/>
                  </a:lnTo>
                  <a:lnTo>
                    <a:pt x="369" y="1175"/>
                  </a:lnTo>
                  <a:lnTo>
                    <a:pt x="365" y="1171"/>
                  </a:lnTo>
                  <a:lnTo>
                    <a:pt x="363" y="1166"/>
                  </a:lnTo>
                  <a:lnTo>
                    <a:pt x="361" y="1161"/>
                  </a:lnTo>
                  <a:lnTo>
                    <a:pt x="361" y="1155"/>
                  </a:lnTo>
                  <a:lnTo>
                    <a:pt x="361" y="1155"/>
                  </a:lnTo>
                  <a:lnTo>
                    <a:pt x="361" y="1148"/>
                  </a:lnTo>
                  <a:lnTo>
                    <a:pt x="363" y="1143"/>
                  </a:lnTo>
                  <a:lnTo>
                    <a:pt x="365" y="1138"/>
                  </a:lnTo>
                  <a:lnTo>
                    <a:pt x="369" y="1134"/>
                  </a:lnTo>
                  <a:lnTo>
                    <a:pt x="373" y="1131"/>
                  </a:lnTo>
                  <a:lnTo>
                    <a:pt x="378" y="1128"/>
                  </a:lnTo>
                  <a:lnTo>
                    <a:pt x="384" y="1127"/>
                  </a:lnTo>
                  <a:lnTo>
                    <a:pt x="390" y="1126"/>
                  </a:lnTo>
                  <a:lnTo>
                    <a:pt x="502" y="1126"/>
                  </a:lnTo>
                  <a:lnTo>
                    <a:pt x="502" y="1126"/>
                  </a:lnTo>
                  <a:lnTo>
                    <a:pt x="501" y="1075"/>
                  </a:lnTo>
                  <a:lnTo>
                    <a:pt x="499" y="1043"/>
                  </a:lnTo>
                  <a:lnTo>
                    <a:pt x="497" y="1010"/>
                  </a:lnTo>
                  <a:lnTo>
                    <a:pt x="494" y="978"/>
                  </a:lnTo>
                  <a:lnTo>
                    <a:pt x="489" y="945"/>
                  </a:lnTo>
                  <a:lnTo>
                    <a:pt x="484" y="917"/>
                  </a:lnTo>
                  <a:lnTo>
                    <a:pt x="480" y="904"/>
                  </a:lnTo>
                  <a:lnTo>
                    <a:pt x="477" y="893"/>
                  </a:lnTo>
                  <a:lnTo>
                    <a:pt x="477" y="893"/>
                  </a:lnTo>
                  <a:lnTo>
                    <a:pt x="473" y="884"/>
                  </a:lnTo>
                  <a:lnTo>
                    <a:pt x="466" y="874"/>
                  </a:lnTo>
                  <a:lnTo>
                    <a:pt x="457" y="864"/>
                  </a:lnTo>
                  <a:lnTo>
                    <a:pt x="446" y="854"/>
                  </a:lnTo>
                  <a:lnTo>
                    <a:pt x="432" y="842"/>
                  </a:lnTo>
                  <a:lnTo>
                    <a:pt x="416" y="831"/>
                  </a:lnTo>
                  <a:lnTo>
                    <a:pt x="398" y="820"/>
                  </a:lnTo>
                  <a:lnTo>
                    <a:pt x="376" y="808"/>
                  </a:lnTo>
                  <a:lnTo>
                    <a:pt x="353" y="796"/>
                  </a:lnTo>
                  <a:lnTo>
                    <a:pt x="328" y="783"/>
                  </a:lnTo>
                  <a:lnTo>
                    <a:pt x="300" y="770"/>
                  </a:lnTo>
                  <a:lnTo>
                    <a:pt x="269" y="756"/>
                  </a:lnTo>
                  <a:lnTo>
                    <a:pt x="202" y="727"/>
                  </a:lnTo>
                  <a:lnTo>
                    <a:pt x="124" y="697"/>
                  </a:lnTo>
                  <a:lnTo>
                    <a:pt x="124" y="697"/>
                  </a:lnTo>
                  <a:lnTo>
                    <a:pt x="120" y="695"/>
                  </a:lnTo>
                  <a:lnTo>
                    <a:pt x="117" y="693"/>
                  </a:lnTo>
                  <a:lnTo>
                    <a:pt x="114" y="690"/>
                  </a:lnTo>
                  <a:lnTo>
                    <a:pt x="111" y="687"/>
                  </a:lnTo>
                  <a:lnTo>
                    <a:pt x="109" y="683"/>
                  </a:lnTo>
                  <a:lnTo>
                    <a:pt x="107" y="679"/>
                  </a:lnTo>
                  <a:lnTo>
                    <a:pt x="106" y="675"/>
                  </a:lnTo>
                  <a:lnTo>
                    <a:pt x="106" y="671"/>
                  </a:lnTo>
                  <a:lnTo>
                    <a:pt x="106" y="586"/>
                  </a:lnTo>
                  <a:lnTo>
                    <a:pt x="106" y="586"/>
                  </a:lnTo>
                  <a:lnTo>
                    <a:pt x="107" y="579"/>
                  </a:lnTo>
                  <a:lnTo>
                    <a:pt x="110" y="572"/>
                  </a:lnTo>
                  <a:lnTo>
                    <a:pt x="114" y="566"/>
                  </a:lnTo>
                  <a:lnTo>
                    <a:pt x="119" y="562"/>
                  </a:lnTo>
                  <a:lnTo>
                    <a:pt x="119" y="562"/>
                  </a:lnTo>
                  <a:lnTo>
                    <a:pt x="119" y="562"/>
                  </a:lnTo>
                  <a:lnTo>
                    <a:pt x="121" y="560"/>
                  </a:lnTo>
                  <a:lnTo>
                    <a:pt x="126" y="555"/>
                  </a:lnTo>
                  <a:lnTo>
                    <a:pt x="133" y="546"/>
                  </a:lnTo>
                  <a:lnTo>
                    <a:pt x="141" y="531"/>
                  </a:lnTo>
                  <a:lnTo>
                    <a:pt x="145" y="522"/>
                  </a:lnTo>
                  <a:lnTo>
                    <a:pt x="149" y="512"/>
                  </a:lnTo>
                  <a:lnTo>
                    <a:pt x="152" y="500"/>
                  </a:lnTo>
                  <a:lnTo>
                    <a:pt x="155" y="487"/>
                  </a:lnTo>
                  <a:lnTo>
                    <a:pt x="158" y="472"/>
                  </a:lnTo>
                  <a:lnTo>
                    <a:pt x="160" y="455"/>
                  </a:lnTo>
                  <a:lnTo>
                    <a:pt x="162" y="436"/>
                  </a:lnTo>
                  <a:lnTo>
                    <a:pt x="162" y="415"/>
                  </a:lnTo>
                  <a:lnTo>
                    <a:pt x="162" y="415"/>
                  </a:lnTo>
                  <a:lnTo>
                    <a:pt x="163" y="410"/>
                  </a:lnTo>
                  <a:lnTo>
                    <a:pt x="164" y="404"/>
                  </a:lnTo>
                  <a:lnTo>
                    <a:pt x="167" y="400"/>
                  </a:lnTo>
                  <a:lnTo>
                    <a:pt x="170" y="396"/>
                  </a:lnTo>
                  <a:lnTo>
                    <a:pt x="174" y="392"/>
                  </a:lnTo>
                  <a:lnTo>
                    <a:pt x="180" y="390"/>
                  </a:lnTo>
                  <a:lnTo>
                    <a:pt x="185" y="388"/>
                  </a:lnTo>
                  <a:lnTo>
                    <a:pt x="191" y="387"/>
                  </a:lnTo>
                  <a:lnTo>
                    <a:pt x="191" y="387"/>
                  </a:lnTo>
                  <a:lnTo>
                    <a:pt x="195" y="387"/>
                  </a:lnTo>
                  <a:lnTo>
                    <a:pt x="197" y="385"/>
                  </a:lnTo>
                  <a:lnTo>
                    <a:pt x="199" y="382"/>
                  </a:lnTo>
                  <a:lnTo>
                    <a:pt x="199" y="382"/>
                  </a:lnTo>
                  <a:lnTo>
                    <a:pt x="202" y="378"/>
                  </a:lnTo>
                  <a:lnTo>
                    <a:pt x="204" y="372"/>
                  </a:lnTo>
                  <a:lnTo>
                    <a:pt x="205" y="366"/>
                  </a:lnTo>
                  <a:lnTo>
                    <a:pt x="205" y="359"/>
                  </a:lnTo>
                  <a:lnTo>
                    <a:pt x="205" y="359"/>
                  </a:lnTo>
                  <a:lnTo>
                    <a:pt x="204" y="350"/>
                  </a:lnTo>
                  <a:lnTo>
                    <a:pt x="202" y="341"/>
                  </a:lnTo>
                  <a:lnTo>
                    <a:pt x="200" y="336"/>
                  </a:lnTo>
                  <a:lnTo>
                    <a:pt x="197" y="333"/>
                  </a:lnTo>
                  <a:lnTo>
                    <a:pt x="195" y="331"/>
                  </a:lnTo>
                  <a:lnTo>
                    <a:pt x="191" y="330"/>
                  </a:lnTo>
                  <a:lnTo>
                    <a:pt x="191" y="330"/>
                  </a:lnTo>
                  <a:lnTo>
                    <a:pt x="186" y="330"/>
                  </a:lnTo>
                  <a:lnTo>
                    <a:pt x="180" y="328"/>
                  </a:lnTo>
                  <a:lnTo>
                    <a:pt x="175" y="326"/>
                  </a:lnTo>
                  <a:lnTo>
                    <a:pt x="170" y="322"/>
                  </a:lnTo>
                  <a:lnTo>
                    <a:pt x="170" y="322"/>
                  </a:lnTo>
                  <a:lnTo>
                    <a:pt x="167" y="318"/>
                  </a:lnTo>
                  <a:lnTo>
                    <a:pt x="164" y="313"/>
                  </a:lnTo>
                  <a:lnTo>
                    <a:pt x="163" y="308"/>
                  </a:lnTo>
                  <a:lnTo>
                    <a:pt x="162" y="302"/>
                  </a:lnTo>
                  <a:lnTo>
                    <a:pt x="162" y="302"/>
                  </a:lnTo>
                  <a:lnTo>
                    <a:pt x="163" y="295"/>
                  </a:lnTo>
                  <a:lnTo>
                    <a:pt x="165" y="287"/>
                  </a:lnTo>
                  <a:lnTo>
                    <a:pt x="174" y="267"/>
                  </a:lnTo>
                  <a:lnTo>
                    <a:pt x="174" y="267"/>
                  </a:lnTo>
                  <a:lnTo>
                    <a:pt x="188" y="239"/>
                  </a:lnTo>
                  <a:lnTo>
                    <a:pt x="194" y="221"/>
                  </a:lnTo>
                  <a:lnTo>
                    <a:pt x="200" y="203"/>
                  </a:lnTo>
                  <a:lnTo>
                    <a:pt x="205" y="184"/>
                  </a:lnTo>
                  <a:lnTo>
                    <a:pt x="208" y="165"/>
                  </a:lnTo>
                  <a:lnTo>
                    <a:pt x="209" y="156"/>
                  </a:lnTo>
                  <a:lnTo>
                    <a:pt x="209" y="147"/>
                  </a:lnTo>
                  <a:lnTo>
                    <a:pt x="208" y="138"/>
                  </a:lnTo>
                  <a:lnTo>
                    <a:pt x="206" y="128"/>
                  </a:lnTo>
                  <a:lnTo>
                    <a:pt x="206" y="128"/>
                  </a:lnTo>
                  <a:lnTo>
                    <a:pt x="203" y="122"/>
                  </a:lnTo>
                  <a:lnTo>
                    <a:pt x="199" y="114"/>
                  </a:lnTo>
                  <a:lnTo>
                    <a:pt x="192" y="105"/>
                  </a:lnTo>
                  <a:lnTo>
                    <a:pt x="184" y="97"/>
                  </a:lnTo>
                  <a:lnTo>
                    <a:pt x="173" y="88"/>
                  </a:lnTo>
                  <a:lnTo>
                    <a:pt x="161" y="80"/>
                  </a:lnTo>
                  <a:lnTo>
                    <a:pt x="148" y="72"/>
                  </a:lnTo>
                  <a:lnTo>
                    <a:pt x="134" y="66"/>
                  </a:lnTo>
                  <a:lnTo>
                    <a:pt x="134" y="66"/>
                  </a:lnTo>
                  <a:lnTo>
                    <a:pt x="125" y="62"/>
                  </a:lnTo>
                  <a:lnTo>
                    <a:pt x="115" y="60"/>
                  </a:lnTo>
                  <a:lnTo>
                    <a:pt x="104" y="58"/>
                  </a:lnTo>
                  <a:lnTo>
                    <a:pt x="93" y="57"/>
                  </a:lnTo>
                  <a:lnTo>
                    <a:pt x="81" y="58"/>
                  </a:lnTo>
                  <a:lnTo>
                    <a:pt x="68" y="61"/>
                  </a:lnTo>
                  <a:lnTo>
                    <a:pt x="56" y="65"/>
                  </a:lnTo>
                  <a:lnTo>
                    <a:pt x="43" y="72"/>
                  </a:lnTo>
                  <a:lnTo>
                    <a:pt x="43" y="72"/>
                  </a:lnTo>
                  <a:lnTo>
                    <a:pt x="38" y="75"/>
                  </a:lnTo>
                  <a:lnTo>
                    <a:pt x="33" y="76"/>
                  </a:lnTo>
                  <a:lnTo>
                    <a:pt x="28" y="77"/>
                  </a:lnTo>
                  <a:lnTo>
                    <a:pt x="22" y="76"/>
                  </a:lnTo>
                  <a:lnTo>
                    <a:pt x="17" y="75"/>
                  </a:lnTo>
                  <a:lnTo>
                    <a:pt x="12" y="72"/>
                  </a:lnTo>
                  <a:lnTo>
                    <a:pt x="8" y="69"/>
                  </a:lnTo>
                  <a:lnTo>
                    <a:pt x="4" y="64"/>
                  </a:lnTo>
                  <a:lnTo>
                    <a:pt x="4" y="64"/>
                  </a:lnTo>
                  <a:lnTo>
                    <a:pt x="2" y="59"/>
                  </a:lnTo>
                  <a:lnTo>
                    <a:pt x="0" y="54"/>
                  </a:lnTo>
                  <a:lnTo>
                    <a:pt x="0" y="48"/>
                  </a:lnTo>
                  <a:lnTo>
                    <a:pt x="0" y="43"/>
                  </a:lnTo>
                  <a:lnTo>
                    <a:pt x="2" y="38"/>
                  </a:lnTo>
                  <a:lnTo>
                    <a:pt x="4" y="33"/>
                  </a:lnTo>
                  <a:lnTo>
                    <a:pt x="8" y="28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28" y="15"/>
                  </a:lnTo>
                  <a:lnTo>
                    <a:pt x="44" y="8"/>
                  </a:lnTo>
                  <a:lnTo>
                    <a:pt x="61" y="3"/>
                  </a:lnTo>
                  <a:lnTo>
                    <a:pt x="80" y="1"/>
                  </a:lnTo>
                  <a:lnTo>
                    <a:pt x="98" y="0"/>
                  </a:lnTo>
                  <a:lnTo>
                    <a:pt x="117" y="2"/>
                  </a:lnTo>
                  <a:lnTo>
                    <a:pt x="135" y="6"/>
                  </a:lnTo>
                  <a:lnTo>
                    <a:pt x="154" y="12"/>
                  </a:lnTo>
                  <a:lnTo>
                    <a:pt x="154" y="12"/>
                  </a:lnTo>
                  <a:lnTo>
                    <a:pt x="173" y="21"/>
                  </a:lnTo>
                  <a:lnTo>
                    <a:pt x="192" y="31"/>
                  </a:lnTo>
                  <a:lnTo>
                    <a:pt x="208" y="44"/>
                  </a:lnTo>
                  <a:lnTo>
                    <a:pt x="223" y="57"/>
                  </a:lnTo>
                  <a:lnTo>
                    <a:pt x="236" y="71"/>
                  </a:lnTo>
                  <a:lnTo>
                    <a:pt x="247" y="85"/>
                  </a:lnTo>
                  <a:lnTo>
                    <a:pt x="252" y="93"/>
                  </a:lnTo>
                  <a:lnTo>
                    <a:pt x="255" y="100"/>
                  </a:lnTo>
                  <a:lnTo>
                    <a:pt x="258" y="107"/>
                  </a:lnTo>
                  <a:lnTo>
                    <a:pt x="260" y="115"/>
                  </a:lnTo>
                  <a:lnTo>
                    <a:pt x="260" y="115"/>
                  </a:lnTo>
                  <a:lnTo>
                    <a:pt x="263" y="126"/>
                  </a:lnTo>
                  <a:lnTo>
                    <a:pt x="264" y="139"/>
                  </a:lnTo>
                  <a:lnTo>
                    <a:pt x="265" y="151"/>
                  </a:lnTo>
                  <a:lnTo>
                    <a:pt x="265" y="163"/>
                  </a:lnTo>
                  <a:lnTo>
                    <a:pt x="263" y="175"/>
                  </a:lnTo>
                  <a:lnTo>
                    <a:pt x="262" y="186"/>
                  </a:lnTo>
                  <a:lnTo>
                    <a:pt x="257" y="209"/>
                  </a:lnTo>
                  <a:lnTo>
                    <a:pt x="250" y="231"/>
                  </a:lnTo>
                  <a:lnTo>
                    <a:pt x="243" y="252"/>
                  </a:lnTo>
                  <a:lnTo>
                    <a:pt x="235" y="270"/>
                  </a:lnTo>
                  <a:lnTo>
                    <a:pt x="228" y="286"/>
                  </a:lnTo>
                  <a:lnTo>
                    <a:pt x="228" y="286"/>
                  </a:lnTo>
                  <a:lnTo>
                    <a:pt x="235" y="292"/>
                  </a:lnTo>
                  <a:lnTo>
                    <a:pt x="242" y="298"/>
                  </a:lnTo>
                  <a:lnTo>
                    <a:pt x="248" y="306"/>
                  </a:lnTo>
                  <a:lnTo>
                    <a:pt x="252" y="315"/>
                  </a:lnTo>
                  <a:lnTo>
                    <a:pt x="256" y="325"/>
                  </a:lnTo>
                  <a:lnTo>
                    <a:pt x="259" y="335"/>
                  </a:lnTo>
                  <a:lnTo>
                    <a:pt x="261" y="348"/>
                  </a:lnTo>
                  <a:lnTo>
                    <a:pt x="261" y="359"/>
                  </a:lnTo>
                  <a:lnTo>
                    <a:pt x="261" y="359"/>
                  </a:lnTo>
                  <a:lnTo>
                    <a:pt x="260" y="374"/>
                  </a:lnTo>
                  <a:lnTo>
                    <a:pt x="257" y="388"/>
                  </a:lnTo>
                  <a:lnTo>
                    <a:pt x="253" y="402"/>
                  </a:lnTo>
                  <a:lnTo>
                    <a:pt x="246" y="413"/>
                  </a:lnTo>
                  <a:lnTo>
                    <a:pt x="246" y="413"/>
                  </a:lnTo>
                  <a:lnTo>
                    <a:pt x="240" y="421"/>
                  </a:lnTo>
                  <a:lnTo>
                    <a:pt x="234" y="428"/>
                  </a:lnTo>
                  <a:lnTo>
                    <a:pt x="227" y="433"/>
                  </a:lnTo>
                  <a:lnTo>
                    <a:pt x="219" y="437"/>
                  </a:lnTo>
                  <a:lnTo>
                    <a:pt x="219" y="437"/>
                  </a:lnTo>
                  <a:lnTo>
                    <a:pt x="218" y="456"/>
                  </a:lnTo>
                  <a:lnTo>
                    <a:pt x="216" y="472"/>
                  </a:lnTo>
                  <a:lnTo>
                    <a:pt x="214" y="487"/>
                  </a:lnTo>
                  <a:lnTo>
                    <a:pt x="211" y="501"/>
                  </a:lnTo>
                  <a:lnTo>
                    <a:pt x="208" y="514"/>
                  </a:lnTo>
                  <a:lnTo>
                    <a:pt x="204" y="525"/>
                  </a:lnTo>
                  <a:lnTo>
                    <a:pt x="196" y="548"/>
                  </a:lnTo>
                  <a:lnTo>
                    <a:pt x="188" y="565"/>
                  </a:lnTo>
                  <a:lnTo>
                    <a:pt x="179" y="579"/>
                  </a:lnTo>
                  <a:lnTo>
                    <a:pt x="170" y="590"/>
                  </a:lnTo>
                  <a:lnTo>
                    <a:pt x="162" y="599"/>
                  </a:lnTo>
                  <a:lnTo>
                    <a:pt x="162" y="652"/>
                  </a:lnTo>
                  <a:lnTo>
                    <a:pt x="162" y="652"/>
                  </a:lnTo>
                  <a:lnTo>
                    <a:pt x="245" y="684"/>
                  </a:lnTo>
                  <a:lnTo>
                    <a:pt x="283" y="700"/>
                  </a:lnTo>
                  <a:lnTo>
                    <a:pt x="317" y="715"/>
                  </a:lnTo>
                  <a:lnTo>
                    <a:pt x="348" y="729"/>
                  </a:lnTo>
                  <a:lnTo>
                    <a:pt x="376" y="745"/>
                  </a:lnTo>
                  <a:lnTo>
                    <a:pt x="404" y="759"/>
                  </a:lnTo>
                  <a:lnTo>
                    <a:pt x="427" y="772"/>
                  </a:lnTo>
                  <a:lnTo>
                    <a:pt x="448" y="786"/>
                  </a:lnTo>
                  <a:lnTo>
                    <a:pt x="467" y="799"/>
                  </a:lnTo>
                  <a:lnTo>
                    <a:pt x="484" y="812"/>
                  </a:lnTo>
                  <a:lnTo>
                    <a:pt x="498" y="824"/>
                  </a:lnTo>
                  <a:lnTo>
                    <a:pt x="509" y="837"/>
                  </a:lnTo>
                  <a:lnTo>
                    <a:pt x="519" y="850"/>
                  </a:lnTo>
                  <a:lnTo>
                    <a:pt x="526" y="863"/>
                  </a:lnTo>
                  <a:lnTo>
                    <a:pt x="531" y="875"/>
                  </a:lnTo>
                  <a:lnTo>
                    <a:pt x="531" y="875"/>
                  </a:lnTo>
                  <a:lnTo>
                    <a:pt x="536" y="892"/>
                  </a:lnTo>
                  <a:lnTo>
                    <a:pt x="540" y="910"/>
                  </a:lnTo>
                  <a:lnTo>
                    <a:pt x="544" y="931"/>
                  </a:lnTo>
                  <a:lnTo>
                    <a:pt x="547" y="953"/>
                  </a:lnTo>
                  <a:lnTo>
                    <a:pt x="552" y="998"/>
                  </a:lnTo>
                  <a:lnTo>
                    <a:pt x="555" y="1043"/>
                  </a:lnTo>
                  <a:lnTo>
                    <a:pt x="557" y="1085"/>
                  </a:lnTo>
                  <a:lnTo>
                    <a:pt x="558" y="1119"/>
                  </a:lnTo>
                  <a:lnTo>
                    <a:pt x="559" y="1155"/>
                  </a:lnTo>
                  <a:lnTo>
                    <a:pt x="559" y="1155"/>
                  </a:lnTo>
                  <a:lnTo>
                    <a:pt x="558" y="1161"/>
                  </a:lnTo>
                  <a:lnTo>
                    <a:pt x="557" y="1166"/>
                  </a:lnTo>
                  <a:lnTo>
                    <a:pt x="554" y="1171"/>
                  </a:lnTo>
                  <a:lnTo>
                    <a:pt x="551" y="1175"/>
                  </a:lnTo>
                  <a:lnTo>
                    <a:pt x="547" y="1178"/>
                  </a:lnTo>
                  <a:lnTo>
                    <a:pt x="542" y="1181"/>
                  </a:lnTo>
                  <a:lnTo>
                    <a:pt x="537" y="1183"/>
                  </a:lnTo>
                  <a:lnTo>
                    <a:pt x="531" y="1183"/>
                  </a:lnTo>
                  <a:lnTo>
                    <a:pt x="531" y="11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EF448CE-7368-4FDF-9398-1F001D809768}"/>
              </a:ext>
            </a:extLst>
          </p:cNvPr>
          <p:cNvGrpSpPr/>
          <p:nvPr/>
        </p:nvGrpSpPr>
        <p:grpSpPr>
          <a:xfrm>
            <a:off x="5195973" y="1602109"/>
            <a:ext cx="811989" cy="808409"/>
            <a:chOff x="9155113" y="3249613"/>
            <a:chExt cx="360363" cy="358775"/>
          </a:xfrm>
          <a:solidFill>
            <a:schemeClr val="bg1"/>
          </a:solidFill>
        </p:grpSpPr>
        <p:sp>
          <p:nvSpPr>
            <p:cNvPr id="63" name="Freeform 115">
              <a:extLst>
                <a:ext uri="{FF2B5EF4-FFF2-40B4-BE49-F238E27FC236}">
                  <a16:creationId xmlns:a16="http://schemas.microsoft.com/office/drawing/2014/main" id="{F076E85E-6D33-4F28-BDF4-42560EA5F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113" y="3249613"/>
              <a:ext cx="360363" cy="358775"/>
            </a:xfrm>
            <a:custGeom>
              <a:avLst/>
              <a:gdLst>
                <a:gd name="T0" fmla="*/ 576 w 1361"/>
                <a:gd name="T1" fmla="*/ 1352 h 1360"/>
                <a:gd name="T2" fmla="*/ 534 w 1361"/>
                <a:gd name="T3" fmla="*/ 1161 h 1360"/>
                <a:gd name="T4" fmla="*/ 316 w 1361"/>
                <a:gd name="T5" fmla="*/ 1244 h 1360"/>
                <a:gd name="T6" fmla="*/ 280 w 1361"/>
                <a:gd name="T7" fmla="*/ 1241 h 1360"/>
                <a:gd name="T8" fmla="*/ 112 w 1361"/>
                <a:gd name="T9" fmla="*/ 1060 h 1360"/>
                <a:gd name="T10" fmla="*/ 229 w 1361"/>
                <a:gd name="T11" fmla="*/ 911 h 1360"/>
                <a:gd name="T12" fmla="*/ 24 w 1361"/>
                <a:gd name="T13" fmla="*/ 793 h 1360"/>
                <a:gd name="T14" fmla="*/ 0 w 1361"/>
                <a:gd name="T15" fmla="*/ 765 h 1360"/>
                <a:gd name="T16" fmla="*/ 14 w 1361"/>
                <a:gd name="T17" fmla="*/ 571 h 1360"/>
                <a:gd name="T18" fmla="*/ 211 w 1361"/>
                <a:gd name="T19" fmla="*/ 498 h 1360"/>
                <a:gd name="T20" fmla="*/ 114 w 1361"/>
                <a:gd name="T21" fmla="*/ 310 h 1360"/>
                <a:gd name="T22" fmla="*/ 120 w 1361"/>
                <a:gd name="T23" fmla="*/ 279 h 1360"/>
                <a:gd name="T24" fmla="*/ 306 w 1361"/>
                <a:gd name="T25" fmla="*/ 111 h 1360"/>
                <a:gd name="T26" fmla="*/ 466 w 1361"/>
                <a:gd name="T27" fmla="*/ 221 h 1360"/>
                <a:gd name="T28" fmla="*/ 570 w 1361"/>
                <a:gd name="T29" fmla="*/ 17 h 1360"/>
                <a:gd name="T30" fmla="*/ 766 w 1361"/>
                <a:gd name="T31" fmla="*/ 0 h 1360"/>
                <a:gd name="T32" fmla="*/ 792 w 1361"/>
                <a:gd name="T33" fmla="*/ 17 h 1360"/>
                <a:gd name="T34" fmla="*/ 895 w 1361"/>
                <a:gd name="T35" fmla="*/ 221 h 1360"/>
                <a:gd name="T36" fmla="*/ 957 w 1361"/>
                <a:gd name="T37" fmla="*/ 257 h 1360"/>
                <a:gd name="T38" fmla="*/ 952 w 1361"/>
                <a:gd name="T39" fmla="*/ 289 h 1360"/>
                <a:gd name="T40" fmla="*/ 917 w 1361"/>
                <a:gd name="T41" fmla="*/ 293 h 1360"/>
                <a:gd name="T42" fmla="*/ 759 w 1361"/>
                <a:gd name="T43" fmla="*/ 240 h 1360"/>
                <a:gd name="T44" fmla="*/ 739 w 1361"/>
                <a:gd name="T45" fmla="*/ 222 h 1360"/>
                <a:gd name="T46" fmla="*/ 624 w 1361"/>
                <a:gd name="T47" fmla="*/ 217 h 1360"/>
                <a:gd name="T48" fmla="*/ 602 w 1361"/>
                <a:gd name="T49" fmla="*/ 240 h 1360"/>
                <a:gd name="T50" fmla="*/ 445 w 1361"/>
                <a:gd name="T51" fmla="*/ 293 h 1360"/>
                <a:gd name="T52" fmla="*/ 419 w 1361"/>
                <a:gd name="T53" fmla="*/ 295 h 1360"/>
                <a:gd name="T54" fmla="*/ 293 w 1361"/>
                <a:gd name="T55" fmla="*/ 413 h 1360"/>
                <a:gd name="T56" fmla="*/ 294 w 1361"/>
                <a:gd name="T57" fmla="*/ 444 h 1360"/>
                <a:gd name="T58" fmla="*/ 241 w 1361"/>
                <a:gd name="T59" fmla="*/ 602 h 1360"/>
                <a:gd name="T60" fmla="*/ 223 w 1361"/>
                <a:gd name="T61" fmla="*/ 622 h 1360"/>
                <a:gd name="T62" fmla="*/ 218 w 1361"/>
                <a:gd name="T63" fmla="*/ 737 h 1360"/>
                <a:gd name="T64" fmla="*/ 241 w 1361"/>
                <a:gd name="T65" fmla="*/ 758 h 1360"/>
                <a:gd name="T66" fmla="*/ 294 w 1361"/>
                <a:gd name="T67" fmla="*/ 916 h 1360"/>
                <a:gd name="T68" fmla="*/ 295 w 1361"/>
                <a:gd name="T69" fmla="*/ 943 h 1360"/>
                <a:gd name="T70" fmla="*/ 414 w 1361"/>
                <a:gd name="T71" fmla="*/ 1067 h 1360"/>
                <a:gd name="T72" fmla="*/ 445 w 1361"/>
                <a:gd name="T73" fmla="*/ 1066 h 1360"/>
                <a:gd name="T74" fmla="*/ 602 w 1361"/>
                <a:gd name="T75" fmla="*/ 1120 h 1360"/>
                <a:gd name="T76" fmla="*/ 623 w 1361"/>
                <a:gd name="T77" fmla="*/ 1138 h 1360"/>
                <a:gd name="T78" fmla="*/ 738 w 1361"/>
                <a:gd name="T79" fmla="*/ 1143 h 1360"/>
                <a:gd name="T80" fmla="*/ 759 w 1361"/>
                <a:gd name="T81" fmla="*/ 1120 h 1360"/>
                <a:gd name="T82" fmla="*/ 917 w 1361"/>
                <a:gd name="T83" fmla="*/ 1066 h 1360"/>
                <a:gd name="T84" fmla="*/ 944 w 1361"/>
                <a:gd name="T85" fmla="*/ 1065 h 1360"/>
                <a:gd name="T86" fmla="*/ 1069 w 1361"/>
                <a:gd name="T87" fmla="*/ 947 h 1360"/>
                <a:gd name="T88" fmla="*/ 1068 w 1361"/>
                <a:gd name="T89" fmla="*/ 916 h 1360"/>
                <a:gd name="T90" fmla="*/ 1122 w 1361"/>
                <a:gd name="T91" fmla="*/ 758 h 1360"/>
                <a:gd name="T92" fmla="*/ 1140 w 1361"/>
                <a:gd name="T93" fmla="*/ 738 h 1360"/>
                <a:gd name="T94" fmla="*/ 1144 w 1361"/>
                <a:gd name="T95" fmla="*/ 623 h 1360"/>
                <a:gd name="T96" fmla="*/ 1122 w 1361"/>
                <a:gd name="T97" fmla="*/ 602 h 1360"/>
                <a:gd name="T98" fmla="*/ 1092 w 1361"/>
                <a:gd name="T99" fmla="*/ 494 h 1360"/>
                <a:gd name="T100" fmla="*/ 1112 w 1361"/>
                <a:gd name="T101" fmla="*/ 468 h 1360"/>
                <a:gd name="T102" fmla="*/ 1146 w 1361"/>
                <a:gd name="T103" fmla="*/ 481 h 1360"/>
                <a:gd name="T104" fmla="*/ 1339 w 1361"/>
                <a:gd name="T105" fmla="*/ 567 h 1360"/>
                <a:gd name="T106" fmla="*/ 1361 w 1361"/>
                <a:gd name="T107" fmla="*/ 595 h 1360"/>
                <a:gd name="T108" fmla="*/ 1349 w 1361"/>
                <a:gd name="T109" fmla="*/ 789 h 1360"/>
                <a:gd name="T110" fmla="*/ 1152 w 1361"/>
                <a:gd name="T111" fmla="*/ 862 h 1360"/>
                <a:gd name="T112" fmla="*/ 1248 w 1361"/>
                <a:gd name="T113" fmla="*/ 1050 h 1360"/>
                <a:gd name="T114" fmla="*/ 1082 w 1361"/>
                <a:gd name="T115" fmla="*/ 1241 h 1360"/>
                <a:gd name="T116" fmla="*/ 1051 w 1361"/>
                <a:gd name="T117" fmla="*/ 1247 h 1360"/>
                <a:gd name="T118" fmla="*/ 863 w 1361"/>
                <a:gd name="T119" fmla="*/ 1150 h 1360"/>
                <a:gd name="T120" fmla="*/ 789 w 1361"/>
                <a:gd name="T121" fmla="*/ 1347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1" h="1360">
                  <a:moveTo>
                    <a:pt x="766" y="1360"/>
                  </a:moveTo>
                  <a:lnTo>
                    <a:pt x="596" y="1360"/>
                  </a:lnTo>
                  <a:lnTo>
                    <a:pt x="596" y="1360"/>
                  </a:lnTo>
                  <a:lnTo>
                    <a:pt x="590" y="1359"/>
                  </a:lnTo>
                  <a:lnTo>
                    <a:pt x="585" y="1358"/>
                  </a:lnTo>
                  <a:lnTo>
                    <a:pt x="580" y="1355"/>
                  </a:lnTo>
                  <a:lnTo>
                    <a:pt x="576" y="1352"/>
                  </a:lnTo>
                  <a:lnTo>
                    <a:pt x="572" y="1347"/>
                  </a:lnTo>
                  <a:lnTo>
                    <a:pt x="570" y="1343"/>
                  </a:lnTo>
                  <a:lnTo>
                    <a:pt x="568" y="1337"/>
                  </a:lnTo>
                  <a:lnTo>
                    <a:pt x="568" y="1332"/>
                  </a:lnTo>
                  <a:lnTo>
                    <a:pt x="568" y="1170"/>
                  </a:lnTo>
                  <a:lnTo>
                    <a:pt x="568" y="1170"/>
                  </a:lnTo>
                  <a:lnTo>
                    <a:pt x="534" y="1161"/>
                  </a:lnTo>
                  <a:lnTo>
                    <a:pt x="498" y="1150"/>
                  </a:lnTo>
                  <a:lnTo>
                    <a:pt x="466" y="1139"/>
                  </a:lnTo>
                  <a:lnTo>
                    <a:pt x="450" y="1132"/>
                  </a:lnTo>
                  <a:lnTo>
                    <a:pt x="436" y="1126"/>
                  </a:lnTo>
                  <a:lnTo>
                    <a:pt x="321" y="1241"/>
                  </a:lnTo>
                  <a:lnTo>
                    <a:pt x="321" y="1241"/>
                  </a:lnTo>
                  <a:lnTo>
                    <a:pt x="316" y="1244"/>
                  </a:lnTo>
                  <a:lnTo>
                    <a:pt x="311" y="1247"/>
                  </a:lnTo>
                  <a:lnTo>
                    <a:pt x="306" y="1248"/>
                  </a:lnTo>
                  <a:lnTo>
                    <a:pt x="300" y="1249"/>
                  </a:lnTo>
                  <a:lnTo>
                    <a:pt x="294" y="1248"/>
                  </a:lnTo>
                  <a:lnTo>
                    <a:pt x="289" y="1247"/>
                  </a:lnTo>
                  <a:lnTo>
                    <a:pt x="284" y="1244"/>
                  </a:lnTo>
                  <a:lnTo>
                    <a:pt x="280" y="1241"/>
                  </a:lnTo>
                  <a:lnTo>
                    <a:pt x="120" y="1081"/>
                  </a:lnTo>
                  <a:lnTo>
                    <a:pt x="120" y="1081"/>
                  </a:lnTo>
                  <a:lnTo>
                    <a:pt x="117" y="1077"/>
                  </a:lnTo>
                  <a:lnTo>
                    <a:pt x="114" y="1071"/>
                  </a:lnTo>
                  <a:lnTo>
                    <a:pt x="112" y="1066"/>
                  </a:lnTo>
                  <a:lnTo>
                    <a:pt x="112" y="1060"/>
                  </a:lnTo>
                  <a:lnTo>
                    <a:pt x="112" y="1060"/>
                  </a:lnTo>
                  <a:lnTo>
                    <a:pt x="112" y="1055"/>
                  </a:lnTo>
                  <a:lnTo>
                    <a:pt x="114" y="1050"/>
                  </a:lnTo>
                  <a:lnTo>
                    <a:pt x="117" y="1045"/>
                  </a:lnTo>
                  <a:lnTo>
                    <a:pt x="120" y="1041"/>
                  </a:lnTo>
                  <a:lnTo>
                    <a:pt x="235" y="925"/>
                  </a:lnTo>
                  <a:lnTo>
                    <a:pt x="235" y="925"/>
                  </a:lnTo>
                  <a:lnTo>
                    <a:pt x="229" y="911"/>
                  </a:lnTo>
                  <a:lnTo>
                    <a:pt x="222" y="896"/>
                  </a:lnTo>
                  <a:lnTo>
                    <a:pt x="211" y="862"/>
                  </a:lnTo>
                  <a:lnTo>
                    <a:pt x="200" y="828"/>
                  </a:lnTo>
                  <a:lnTo>
                    <a:pt x="191" y="794"/>
                  </a:lnTo>
                  <a:lnTo>
                    <a:pt x="29" y="794"/>
                  </a:lnTo>
                  <a:lnTo>
                    <a:pt x="29" y="794"/>
                  </a:lnTo>
                  <a:lnTo>
                    <a:pt x="24" y="793"/>
                  </a:lnTo>
                  <a:lnTo>
                    <a:pt x="18" y="791"/>
                  </a:lnTo>
                  <a:lnTo>
                    <a:pt x="14" y="789"/>
                  </a:lnTo>
                  <a:lnTo>
                    <a:pt x="10" y="785"/>
                  </a:lnTo>
                  <a:lnTo>
                    <a:pt x="6" y="781"/>
                  </a:lnTo>
                  <a:lnTo>
                    <a:pt x="4" y="775"/>
                  </a:lnTo>
                  <a:lnTo>
                    <a:pt x="1" y="770"/>
                  </a:lnTo>
                  <a:lnTo>
                    <a:pt x="0" y="765"/>
                  </a:lnTo>
                  <a:lnTo>
                    <a:pt x="0" y="595"/>
                  </a:lnTo>
                  <a:lnTo>
                    <a:pt x="0" y="595"/>
                  </a:lnTo>
                  <a:lnTo>
                    <a:pt x="1" y="590"/>
                  </a:lnTo>
                  <a:lnTo>
                    <a:pt x="4" y="584"/>
                  </a:lnTo>
                  <a:lnTo>
                    <a:pt x="6" y="578"/>
                  </a:lnTo>
                  <a:lnTo>
                    <a:pt x="10" y="574"/>
                  </a:lnTo>
                  <a:lnTo>
                    <a:pt x="14" y="571"/>
                  </a:lnTo>
                  <a:lnTo>
                    <a:pt x="18" y="568"/>
                  </a:lnTo>
                  <a:lnTo>
                    <a:pt x="24" y="567"/>
                  </a:lnTo>
                  <a:lnTo>
                    <a:pt x="29" y="566"/>
                  </a:lnTo>
                  <a:lnTo>
                    <a:pt x="191" y="566"/>
                  </a:lnTo>
                  <a:lnTo>
                    <a:pt x="191" y="566"/>
                  </a:lnTo>
                  <a:lnTo>
                    <a:pt x="200" y="532"/>
                  </a:lnTo>
                  <a:lnTo>
                    <a:pt x="211" y="498"/>
                  </a:lnTo>
                  <a:lnTo>
                    <a:pt x="222" y="464"/>
                  </a:lnTo>
                  <a:lnTo>
                    <a:pt x="229" y="449"/>
                  </a:lnTo>
                  <a:lnTo>
                    <a:pt x="235" y="434"/>
                  </a:lnTo>
                  <a:lnTo>
                    <a:pt x="120" y="319"/>
                  </a:lnTo>
                  <a:lnTo>
                    <a:pt x="120" y="319"/>
                  </a:lnTo>
                  <a:lnTo>
                    <a:pt x="117" y="315"/>
                  </a:lnTo>
                  <a:lnTo>
                    <a:pt x="114" y="310"/>
                  </a:lnTo>
                  <a:lnTo>
                    <a:pt x="112" y="305"/>
                  </a:lnTo>
                  <a:lnTo>
                    <a:pt x="112" y="299"/>
                  </a:lnTo>
                  <a:lnTo>
                    <a:pt x="112" y="299"/>
                  </a:lnTo>
                  <a:lnTo>
                    <a:pt x="112" y="294"/>
                  </a:lnTo>
                  <a:lnTo>
                    <a:pt x="114" y="289"/>
                  </a:lnTo>
                  <a:lnTo>
                    <a:pt x="117" y="283"/>
                  </a:lnTo>
                  <a:lnTo>
                    <a:pt x="120" y="279"/>
                  </a:lnTo>
                  <a:lnTo>
                    <a:pt x="280" y="119"/>
                  </a:lnTo>
                  <a:lnTo>
                    <a:pt x="280" y="119"/>
                  </a:lnTo>
                  <a:lnTo>
                    <a:pt x="284" y="115"/>
                  </a:lnTo>
                  <a:lnTo>
                    <a:pt x="289" y="113"/>
                  </a:lnTo>
                  <a:lnTo>
                    <a:pt x="294" y="111"/>
                  </a:lnTo>
                  <a:lnTo>
                    <a:pt x="300" y="111"/>
                  </a:lnTo>
                  <a:lnTo>
                    <a:pt x="306" y="111"/>
                  </a:lnTo>
                  <a:lnTo>
                    <a:pt x="311" y="113"/>
                  </a:lnTo>
                  <a:lnTo>
                    <a:pt x="316" y="115"/>
                  </a:lnTo>
                  <a:lnTo>
                    <a:pt x="321" y="119"/>
                  </a:lnTo>
                  <a:lnTo>
                    <a:pt x="436" y="234"/>
                  </a:lnTo>
                  <a:lnTo>
                    <a:pt x="436" y="234"/>
                  </a:lnTo>
                  <a:lnTo>
                    <a:pt x="450" y="227"/>
                  </a:lnTo>
                  <a:lnTo>
                    <a:pt x="466" y="221"/>
                  </a:lnTo>
                  <a:lnTo>
                    <a:pt x="499" y="209"/>
                  </a:lnTo>
                  <a:lnTo>
                    <a:pt x="534" y="199"/>
                  </a:lnTo>
                  <a:lnTo>
                    <a:pt x="568" y="190"/>
                  </a:lnTo>
                  <a:lnTo>
                    <a:pt x="568" y="28"/>
                  </a:lnTo>
                  <a:lnTo>
                    <a:pt x="568" y="28"/>
                  </a:lnTo>
                  <a:lnTo>
                    <a:pt x="568" y="22"/>
                  </a:lnTo>
                  <a:lnTo>
                    <a:pt x="570" y="17"/>
                  </a:lnTo>
                  <a:lnTo>
                    <a:pt x="572" y="12"/>
                  </a:lnTo>
                  <a:lnTo>
                    <a:pt x="576" y="8"/>
                  </a:lnTo>
                  <a:lnTo>
                    <a:pt x="580" y="5"/>
                  </a:lnTo>
                  <a:lnTo>
                    <a:pt x="585" y="2"/>
                  </a:lnTo>
                  <a:lnTo>
                    <a:pt x="590" y="0"/>
                  </a:lnTo>
                  <a:lnTo>
                    <a:pt x="596" y="0"/>
                  </a:lnTo>
                  <a:lnTo>
                    <a:pt x="766" y="0"/>
                  </a:lnTo>
                  <a:lnTo>
                    <a:pt x="766" y="0"/>
                  </a:lnTo>
                  <a:lnTo>
                    <a:pt x="772" y="0"/>
                  </a:lnTo>
                  <a:lnTo>
                    <a:pt x="777" y="2"/>
                  </a:lnTo>
                  <a:lnTo>
                    <a:pt x="782" y="5"/>
                  </a:lnTo>
                  <a:lnTo>
                    <a:pt x="786" y="8"/>
                  </a:lnTo>
                  <a:lnTo>
                    <a:pt x="789" y="12"/>
                  </a:lnTo>
                  <a:lnTo>
                    <a:pt x="792" y="17"/>
                  </a:lnTo>
                  <a:lnTo>
                    <a:pt x="793" y="22"/>
                  </a:lnTo>
                  <a:lnTo>
                    <a:pt x="794" y="28"/>
                  </a:lnTo>
                  <a:lnTo>
                    <a:pt x="794" y="190"/>
                  </a:lnTo>
                  <a:lnTo>
                    <a:pt x="794" y="190"/>
                  </a:lnTo>
                  <a:lnTo>
                    <a:pt x="835" y="201"/>
                  </a:lnTo>
                  <a:lnTo>
                    <a:pt x="876" y="214"/>
                  </a:lnTo>
                  <a:lnTo>
                    <a:pt x="895" y="221"/>
                  </a:lnTo>
                  <a:lnTo>
                    <a:pt x="914" y="228"/>
                  </a:lnTo>
                  <a:lnTo>
                    <a:pt x="931" y="236"/>
                  </a:lnTo>
                  <a:lnTo>
                    <a:pt x="946" y="245"/>
                  </a:lnTo>
                  <a:lnTo>
                    <a:pt x="946" y="245"/>
                  </a:lnTo>
                  <a:lnTo>
                    <a:pt x="951" y="248"/>
                  </a:lnTo>
                  <a:lnTo>
                    <a:pt x="955" y="252"/>
                  </a:lnTo>
                  <a:lnTo>
                    <a:pt x="957" y="257"/>
                  </a:lnTo>
                  <a:lnTo>
                    <a:pt x="959" y="262"/>
                  </a:lnTo>
                  <a:lnTo>
                    <a:pt x="960" y="267"/>
                  </a:lnTo>
                  <a:lnTo>
                    <a:pt x="960" y="273"/>
                  </a:lnTo>
                  <a:lnTo>
                    <a:pt x="958" y="278"/>
                  </a:lnTo>
                  <a:lnTo>
                    <a:pt x="956" y="283"/>
                  </a:lnTo>
                  <a:lnTo>
                    <a:pt x="956" y="283"/>
                  </a:lnTo>
                  <a:lnTo>
                    <a:pt x="952" y="289"/>
                  </a:lnTo>
                  <a:lnTo>
                    <a:pt x="948" y="292"/>
                  </a:lnTo>
                  <a:lnTo>
                    <a:pt x="944" y="295"/>
                  </a:lnTo>
                  <a:lnTo>
                    <a:pt x="938" y="297"/>
                  </a:lnTo>
                  <a:lnTo>
                    <a:pt x="933" y="298"/>
                  </a:lnTo>
                  <a:lnTo>
                    <a:pt x="928" y="297"/>
                  </a:lnTo>
                  <a:lnTo>
                    <a:pt x="922" y="296"/>
                  </a:lnTo>
                  <a:lnTo>
                    <a:pt x="917" y="293"/>
                  </a:lnTo>
                  <a:lnTo>
                    <a:pt x="917" y="293"/>
                  </a:lnTo>
                  <a:lnTo>
                    <a:pt x="901" y="284"/>
                  </a:lnTo>
                  <a:lnTo>
                    <a:pt x="883" y="276"/>
                  </a:lnTo>
                  <a:lnTo>
                    <a:pt x="863" y="269"/>
                  </a:lnTo>
                  <a:lnTo>
                    <a:pt x="843" y="262"/>
                  </a:lnTo>
                  <a:lnTo>
                    <a:pt x="799" y="250"/>
                  </a:lnTo>
                  <a:lnTo>
                    <a:pt x="759" y="240"/>
                  </a:lnTo>
                  <a:lnTo>
                    <a:pt x="759" y="240"/>
                  </a:lnTo>
                  <a:lnTo>
                    <a:pt x="755" y="238"/>
                  </a:lnTo>
                  <a:lnTo>
                    <a:pt x="751" y="236"/>
                  </a:lnTo>
                  <a:lnTo>
                    <a:pt x="747" y="233"/>
                  </a:lnTo>
                  <a:lnTo>
                    <a:pt x="744" y="230"/>
                  </a:lnTo>
                  <a:lnTo>
                    <a:pt x="741" y="226"/>
                  </a:lnTo>
                  <a:lnTo>
                    <a:pt x="739" y="222"/>
                  </a:lnTo>
                  <a:lnTo>
                    <a:pt x="738" y="217"/>
                  </a:lnTo>
                  <a:lnTo>
                    <a:pt x="738" y="212"/>
                  </a:lnTo>
                  <a:lnTo>
                    <a:pt x="738" y="56"/>
                  </a:lnTo>
                  <a:lnTo>
                    <a:pt x="625" y="56"/>
                  </a:lnTo>
                  <a:lnTo>
                    <a:pt x="625" y="212"/>
                  </a:lnTo>
                  <a:lnTo>
                    <a:pt x="625" y="212"/>
                  </a:lnTo>
                  <a:lnTo>
                    <a:pt x="624" y="217"/>
                  </a:lnTo>
                  <a:lnTo>
                    <a:pt x="623" y="222"/>
                  </a:lnTo>
                  <a:lnTo>
                    <a:pt x="621" y="226"/>
                  </a:lnTo>
                  <a:lnTo>
                    <a:pt x="619" y="230"/>
                  </a:lnTo>
                  <a:lnTo>
                    <a:pt x="615" y="233"/>
                  </a:lnTo>
                  <a:lnTo>
                    <a:pt x="612" y="236"/>
                  </a:lnTo>
                  <a:lnTo>
                    <a:pt x="608" y="238"/>
                  </a:lnTo>
                  <a:lnTo>
                    <a:pt x="602" y="240"/>
                  </a:lnTo>
                  <a:lnTo>
                    <a:pt x="602" y="240"/>
                  </a:lnTo>
                  <a:lnTo>
                    <a:pt x="562" y="250"/>
                  </a:lnTo>
                  <a:lnTo>
                    <a:pt x="520" y="262"/>
                  </a:lnTo>
                  <a:lnTo>
                    <a:pt x="498" y="269"/>
                  </a:lnTo>
                  <a:lnTo>
                    <a:pt x="479" y="276"/>
                  </a:lnTo>
                  <a:lnTo>
                    <a:pt x="461" y="284"/>
                  </a:lnTo>
                  <a:lnTo>
                    <a:pt x="445" y="293"/>
                  </a:lnTo>
                  <a:lnTo>
                    <a:pt x="445" y="293"/>
                  </a:lnTo>
                  <a:lnTo>
                    <a:pt x="441" y="296"/>
                  </a:lnTo>
                  <a:lnTo>
                    <a:pt x="437" y="297"/>
                  </a:lnTo>
                  <a:lnTo>
                    <a:pt x="432" y="298"/>
                  </a:lnTo>
                  <a:lnTo>
                    <a:pt x="427" y="297"/>
                  </a:lnTo>
                  <a:lnTo>
                    <a:pt x="423" y="296"/>
                  </a:lnTo>
                  <a:lnTo>
                    <a:pt x="419" y="295"/>
                  </a:lnTo>
                  <a:lnTo>
                    <a:pt x="414" y="292"/>
                  </a:lnTo>
                  <a:lnTo>
                    <a:pt x="411" y="289"/>
                  </a:lnTo>
                  <a:lnTo>
                    <a:pt x="300" y="178"/>
                  </a:lnTo>
                  <a:lnTo>
                    <a:pt x="180" y="299"/>
                  </a:lnTo>
                  <a:lnTo>
                    <a:pt x="290" y="409"/>
                  </a:lnTo>
                  <a:lnTo>
                    <a:pt x="290" y="409"/>
                  </a:lnTo>
                  <a:lnTo>
                    <a:pt x="293" y="413"/>
                  </a:lnTo>
                  <a:lnTo>
                    <a:pt x="295" y="417"/>
                  </a:lnTo>
                  <a:lnTo>
                    <a:pt x="297" y="421"/>
                  </a:lnTo>
                  <a:lnTo>
                    <a:pt x="298" y="426"/>
                  </a:lnTo>
                  <a:lnTo>
                    <a:pt x="298" y="431"/>
                  </a:lnTo>
                  <a:lnTo>
                    <a:pt x="297" y="435"/>
                  </a:lnTo>
                  <a:lnTo>
                    <a:pt x="296" y="440"/>
                  </a:lnTo>
                  <a:lnTo>
                    <a:pt x="294" y="444"/>
                  </a:lnTo>
                  <a:lnTo>
                    <a:pt x="294" y="444"/>
                  </a:lnTo>
                  <a:lnTo>
                    <a:pt x="285" y="461"/>
                  </a:lnTo>
                  <a:lnTo>
                    <a:pt x="276" y="481"/>
                  </a:lnTo>
                  <a:lnTo>
                    <a:pt x="268" y="504"/>
                  </a:lnTo>
                  <a:lnTo>
                    <a:pt x="261" y="527"/>
                  </a:lnTo>
                  <a:lnTo>
                    <a:pt x="249" y="569"/>
                  </a:lnTo>
                  <a:lnTo>
                    <a:pt x="241" y="602"/>
                  </a:lnTo>
                  <a:lnTo>
                    <a:pt x="241" y="602"/>
                  </a:lnTo>
                  <a:lnTo>
                    <a:pt x="239" y="606"/>
                  </a:lnTo>
                  <a:lnTo>
                    <a:pt x="237" y="610"/>
                  </a:lnTo>
                  <a:lnTo>
                    <a:pt x="234" y="614"/>
                  </a:lnTo>
                  <a:lnTo>
                    <a:pt x="231" y="617"/>
                  </a:lnTo>
                  <a:lnTo>
                    <a:pt x="227" y="620"/>
                  </a:lnTo>
                  <a:lnTo>
                    <a:pt x="223" y="622"/>
                  </a:lnTo>
                  <a:lnTo>
                    <a:pt x="218" y="623"/>
                  </a:lnTo>
                  <a:lnTo>
                    <a:pt x="214" y="623"/>
                  </a:lnTo>
                  <a:lnTo>
                    <a:pt x="57" y="623"/>
                  </a:lnTo>
                  <a:lnTo>
                    <a:pt x="57" y="736"/>
                  </a:lnTo>
                  <a:lnTo>
                    <a:pt x="214" y="736"/>
                  </a:lnTo>
                  <a:lnTo>
                    <a:pt x="214" y="736"/>
                  </a:lnTo>
                  <a:lnTo>
                    <a:pt x="218" y="737"/>
                  </a:lnTo>
                  <a:lnTo>
                    <a:pt x="223" y="738"/>
                  </a:lnTo>
                  <a:lnTo>
                    <a:pt x="227" y="740"/>
                  </a:lnTo>
                  <a:lnTo>
                    <a:pt x="231" y="743"/>
                  </a:lnTo>
                  <a:lnTo>
                    <a:pt x="234" y="746"/>
                  </a:lnTo>
                  <a:lnTo>
                    <a:pt x="237" y="749"/>
                  </a:lnTo>
                  <a:lnTo>
                    <a:pt x="239" y="753"/>
                  </a:lnTo>
                  <a:lnTo>
                    <a:pt x="241" y="758"/>
                  </a:lnTo>
                  <a:lnTo>
                    <a:pt x="241" y="758"/>
                  </a:lnTo>
                  <a:lnTo>
                    <a:pt x="249" y="791"/>
                  </a:lnTo>
                  <a:lnTo>
                    <a:pt x="261" y="833"/>
                  </a:lnTo>
                  <a:lnTo>
                    <a:pt x="268" y="856"/>
                  </a:lnTo>
                  <a:lnTo>
                    <a:pt x="276" y="878"/>
                  </a:lnTo>
                  <a:lnTo>
                    <a:pt x="285" y="899"/>
                  </a:lnTo>
                  <a:lnTo>
                    <a:pt x="294" y="916"/>
                  </a:lnTo>
                  <a:lnTo>
                    <a:pt x="294" y="916"/>
                  </a:lnTo>
                  <a:lnTo>
                    <a:pt x="296" y="920"/>
                  </a:lnTo>
                  <a:lnTo>
                    <a:pt x="297" y="925"/>
                  </a:lnTo>
                  <a:lnTo>
                    <a:pt x="298" y="929"/>
                  </a:lnTo>
                  <a:lnTo>
                    <a:pt x="298" y="934"/>
                  </a:lnTo>
                  <a:lnTo>
                    <a:pt x="297" y="938"/>
                  </a:lnTo>
                  <a:lnTo>
                    <a:pt x="295" y="943"/>
                  </a:lnTo>
                  <a:lnTo>
                    <a:pt x="293" y="947"/>
                  </a:lnTo>
                  <a:lnTo>
                    <a:pt x="290" y="950"/>
                  </a:lnTo>
                  <a:lnTo>
                    <a:pt x="180" y="1060"/>
                  </a:lnTo>
                  <a:lnTo>
                    <a:pt x="300" y="1181"/>
                  </a:lnTo>
                  <a:lnTo>
                    <a:pt x="411" y="1070"/>
                  </a:lnTo>
                  <a:lnTo>
                    <a:pt x="411" y="1070"/>
                  </a:lnTo>
                  <a:lnTo>
                    <a:pt x="414" y="1067"/>
                  </a:lnTo>
                  <a:lnTo>
                    <a:pt x="418" y="1065"/>
                  </a:lnTo>
                  <a:lnTo>
                    <a:pt x="423" y="1063"/>
                  </a:lnTo>
                  <a:lnTo>
                    <a:pt x="427" y="1062"/>
                  </a:lnTo>
                  <a:lnTo>
                    <a:pt x="432" y="1062"/>
                  </a:lnTo>
                  <a:lnTo>
                    <a:pt x="436" y="1063"/>
                  </a:lnTo>
                  <a:lnTo>
                    <a:pt x="441" y="1064"/>
                  </a:lnTo>
                  <a:lnTo>
                    <a:pt x="445" y="1066"/>
                  </a:lnTo>
                  <a:lnTo>
                    <a:pt x="445" y="1066"/>
                  </a:lnTo>
                  <a:lnTo>
                    <a:pt x="463" y="1076"/>
                  </a:lnTo>
                  <a:lnTo>
                    <a:pt x="483" y="1085"/>
                  </a:lnTo>
                  <a:lnTo>
                    <a:pt x="505" y="1093"/>
                  </a:lnTo>
                  <a:lnTo>
                    <a:pt x="528" y="1100"/>
                  </a:lnTo>
                  <a:lnTo>
                    <a:pt x="570" y="1112"/>
                  </a:lnTo>
                  <a:lnTo>
                    <a:pt x="602" y="1120"/>
                  </a:lnTo>
                  <a:lnTo>
                    <a:pt x="602" y="1120"/>
                  </a:lnTo>
                  <a:lnTo>
                    <a:pt x="608" y="1122"/>
                  </a:lnTo>
                  <a:lnTo>
                    <a:pt x="612" y="1124"/>
                  </a:lnTo>
                  <a:lnTo>
                    <a:pt x="615" y="1127"/>
                  </a:lnTo>
                  <a:lnTo>
                    <a:pt x="619" y="1130"/>
                  </a:lnTo>
                  <a:lnTo>
                    <a:pt x="621" y="1134"/>
                  </a:lnTo>
                  <a:lnTo>
                    <a:pt x="623" y="1138"/>
                  </a:lnTo>
                  <a:lnTo>
                    <a:pt x="624" y="1143"/>
                  </a:lnTo>
                  <a:lnTo>
                    <a:pt x="625" y="1148"/>
                  </a:lnTo>
                  <a:lnTo>
                    <a:pt x="625" y="1304"/>
                  </a:lnTo>
                  <a:lnTo>
                    <a:pt x="738" y="1304"/>
                  </a:lnTo>
                  <a:lnTo>
                    <a:pt x="738" y="1148"/>
                  </a:lnTo>
                  <a:lnTo>
                    <a:pt x="738" y="1148"/>
                  </a:lnTo>
                  <a:lnTo>
                    <a:pt x="738" y="1143"/>
                  </a:lnTo>
                  <a:lnTo>
                    <a:pt x="739" y="1138"/>
                  </a:lnTo>
                  <a:lnTo>
                    <a:pt x="741" y="1134"/>
                  </a:lnTo>
                  <a:lnTo>
                    <a:pt x="744" y="1130"/>
                  </a:lnTo>
                  <a:lnTo>
                    <a:pt x="747" y="1127"/>
                  </a:lnTo>
                  <a:lnTo>
                    <a:pt x="751" y="1124"/>
                  </a:lnTo>
                  <a:lnTo>
                    <a:pt x="755" y="1122"/>
                  </a:lnTo>
                  <a:lnTo>
                    <a:pt x="759" y="1120"/>
                  </a:lnTo>
                  <a:lnTo>
                    <a:pt x="759" y="1120"/>
                  </a:lnTo>
                  <a:lnTo>
                    <a:pt x="791" y="1112"/>
                  </a:lnTo>
                  <a:lnTo>
                    <a:pt x="835" y="1100"/>
                  </a:lnTo>
                  <a:lnTo>
                    <a:pt x="857" y="1093"/>
                  </a:lnTo>
                  <a:lnTo>
                    <a:pt x="879" y="1085"/>
                  </a:lnTo>
                  <a:lnTo>
                    <a:pt x="899" y="1077"/>
                  </a:lnTo>
                  <a:lnTo>
                    <a:pt x="917" y="1066"/>
                  </a:lnTo>
                  <a:lnTo>
                    <a:pt x="917" y="1066"/>
                  </a:lnTo>
                  <a:lnTo>
                    <a:pt x="921" y="1064"/>
                  </a:lnTo>
                  <a:lnTo>
                    <a:pt x="926" y="1063"/>
                  </a:lnTo>
                  <a:lnTo>
                    <a:pt x="930" y="1062"/>
                  </a:lnTo>
                  <a:lnTo>
                    <a:pt x="935" y="1062"/>
                  </a:lnTo>
                  <a:lnTo>
                    <a:pt x="940" y="1063"/>
                  </a:lnTo>
                  <a:lnTo>
                    <a:pt x="944" y="1065"/>
                  </a:lnTo>
                  <a:lnTo>
                    <a:pt x="948" y="1067"/>
                  </a:lnTo>
                  <a:lnTo>
                    <a:pt x="952" y="1070"/>
                  </a:lnTo>
                  <a:lnTo>
                    <a:pt x="1062" y="1181"/>
                  </a:lnTo>
                  <a:lnTo>
                    <a:pt x="1182" y="1060"/>
                  </a:lnTo>
                  <a:lnTo>
                    <a:pt x="1072" y="950"/>
                  </a:lnTo>
                  <a:lnTo>
                    <a:pt x="1072" y="950"/>
                  </a:lnTo>
                  <a:lnTo>
                    <a:pt x="1069" y="947"/>
                  </a:lnTo>
                  <a:lnTo>
                    <a:pt x="1066" y="943"/>
                  </a:lnTo>
                  <a:lnTo>
                    <a:pt x="1065" y="938"/>
                  </a:lnTo>
                  <a:lnTo>
                    <a:pt x="1064" y="934"/>
                  </a:lnTo>
                  <a:lnTo>
                    <a:pt x="1064" y="929"/>
                  </a:lnTo>
                  <a:lnTo>
                    <a:pt x="1064" y="925"/>
                  </a:lnTo>
                  <a:lnTo>
                    <a:pt x="1066" y="920"/>
                  </a:lnTo>
                  <a:lnTo>
                    <a:pt x="1068" y="916"/>
                  </a:lnTo>
                  <a:lnTo>
                    <a:pt x="1068" y="916"/>
                  </a:lnTo>
                  <a:lnTo>
                    <a:pt x="1077" y="899"/>
                  </a:lnTo>
                  <a:lnTo>
                    <a:pt x="1086" y="878"/>
                  </a:lnTo>
                  <a:lnTo>
                    <a:pt x="1094" y="856"/>
                  </a:lnTo>
                  <a:lnTo>
                    <a:pt x="1101" y="833"/>
                  </a:lnTo>
                  <a:lnTo>
                    <a:pt x="1114" y="791"/>
                  </a:lnTo>
                  <a:lnTo>
                    <a:pt x="1122" y="758"/>
                  </a:lnTo>
                  <a:lnTo>
                    <a:pt x="1122" y="758"/>
                  </a:lnTo>
                  <a:lnTo>
                    <a:pt x="1123" y="753"/>
                  </a:lnTo>
                  <a:lnTo>
                    <a:pt x="1125" y="749"/>
                  </a:lnTo>
                  <a:lnTo>
                    <a:pt x="1128" y="746"/>
                  </a:lnTo>
                  <a:lnTo>
                    <a:pt x="1132" y="743"/>
                  </a:lnTo>
                  <a:lnTo>
                    <a:pt x="1135" y="740"/>
                  </a:lnTo>
                  <a:lnTo>
                    <a:pt x="1140" y="738"/>
                  </a:lnTo>
                  <a:lnTo>
                    <a:pt x="1144" y="737"/>
                  </a:lnTo>
                  <a:lnTo>
                    <a:pt x="1149" y="736"/>
                  </a:lnTo>
                  <a:lnTo>
                    <a:pt x="1304" y="736"/>
                  </a:lnTo>
                  <a:lnTo>
                    <a:pt x="1304" y="623"/>
                  </a:lnTo>
                  <a:lnTo>
                    <a:pt x="1149" y="623"/>
                  </a:lnTo>
                  <a:lnTo>
                    <a:pt x="1149" y="623"/>
                  </a:lnTo>
                  <a:lnTo>
                    <a:pt x="1144" y="623"/>
                  </a:lnTo>
                  <a:lnTo>
                    <a:pt x="1140" y="622"/>
                  </a:lnTo>
                  <a:lnTo>
                    <a:pt x="1135" y="620"/>
                  </a:lnTo>
                  <a:lnTo>
                    <a:pt x="1132" y="617"/>
                  </a:lnTo>
                  <a:lnTo>
                    <a:pt x="1128" y="614"/>
                  </a:lnTo>
                  <a:lnTo>
                    <a:pt x="1125" y="610"/>
                  </a:lnTo>
                  <a:lnTo>
                    <a:pt x="1123" y="606"/>
                  </a:lnTo>
                  <a:lnTo>
                    <a:pt x="1122" y="602"/>
                  </a:lnTo>
                  <a:lnTo>
                    <a:pt x="1122" y="602"/>
                  </a:lnTo>
                  <a:lnTo>
                    <a:pt x="1109" y="555"/>
                  </a:lnTo>
                  <a:lnTo>
                    <a:pt x="1102" y="530"/>
                  </a:lnTo>
                  <a:lnTo>
                    <a:pt x="1094" y="505"/>
                  </a:lnTo>
                  <a:lnTo>
                    <a:pt x="1094" y="505"/>
                  </a:lnTo>
                  <a:lnTo>
                    <a:pt x="1093" y="499"/>
                  </a:lnTo>
                  <a:lnTo>
                    <a:pt x="1092" y="494"/>
                  </a:lnTo>
                  <a:lnTo>
                    <a:pt x="1093" y="488"/>
                  </a:lnTo>
                  <a:lnTo>
                    <a:pt x="1095" y="482"/>
                  </a:lnTo>
                  <a:lnTo>
                    <a:pt x="1098" y="478"/>
                  </a:lnTo>
                  <a:lnTo>
                    <a:pt x="1102" y="474"/>
                  </a:lnTo>
                  <a:lnTo>
                    <a:pt x="1106" y="470"/>
                  </a:lnTo>
                  <a:lnTo>
                    <a:pt x="1112" y="468"/>
                  </a:lnTo>
                  <a:lnTo>
                    <a:pt x="1112" y="468"/>
                  </a:lnTo>
                  <a:lnTo>
                    <a:pt x="1118" y="467"/>
                  </a:lnTo>
                  <a:lnTo>
                    <a:pt x="1123" y="467"/>
                  </a:lnTo>
                  <a:lnTo>
                    <a:pt x="1129" y="468"/>
                  </a:lnTo>
                  <a:lnTo>
                    <a:pt x="1134" y="470"/>
                  </a:lnTo>
                  <a:lnTo>
                    <a:pt x="1138" y="472"/>
                  </a:lnTo>
                  <a:lnTo>
                    <a:pt x="1142" y="476"/>
                  </a:lnTo>
                  <a:lnTo>
                    <a:pt x="1146" y="481"/>
                  </a:lnTo>
                  <a:lnTo>
                    <a:pt x="1148" y="487"/>
                  </a:lnTo>
                  <a:lnTo>
                    <a:pt x="1148" y="487"/>
                  </a:lnTo>
                  <a:lnTo>
                    <a:pt x="1161" y="527"/>
                  </a:lnTo>
                  <a:lnTo>
                    <a:pt x="1171" y="566"/>
                  </a:lnTo>
                  <a:lnTo>
                    <a:pt x="1333" y="566"/>
                  </a:lnTo>
                  <a:lnTo>
                    <a:pt x="1333" y="566"/>
                  </a:lnTo>
                  <a:lnTo>
                    <a:pt x="1339" y="567"/>
                  </a:lnTo>
                  <a:lnTo>
                    <a:pt x="1344" y="568"/>
                  </a:lnTo>
                  <a:lnTo>
                    <a:pt x="1349" y="571"/>
                  </a:lnTo>
                  <a:lnTo>
                    <a:pt x="1353" y="574"/>
                  </a:lnTo>
                  <a:lnTo>
                    <a:pt x="1356" y="578"/>
                  </a:lnTo>
                  <a:lnTo>
                    <a:pt x="1359" y="584"/>
                  </a:lnTo>
                  <a:lnTo>
                    <a:pt x="1361" y="590"/>
                  </a:lnTo>
                  <a:lnTo>
                    <a:pt x="1361" y="595"/>
                  </a:lnTo>
                  <a:lnTo>
                    <a:pt x="1361" y="765"/>
                  </a:lnTo>
                  <a:lnTo>
                    <a:pt x="1361" y="765"/>
                  </a:lnTo>
                  <a:lnTo>
                    <a:pt x="1361" y="770"/>
                  </a:lnTo>
                  <a:lnTo>
                    <a:pt x="1359" y="775"/>
                  </a:lnTo>
                  <a:lnTo>
                    <a:pt x="1356" y="781"/>
                  </a:lnTo>
                  <a:lnTo>
                    <a:pt x="1353" y="785"/>
                  </a:lnTo>
                  <a:lnTo>
                    <a:pt x="1349" y="789"/>
                  </a:lnTo>
                  <a:lnTo>
                    <a:pt x="1344" y="791"/>
                  </a:lnTo>
                  <a:lnTo>
                    <a:pt x="1339" y="793"/>
                  </a:lnTo>
                  <a:lnTo>
                    <a:pt x="1333" y="794"/>
                  </a:lnTo>
                  <a:lnTo>
                    <a:pt x="1171" y="794"/>
                  </a:lnTo>
                  <a:lnTo>
                    <a:pt x="1171" y="794"/>
                  </a:lnTo>
                  <a:lnTo>
                    <a:pt x="1162" y="828"/>
                  </a:lnTo>
                  <a:lnTo>
                    <a:pt x="1152" y="862"/>
                  </a:lnTo>
                  <a:lnTo>
                    <a:pt x="1140" y="896"/>
                  </a:lnTo>
                  <a:lnTo>
                    <a:pt x="1134" y="911"/>
                  </a:lnTo>
                  <a:lnTo>
                    <a:pt x="1127" y="925"/>
                  </a:lnTo>
                  <a:lnTo>
                    <a:pt x="1242" y="1041"/>
                  </a:lnTo>
                  <a:lnTo>
                    <a:pt x="1242" y="1041"/>
                  </a:lnTo>
                  <a:lnTo>
                    <a:pt x="1246" y="1045"/>
                  </a:lnTo>
                  <a:lnTo>
                    <a:pt x="1248" y="1050"/>
                  </a:lnTo>
                  <a:lnTo>
                    <a:pt x="1250" y="1055"/>
                  </a:lnTo>
                  <a:lnTo>
                    <a:pt x="1251" y="1060"/>
                  </a:lnTo>
                  <a:lnTo>
                    <a:pt x="1250" y="1066"/>
                  </a:lnTo>
                  <a:lnTo>
                    <a:pt x="1248" y="1071"/>
                  </a:lnTo>
                  <a:lnTo>
                    <a:pt x="1246" y="1077"/>
                  </a:lnTo>
                  <a:lnTo>
                    <a:pt x="1242" y="1081"/>
                  </a:lnTo>
                  <a:lnTo>
                    <a:pt x="1082" y="1241"/>
                  </a:lnTo>
                  <a:lnTo>
                    <a:pt x="1082" y="1241"/>
                  </a:lnTo>
                  <a:lnTo>
                    <a:pt x="1077" y="1245"/>
                  </a:lnTo>
                  <a:lnTo>
                    <a:pt x="1072" y="1247"/>
                  </a:lnTo>
                  <a:lnTo>
                    <a:pt x="1067" y="1249"/>
                  </a:lnTo>
                  <a:lnTo>
                    <a:pt x="1062" y="1249"/>
                  </a:lnTo>
                  <a:lnTo>
                    <a:pt x="1056" y="1249"/>
                  </a:lnTo>
                  <a:lnTo>
                    <a:pt x="1051" y="1247"/>
                  </a:lnTo>
                  <a:lnTo>
                    <a:pt x="1046" y="1245"/>
                  </a:lnTo>
                  <a:lnTo>
                    <a:pt x="1042" y="1241"/>
                  </a:lnTo>
                  <a:lnTo>
                    <a:pt x="927" y="1126"/>
                  </a:lnTo>
                  <a:lnTo>
                    <a:pt x="927" y="1126"/>
                  </a:lnTo>
                  <a:lnTo>
                    <a:pt x="912" y="1132"/>
                  </a:lnTo>
                  <a:lnTo>
                    <a:pt x="896" y="1139"/>
                  </a:lnTo>
                  <a:lnTo>
                    <a:pt x="863" y="1150"/>
                  </a:lnTo>
                  <a:lnTo>
                    <a:pt x="829" y="1161"/>
                  </a:lnTo>
                  <a:lnTo>
                    <a:pt x="794" y="1170"/>
                  </a:lnTo>
                  <a:lnTo>
                    <a:pt x="794" y="1332"/>
                  </a:lnTo>
                  <a:lnTo>
                    <a:pt x="794" y="1332"/>
                  </a:lnTo>
                  <a:lnTo>
                    <a:pt x="793" y="1337"/>
                  </a:lnTo>
                  <a:lnTo>
                    <a:pt x="792" y="1343"/>
                  </a:lnTo>
                  <a:lnTo>
                    <a:pt x="789" y="1347"/>
                  </a:lnTo>
                  <a:lnTo>
                    <a:pt x="786" y="1352"/>
                  </a:lnTo>
                  <a:lnTo>
                    <a:pt x="782" y="1355"/>
                  </a:lnTo>
                  <a:lnTo>
                    <a:pt x="777" y="1358"/>
                  </a:lnTo>
                  <a:lnTo>
                    <a:pt x="772" y="1359"/>
                  </a:lnTo>
                  <a:lnTo>
                    <a:pt x="766" y="1360"/>
                  </a:lnTo>
                  <a:lnTo>
                    <a:pt x="766" y="1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64" name="Freeform 116">
              <a:extLst>
                <a:ext uri="{FF2B5EF4-FFF2-40B4-BE49-F238E27FC236}">
                  <a16:creationId xmlns:a16="http://schemas.microsoft.com/office/drawing/2014/main" id="{90F13737-2541-444E-AEF2-1600AED3678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6238" y="3249613"/>
              <a:ext cx="249238" cy="222250"/>
            </a:xfrm>
            <a:custGeom>
              <a:avLst/>
              <a:gdLst>
                <a:gd name="T0" fmla="*/ 281 w 944"/>
                <a:gd name="T1" fmla="*/ 843 h 843"/>
                <a:gd name="T2" fmla="*/ 281 w 944"/>
                <a:gd name="T3" fmla="*/ 843 h 843"/>
                <a:gd name="T4" fmla="*/ 276 w 944"/>
                <a:gd name="T5" fmla="*/ 842 h 843"/>
                <a:gd name="T6" fmla="*/ 270 w 944"/>
                <a:gd name="T7" fmla="*/ 841 h 843"/>
                <a:gd name="T8" fmla="*/ 266 w 944"/>
                <a:gd name="T9" fmla="*/ 838 h 843"/>
                <a:gd name="T10" fmla="*/ 261 w 944"/>
                <a:gd name="T11" fmla="*/ 835 h 843"/>
                <a:gd name="T12" fmla="*/ 8 w 944"/>
                <a:gd name="T13" fmla="*/ 580 h 843"/>
                <a:gd name="T14" fmla="*/ 8 w 944"/>
                <a:gd name="T15" fmla="*/ 580 h 843"/>
                <a:gd name="T16" fmla="*/ 4 w 944"/>
                <a:gd name="T17" fmla="*/ 576 h 843"/>
                <a:gd name="T18" fmla="*/ 2 w 944"/>
                <a:gd name="T19" fmla="*/ 571 h 843"/>
                <a:gd name="T20" fmla="*/ 0 w 944"/>
                <a:gd name="T21" fmla="*/ 566 h 843"/>
                <a:gd name="T22" fmla="*/ 0 w 944"/>
                <a:gd name="T23" fmla="*/ 561 h 843"/>
                <a:gd name="T24" fmla="*/ 0 w 944"/>
                <a:gd name="T25" fmla="*/ 555 h 843"/>
                <a:gd name="T26" fmla="*/ 2 w 944"/>
                <a:gd name="T27" fmla="*/ 550 h 843"/>
                <a:gd name="T28" fmla="*/ 4 w 944"/>
                <a:gd name="T29" fmla="*/ 545 h 843"/>
                <a:gd name="T30" fmla="*/ 8 w 944"/>
                <a:gd name="T31" fmla="*/ 541 h 843"/>
                <a:gd name="T32" fmla="*/ 8 w 944"/>
                <a:gd name="T33" fmla="*/ 541 h 843"/>
                <a:gd name="T34" fmla="*/ 12 w 944"/>
                <a:gd name="T35" fmla="*/ 537 h 843"/>
                <a:gd name="T36" fmla="*/ 17 w 944"/>
                <a:gd name="T37" fmla="*/ 535 h 843"/>
                <a:gd name="T38" fmla="*/ 23 w 944"/>
                <a:gd name="T39" fmla="*/ 533 h 843"/>
                <a:gd name="T40" fmla="*/ 28 w 944"/>
                <a:gd name="T41" fmla="*/ 532 h 843"/>
                <a:gd name="T42" fmla="*/ 33 w 944"/>
                <a:gd name="T43" fmla="*/ 533 h 843"/>
                <a:gd name="T44" fmla="*/ 38 w 944"/>
                <a:gd name="T45" fmla="*/ 535 h 843"/>
                <a:gd name="T46" fmla="*/ 43 w 944"/>
                <a:gd name="T47" fmla="*/ 537 h 843"/>
                <a:gd name="T48" fmla="*/ 48 w 944"/>
                <a:gd name="T49" fmla="*/ 541 h 843"/>
                <a:gd name="T50" fmla="*/ 279 w 944"/>
                <a:gd name="T51" fmla="*/ 772 h 843"/>
                <a:gd name="T52" fmla="*/ 893 w 944"/>
                <a:gd name="T53" fmla="*/ 10 h 843"/>
                <a:gd name="T54" fmla="*/ 893 w 944"/>
                <a:gd name="T55" fmla="*/ 10 h 843"/>
                <a:gd name="T56" fmla="*/ 898 w 944"/>
                <a:gd name="T57" fmla="*/ 6 h 843"/>
                <a:gd name="T58" fmla="*/ 903 w 944"/>
                <a:gd name="T59" fmla="*/ 3 h 843"/>
                <a:gd name="T60" fmla="*/ 908 w 944"/>
                <a:gd name="T61" fmla="*/ 1 h 843"/>
                <a:gd name="T62" fmla="*/ 913 w 944"/>
                <a:gd name="T63" fmla="*/ 0 h 843"/>
                <a:gd name="T64" fmla="*/ 919 w 944"/>
                <a:gd name="T65" fmla="*/ 0 h 843"/>
                <a:gd name="T66" fmla="*/ 924 w 944"/>
                <a:gd name="T67" fmla="*/ 1 h 843"/>
                <a:gd name="T68" fmla="*/ 929 w 944"/>
                <a:gd name="T69" fmla="*/ 3 h 843"/>
                <a:gd name="T70" fmla="*/ 934 w 944"/>
                <a:gd name="T71" fmla="*/ 6 h 843"/>
                <a:gd name="T72" fmla="*/ 934 w 944"/>
                <a:gd name="T73" fmla="*/ 6 h 843"/>
                <a:gd name="T74" fmla="*/ 938 w 944"/>
                <a:gd name="T75" fmla="*/ 10 h 843"/>
                <a:gd name="T76" fmla="*/ 941 w 944"/>
                <a:gd name="T77" fmla="*/ 15 h 843"/>
                <a:gd name="T78" fmla="*/ 943 w 944"/>
                <a:gd name="T79" fmla="*/ 20 h 843"/>
                <a:gd name="T80" fmla="*/ 944 w 944"/>
                <a:gd name="T81" fmla="*/ 25 h 843"/>
                <a:gd name="T82" fmla="*/ 944 w 944"/>
                <a:gd name="T83" fmla="*/ 30 h 843"/>
                <a:gd name="T84" fmla="*/ 943 w 944"/>
                <a:gd name="T85" fmla="*/ 36 h 843"/>
                <a:gd name="T86" fmla="*/ 941 w 944"/>
                <a:gd name="T87" fmla="*/ 41 h 843"/>
                <a:gd name="T88" fmla="*/ 938 w 944"/>
                <a:gd name="T89" fmla="*/ 46 h 843"/>
                <a:gd name="T90" fmla="*/ 304 w 944"/>
                <a:gd name="T91" fmla="*/ 832 h 843"/>
                <a:gd name="T92" fmla="*/ 304 w 944"/>
                <a:gd name="T93" fmla="*/ 832 h 843"/>
                <a:gd name="T94" fmla="*/ 300 w 944"/>
                <a:gd name="T95" fmla="*/ 837 h 843"/>
                <a:gd name="T96" fmla="*/ 295 w 944"/>
                <a:gd name="T97" fmla="*/ 840 h 843"/>
                <a:gd name="T98" fmla="*/ 288 w 944"/>
                <a:gd name="T99" fmla="*/ 842 h 843"/>
                <a:gd name="T100" fmla="*/ 283 w 944"/>
                <a:gd name="T101" fmla="*/ 843 h 843"/>
                <a:gd name="T102" fmla="*/ 283 w 944"/>
                <a:gd name="T103" fmla="*/ 843 h 843"/>
                <a:gd name="T104" fmla="*/ 281 w 944"/>
                <a:gd name="T105" fmla="*/ 843 h 843"/>
                <a:gd name="T106" fmla="*/ 281 w 944"/>
                <a:gd name="T10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4" h="843">
                  <a:moveTo>
                    <a:pt x="281" y="843"/>
                  </a:moveTo>
                  <a:lnTo>
                    <a:pt x="281" y="843"/>
                  </a:lnTo>
                  <a:lnTo>
                    <a:pt x="276" y="842"/>
                  </a:lnTo>
                  <a:lnTo>
                    <a:pt x="270" y="841"/>
                  </a:lnTo>
                  <a:lnTo>
                    <a:pt x="266" y="838"/>
                  </a:lnTo>
                  <a:lnTo>
                    <a:pt x="261" y="835"/>
                  </a:lnTo>
                  <a:lnTo>
                    <a:pt x="8" y="580"/>
                  </a:lnTo>
                  <a:lnTo>
                    <a:pt x="8" y="580"/>
                  </a:lnTo>
                  <a:lnTo>
                    <a:pt x="4" y="576"/>
                  </a:lnTo>
                  <a:lnTo>
                    <a:pt x="2" y="571"/>
                  </a:lnTo>
                  <a:lnTo>
                    <a:pt x="0" y="566"/>
                  </a:lnTo>
                  <a:lnTo>
                    <a:pt x="0" y="561"/>
                  </a:lnTo>
                  <a:lnTo>
                    <a:pt x="0" y="555"/>
                  </a:lnTo>
                  <a:lnTo>
                    <a:pt x="2" y="550"/>
                  </a:lnTo>
                  <a:lnTo>
                    <a:pt x="4" y="545"/>
                  </a:lnTo>
                  <a:lnTo>
                    <a:pt x="8" y="541"/>
                  </a:lnTo>
                  <a:lnTo>
                    <a:pt x="8" y="541"/>
                  </a:lnTo>
                  <a:lnTo>
                    <a:pt x="12" y="537"/>
                  </a:lnTo>
                  <a:lnTo>
                    <a:pt x="17" y="535"/>
                  </a:lnTo>
                  <a:lnTo>
                    <a:pt x="23" y="533"/>
                  </a:lnTo>
                  <a:lnTo>
                    <a:pt x="28" y="532"/>
                  </a:lnTo>
                  <a:lnTo>
                    <a:pt x="33" y="533"/>
                  </a:lnTo>
                  <a:lnTo>
                    <a:pt x="38" y="535"/>
                  </a:lnTo>
                  <a:lnTo>
                    <a:pt x="43" y="537"/>
                  </a:lnTo>
                  <a:lnTo>
                    <a:pt x="48" y="541"/>
                  </a:lnTo>
                  <a:lnTo>
                    <a:pt x="279" y="772"/>
                  </a:lnTo>
                  <a:lnTo>
                    <a:pt x="893" y="10"/>
                  </a:lnTo>
                  <a:lnTo>
                    <a:pt x="893" y="10"/>
                  </a:lnTo>
                  <a:lnTo>
                    <a:pt x="898" y="6"/>
                  </a:lnTo>
                  <a:lnTo>
                    <a:pt x="903" y="3"/>
                  </a:lnTo>
                  <a:lnTo>
                    <a:pt x="908" y="1"/>
                  </a:lnTo>
                  <a:lnTo>
                    <a:pt x="913" y="0"/>
                  </a:lnTo>
                  <a:lnTo>
                    <a:pt x="919" y="0"/>
                  </a:lnTo>
                  <a:lnTo>
                    <a:pt x="924" y="1"/>
                  </a:lnTo>
                  <a:lnTo>
                    <a:pt x="929" y="3"/>
                  </a:lnTo>
                  <a:lnTo>
                    <a:pt x="934" y="6"/>
                  </a:lnTo>
                  <a:lnTo>
                    <a:pt x="934" y="6"/>
                  </a:lnTo>
                  <a:lnTo>
                    <a:pt x="938" y="10"/>
                  </a:lnTo>
                  <a:lnTo>
                    <a:pt x="941" y="15"/>
                  </a:lnTo>
                  <a:lnTo>
                    <a:pt x="943" y="20"/>
                  </a:lnTo>
                  <a:lnTo>
                    <a:pt x="944" y="25"/>
                  </a:lnTo>
                  <a:lnTo>
                    <a:pt x="944" y="30"/>
                  </a:lnTo>
                  <a:lnTo>
                    <a:pt x="943" y="36"/>
                  </a:lnTo>
                  <a:lnTo>
                    <a:pt x="941" y="41"/>
                  </a:lnTo>
                  <a:lnTo>
                    <a:pt x="938" y="46"/>
                  </a:lnTo>
                  <a:lnTo>
                    <a:pt x="304" y="832"/>
                  </a:lnTo>
                  <a:lnTo>
                    <a:pt x="304" y="832"/>
                  </a:lnTo>
                  <a:lnTo>
                    <a:pt x="300" y="837"/>
                  </a:lnTo>
                  <a:lnTo>
                    <a:pt x="295" y="840"/>
                  </a:lnTo>
                  <a:lnTo>
                    <a:pt x="288" y="842"/>
                  </a:lnTo>
                  <a:lnTo>
                    <a:pt x="283" y="843"/>
                  </a:lnTo>
                  <a:lnTo>
                    <a:pt x="283" y="843"/>
                  </a:lnTo>
                  <a:lnTo>
                    <a:pt x="281" y="843"/>
                  </a:lnTo>
                  <a:lnTo>
                    <a:pt x="281" y="8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F25D5EF6-E110-49BD-83EC-5845911D1A54}"/>
              </a:ext>
            </a:extLst>
          </p:cNvPr>
          <p:cNvGrpSpPr/>
          <p:nvPr/>
        </p:nvGrpSpPr>
        <p:grpSpPr>
          <a:xfrm>
            <a:off x="3101266" y="895818"/>
            <a:ext cx="1482719" cy="443198"/>
            <a:chOff x="3118313" y="912009"/>
            <a:chExt cx="1482719" cy="443198"/>
          </a:xfrm>
        </p:grpSpPr>
        <p:sp>
          <p:nvSpPr>
            <p:cNvPr id="38" name="Content Placeholder 8">
              <a:extLst>
                <a:ext uri="{FF2B5EF4-FFF2-40B4-BE49-F238E27FC236}">
                  <a16:creationId xmlns:a16="http://schemas.microsoft.com/office/drawing/2014/main" id="{1217FC45-831A-42AA-B589-C03236438956}"/>
                </a:ext>
              </a:extLst>
            </p:cNvPr>
            <p:cNvSpPr txBox="1">
              <a:spLocks/>
            </p:cNvSpPr>
            <p:nvPr/>
          </p:nvSpPr>
          <p:spPr>
            <a:xfrm>
              <a:off x="3772279" y="912009"/>
              <a:ext cx="828753" cy="443198"/>
            </a:xfrm>
            <a:prstGeom prst="rect">
              <a:avLst/>
            </a:prstGeom>
          </p:spPr>
          <p:txBody>
            <a:bodyPr vert="horz" wrap="none" lIns="0" tIns="0" rIns="0" bIns="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21D795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Key</a:t>
              </a:r>
              <a:b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21D795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</a:b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21D795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Activities</a:t>
              </a:r>
              <a:endParaRPr kumimoji="0" lang="en-ID" sz="1600" b="1" i="0" u="none" strike="noStrike" kern="1200" cap="none" spc="0" normalizeH="0" baseline="0" noProof="0" dirty="0">
                <a:ln>
                  <a:noFill/>
                </a:ln>
                <a:solidFill>
                  <a:srgbClr val="21D795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83B55E7C-EAC6-4BA0-8851-6B300B215C5C}"/>
                </a:ext>
              </a:extLst>
            </p:cNvPr>
            <p:cNvGrpSpPr/>
            <p:nvPr/>
          </p:nvGrpSpPr>
          <p:grpSpPr>
            <a:xfrm>
              <a:off x="3118313" y="915040"/>
              <a:ext cx="427510" cy="437136"/>
              <a:chOff x="9163050" y="3608388"/>
              <a:chExt cx="352426" cy="360363"/>
            </a:xfrm>
            <a:solidFill>
              <a:schemeClr val="bg1"/>
            </a:solidFill>
          </p:grpSpPr>
          <p:sp>
            <p:nvSpPr>
              <p:cNvPr id="46" name="Freeform 326">
                <a:extLst>
                  <a:ext uri="{FF2B5EF4-FFF2-40B4-BE49-F238E27FC236}">
                    <a16:creationId xmlns:a16="http://schemas.microsoft.com/office/drawing/2014/main" id="{D5B65373-02A2-4178-970B-1C998AF2AB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93213" y="3608388"/>
                <a:ext cx="119063" cy="120650"/>
              </a:xfrm>
              <a:custGeom>
                <a:avLst/>
                <a:gdLst>
                  <a:gd name="T0" fmla="*/ 203 w 453"/>
                  <a:gd name="T1" fmla="*/ 453 h 454"/>
                  <a:gd name="T2" fmla="*/ 138 w 453"/>
                  <a:gd name="T3" fmla="*/ 435 h 454"/>
                  <a:gd name="T4" fmla="*/ 83 w 453"/>
                  <a:gd name="T5" fmla="*/ 402 h 454"/>
                  <a:gd name="T6" fmla="*/ 38 w 453"/>
                  <a:gd name="T7" fmla="*/ 354 h 454"/>
                  <a:gd name="T8" fmla="*/ 10 w 453"/>
                  <a:gd name="T9" fmla="*/ 294 h 454"/>
                  <a:gd name="T10" fmla="*/ 0 w 453"/>
                  <a:gd name="T11" fmla="*/ 227 h 454"/>
                  <a:gd name="T12" fmla="*/ 4 w 453"/>
                  <a:gd name="T13" fmla="*/ 181 h 454"/>
                  <a:gd name="T14" fmla="*/ 27 w 453"/>
                  <a:gd name="T15" fmla="*/ 119 h 454"/>
                  <a:gd name="T16" fmla="*/ 67 w 453"/>
                  <a:gd name="T17" fmla="*/ 67 h 454"/>
                  <a:gd name="T18" fmla="*/ 118 w 453"/>
                  <a:gd name="T19" fmla="*/ 27 h 454"/>
                  <a:gd name="T20" fmla="*/ 181 w 453"/>
                  <a:gd name="T21" fmla="*/ 5 h 454"/>
                  <a:gd name="T22" fmla="*/ 226 w 453"/>
                  <a:gd name="T23" fmla="*/ 0 h 454"/>
                  <a:gd name="T24" fmla="*/ 294 w 453"/>
                  <a:gd name="T25" fmla="*/ 10 h 454"/>
                  <a:gd name="T26" fmla="*/ 353 w 453"/>
                  <a:gd name="T27" fmla="*/ 40 h 454"/>
                  <a:gd name="T28" fmla="*/ 402 w 453"/>
                  <a:gd name="T29" fmla="*/ 83 h 454"/>
                  <a:gd name="T30" fmla="*/ 435 w 453"/>
                  <a:gd name="T31" fmla="*/ 139 h 454"/>
                  <a:gd name="T32" fmla="*/ 452 w 453"/>
                  <a:gd name="T33" fmla="*/ 204 h 454"/>
                  <a:gd name="T34" fmla="*/ 452 w 453"/>
                  <a:gd name="T35" fmla="*/ 251 h 454"/>
                  <a:gd name="T36" fmla="*/ 435 w 453"/>
                  <a:gd name="T37" fmla="*/ 315 h 454"/>
                  <a:gd name="T38" fmla="*/ 402 w 453"/>
                  <a:gd name="T39" fmla="*/ 371 h 454"/>
                  <a:gd name="T40" fmla="*/ 353 w 453"/>
                  <a:gd name="T41" fmla="*/ 415 h 454"/>
                  <a:gd name="T42" fmla="*/ 294 w 453"/>
                  <a:gd name="T43" fmla="*/ 444 h 454"/>
                  <a:gd name="T44" fmla="*/ 226 w 453"/>
                  <a:gd name="T45" fmla="*/ 454 h 454"/>
                  <a:gd name="T46" fmla="*/ 226 w 453"/>
                  <a:gd name="T47" fmla="*/ 57 h 454"/>
                  <a:gd name="T48" fmla="*/ 176 w 453"/>
                  <a:gd name="T49" fmla="*/ 65 h 454"/>
                  <a:gd name="T50" fmla="*/ 131 w 453"/>
                  <a:gd name="T51" fmla="*/ 86 h 454"/>
                  <a:gd name="T52" fmla="*/ 96 w 453"/>
                  <a:gd name="T53" fmla="*/ 119 h 454"/>
                  <a:gd name="T54" fmla="*/ 70 w 453"/>
                  <a:gd name="T55" fmla="*/ 161 h 454"/>
                  <a:gd name="T56" fmla="*/ 58 w 453"/>
                  <a:gd name="T57" fmla="*/ 209 h 454"/>
                  <a:gd name="T58" fmla="*/ 58 w 453"/>
                  <a:gd name="T59" fmla="*/ 245 h 454"/>
                  <a:gd name="T60" fmla="*/ 70 w 453"/>
                  <a:gd name="T61" fmla="*/ 293 h 454"/>
                  <a:gd name="T62" fmla="*/ 96 w 453"/>
                  <a:gd name="T63" fmla="*/ 335 h 454"/>
                  <a:gd name="T64" fmla="*/ 131 w 453"/>
                  <a:gd name="T65" fmla="*/ 368 h 454"/>
                  <a:gd name="T66" fmla="*/ 176 w 453"/>
                  <a:gd name="T67" fmla="*/ 389 h 454"/>
                  <a:gd name="T68" fmla="*/ 226 w 453"/>
                  <a:gd name="T69" fmla="*/ 397 h 454"/>
                  <a:gd name="T70" fmla="*/ 261 w 453"/>
                  <a:gd name="T71" fmla="*/ 394 h 454"/>
                  <a:gd name="T72" fmla="*/ 308 w 453"/>
                  <a:gd name="T73" fmla="*/ 377 h 454"/>
                  <a:gd name="T74" fmla="*/ 346 w 453"/>
                  <a:gd name="T75" fmla="*/ 348 h 454"/>
                  <a:gd name="T76" fmla="*/ 376 w 453"/>
                  <a:gd name="T77" fmla="*/ 308 h 454"/>
                  <a:gd name="T78" fmla="*/ 393 w 453"/>
                  <a:gd name="T79" fmla="*/ 262 h 454"/>
                  <a:gd name="T80" fmla="*/ 397 w 453"/>
                  <a:gd name="T81" fmla="*/ 227 h 454"/>
                  <a:gd name="T82" fmla="*/ 389 w 453"/>
                  <a:gd name="T83" fmla="*/ 177 h 454"/>
                  <a:gd name="T84" fmla="*/ 368 w 453"/>
                  <a:gd name="T85" fmla="*/ 132 h 454"/>
                  <a:gd name="T86" fmla="*/ 334 w 453"/>
                  <a:gd name="T87" fmla="*/ 96 h 454"/>
                  <a:gd name="T88" fmla="*/ 293 w 453"/>
                  <a:gd name="T89" fmla="*/ 70 h 454"/>
                  <a:gd name="T90" fmla="*/ 244 w 453"/>
                  <a:gd name="T91" fmla="*/ 58 h 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53" h="454">
                    <a:moveTo>
                      <a:pt x="226" y="454"/>
                    </a:moveTo>
                    <a:lnTo>
                      <a:pt x="226" y="454"/>
                    </a:lnTo>
                    <a:lnTo>
                      <a:pt x="203" y="453"/>
                    </a:lnTo>
                    <a:lnTo>
                      <a:pt x="181" y="450"/>
                    </a:lnTo>
                    <a:lnTo>
                      <a:pt x="160" y="444"/>
                    </a:lnTo>
                    <a:lnTo>
                      <a:pt x="138" y="435"/>
                    </a:lnTo>
                    <a:lnTo>
                      <a:pt x="118" y="426"/>
                    </a:lnTo>
                    <a:lnTo>
                      <a:pt x="100" y="415"/>
                    </a:lnTo>
                    <a:lnTo>
                      <a:pt x="83" y="402"/>
                    </a:lnTo>
                    <a:lnTo>
                      <a:pt x="67" y="387"/>
                    </a:lnTo>
                    <a:lnTo>
                      <a:pt x="51" y="371"/>
                    </a:lnTo>
                    <a:lnTo>
                      <a:pt x="38" y="354"/>
                    </a:lnTo>
                    <a:lnTo>
                      <a:pt x="27" y="335"/>
                    </a:lnTo>
                    <a:lnTo>
                      <a:pt x="18" y="315"/>
                    </a:lnTo>
                    <a:lnTo>
                      <a:pt x="10" y="294"/>
                    </a:lnTo>
                    <a:lnTo>
                      <a:pt x="4" y="273"/>
                    </a:lnTo>
                    <a:lnTo>
                      <a:pt x="1" y="251"/>
                    </a:lnTo>
                    <a:lnTo>
                      <a:pt x="0" y="227"/>
                    </a:lnTo>
                    <a:lnTo>
                      <a:pt x="0" y="227"/>
                    </a:lnTo>
                    <a:lnTo>
                      <a:pt x="1" y="204"/>
                    </a:lnTo>
                    <a:lnTo>
                      <a:pt x="4" y="181"/>
                    </a:lnTo>
                    <a:lnTo>
                      <a:pt x="10" y="160"/>
                    </a:lnTo>
                    <a:lnTo>
                      <a:pt x="18" y="139"/>
                    </a:lnTo>
                    <a:lnTo>
                      <a:pt x="27" y="119"/>
                    </a:lnTo>
                    <a:lnTo>
                      <a:pt x="38" y="100"/>
                    </a:lnTo>
                    <a:lnTo>
                      <a:pt x="51" y="83"/>
                    </a:lnTo>
                    <a:lnTo>
                      <a:pt x="67" y="67"/>
                    </a:lnTo>
                    <a:lnTo>
                      <a:pt x="83" y="52"/>
                    </a:lnTo>
                    <a:lnTo>
                      <a:pt x="100" y="40"/>
                    </a:lnTo>
                    <a:lnTo>
                      <a:pt x="118" y="27"/>
                    </a:lnTo>
                    <a:lnTo>
                      <a:pt x="138" y="18"/>
                    </a:lnTo>
                    <a:lnTo>
                      <a:pt x="160" y="10"/>
                    </a:lnTo>
                    <a:lnTo>
                      <a:pt x="181" y="5"/>
                    </a:lnTo>
                    <a:lnTo>
                      <a:pt x="203" y="1"/>
                    </a:lnTo>
                    <a:lnTo>
                      <a:pt x="226" y="0"/>
                    </a:lnTo>
                    <a:lnTo>
                      <a:pt x="226" y="0"/>
                    </a:lnTo>
                    <a:lnTo>
                      <a:pt x="249" y="1"/>
                    </a:lnTo>
                    <a:lnTo>
                      <a:pt x="273" y="5"/>
                    </a:lnTo>
                    <a:lnTo>
                      <a:pt x="294" y="10"/>
                    </a:lnTo>
                    <a:lnTo>
                      <a:pt x="315" y="18"/>
                    </a:lnTo>
                    <a:lnTo>
                      <a:pt x="334" y="27"/>
                    </a:lnTo>
                    <a:lnTo>
                      <a:pt x="353" y="40"/>
                    </a:lnTo>
                    <a:lnTo>
                      <a:pt x="371" y="52"/>
                    </a:lnTo>
                    <a:lnTo>
                      <a:pt x="387" y="67"/>
                    </a:lnTo>
                    <a:lnTo>
                      <a:pt x="402" y="83"/>
                    </a:lnTo>
                    <a:lnTo>
                      <a:pt x="415" y="100"/>
                    </a:lnTo>
                    <a:lnTo>
                      <a:pt x="426" y="119"/>
                    </a:lnTo>
                    <a:lnTo>
                      <a:pt x="435" y="139"/>
                    </a:lnTo>
                    <a:lnTo>
                      <a:pt x="443" y="160"/>
                    </a:lnTo>
                    <a:lnTo>
                      <a:pt x="448" y="181"/>
                    </a:lnTo>
                    <a:lnTo>
                      <a:pt x="452" y="204"/>
                    </a:lnTo>
                    <a:lnTo>
                      <a:pt x="453" y="227"/>
                    </a:lnTo>
                    <a:lnTo>
                      <a:pt x="453" y="227"/>
                    </a:lnTo>
                    <a:lnTo>
                      <a:pt x="452" y="251"/>
                    </a:lnTo>
                    <a:lnTo>
                      <a:pt x="448" y="273"/>
                    </a:lnTo>
                    <a:lnTo>
                      <a:pt x="443" y="294"/>
                    </a:lnTo>
                    <a:lnTo>
                      <a:pt x="435" y="315"/>
                    </a:lnTo>
                    <a:lnTo>
                      <a:pt x="426" y="335"/>
                    </a:lnTo>
                    <a:lnTo>
                      <a:pt x="415" y="354"/>
                    </a:lnTo>
                    <a:lnTo>
                      <a:pt x="402" y="371"/>
                    </a:lnTo>
                    <a:lnTo>
                      <a:pt x="387" y="387"/>
                    </a:lnTo>
                    <a:lnTo>
                      <a:pt x="371" y="402"/>
                    </a:lnTo>
                    <a:lnTo>
                      <a:pt x="353" y="415"/>
                    </a:lnTo>
                    <a:lnTo>
                      <a:pt x="334" y="426"/>
                    </a:lnTo>
                    <a:lnTo>
                      <a:pt x="315" y="435"/>
                    </a:lnTo>
                    <a:lnTo>
                      <a:pt x="294" y="444"/>
                    </a:lnTo>
                    <a:lnTo>
                      <a:pt x="273" y="450"/>
                    </a:lnTo>
                    <a:lnTo>
                      <a:pt x="249" y="453"/>
                    </a:lnTo>
                    <a:lnTo>
                      <a:pt x="226" y="454"/>
                    </a:lnTo>
                    <a:lnTo>
                      <a:pt x="226" y="454"/>
                    </a:lnTo>
                    <a:close/>
                    <a:moveTo>
                      <a:pt x="226" y="57"/>
                    </a:moveTo>
                    <a:lnTo>
                      <a:pt x="226" y="57"/>
                    </a:lnTo>
                    <a:lnTo>
                      <a:pt x="209" y="58"/>
                    </a:lnTo>
                    <a:lnTo>
                      <a:pt x="193" y="61"/>
                    </a:lnTo>
                    <a:lnTo>
                      <a:pt x="176" y="65"/>
                    </a:lnTo>
                    <a:lnTo>
                      <a:pt x="161" y="70"/>
                    </a:lnTo>
                    <a:lnTo>
                      <a:pt x="145" y="78"/>
                    </a:lnTo>
                    <a:lnTo>
                      <a:pt x="131" y="86"/>
                    </a:lnTo>
                    <a:lnTo>
                      <a:pt x="118" y="96"/>
                    </a:lnTo>
                    <a:lnTo>
                      <a:pt x="106" y="107"/>
                    </a:lnTo>
                    <a:lnTo>
                      <a:pt x="96" y="119"/>
                    </a:lnTo>
                    <a:lnTo>
                      <a:pt x="86" y="132"/>
                    </a:lnTo>
                    <a:lnTo>
                      <a:pt x="77" y="146"/>
                    </a:lnTo>
                    <a:lnTo>
                      <a:pt x="70" y="161"/>
                    </a:lnTo>
                    <a:lnTo>
                      <a:pt x="65" y="177"/>
                    </a:lnTo>
                    <a:lnTo>
                      <a:pt x="60" y="193"/>
                    </a:lnTo>
                    <a:lnTo>
                      <a:pt x="58" y="209"/>
                    </a:lnTo>
                    <a:lnTo>
                      <a:pt x="57" y="227"/>
                    </a:lnTo>
                    <a:lnTo>
                      <a:pt x="57" y="227"/>
                    </a:lnTo>
                    <a:lnTo>
                      <a:pt x="58" y="245"/>
                    </a:lnTo>
                    <a:lnTo>
                      <a:pt x="60" y="262"/>
                    </a:lnTo>
                    <a:lnTo>
                      <a:pt x="65" y="278"/>
                    </a:lnTo>
                    <a:lnTo>
                      <a:pt x="70" y="293"/>
                    </a:lnTo>
                    <a:lnTo>
                      <a:pt x="77" y="308"/>
                    </a:lnTo>
                    <a:lnTo>
                      <a:pt x="86" y="322"/>
                    </a:lnTo>
                    <a:lnTo>
                      <a:pt x="96" y="335"/>
                    </a:lnTo>
                    <a:lnTo>
                      <a:pt x="106" y="348"/>
                    </a:lnTo>
                    <a:lnTo>
                      <a:pt x="118" y="358"/>
                    </a:lnTo>
                    <a:lnTo>
                      <a:pt x="131" y="368"/>
                    </a:lnTo>
                    <a:lnTo>
                      <a:pt x="145" y="377"/>
                    </a:lnTo>
                    <a:lnTo>
                      <a:pt x="161" y="384"/>
                    </a:lnTo>
                    <a:lnTo>
                      <a:pt x="176" y="389"/>
                    </a:lnTo>
                    <a:lnTo>
                      <a:pt x="193" y="394"/>
                    </a:lnTo>
                    <a:lnTo>
                      <a:pt x="209" y="396"/>
                    </a:lnTo>
                    <a:lnTo>
                      <a:pt x="226" y="397"/>
                    </a:lnTo>
                    <a:lnTo>
                      <a:pt x="226" y="397"/>
                    </a:lnTo>
                    <a:lnTo>
                      <a:pt x="244" y="396"/>
                    </a:lnTo>
                    <a:lnTo>
                      <a:pt x="261" y="394"/>
                    </a:lnTo>
                    <a:lnTo>
                      <a:pt x="277" y="389"/>
                    </a:lnTo>
                    <a:lnTo>
                      <a:pt x="293" y="384"/>
                    </a:lnTo>
                    <a:lnTo>
                      <a:pt x="308" y="377"/>
                    </a:lnTo>
                    <a:lnTo>
                      <a:pt x="321" y="368"/>
                    </a:lnTo>
                    <a:lnTo>
                      <a:pt x="334" y="358"/>
                    </a:lnTo>
                    <a:lnTo>
                      <a:pt x="346" y="348"/>
                    </a:lnTo>
                    <a:lnTo>
                      <a:pt x="358" y="335"/>
                    </a:lnTo>
                    <a:lnTo>
                      <a:pt x="368" y="322"/>
                    </a:lnTo>
                    <a:lnTo>
                      <a:pt x="376" y="308"/>
                    </a:lnTo>
                    <a:lnTo>
                      <a:pt x="384" y="293"/>
                    </a:lnTo>
                    <a:lnTo>
                      <a:pt x="389" y="278"/>
                    </a:lnTo>
                    <a:lnTo>
                      <a:pt x="393" y="262"/>
                    </a:lnTo>
                    <a:lnTo>
                      <a:pt x="396" y="245"/>
                    </a:lnTo>
                    <a:lnTo>
                      <a:pt x="397" y="227"/>
                    </a:lnTo>
                    <a:lnTo>
                      <a:pt x="397" y="227"/>
                    </a:lnTo>
                    <a:lnTo>
                      <a:pt x="396" y="209"/>
                    </a:lnTo>
                    <a:lnTo>
                      <a:pt x="393" y="193"/>
                    </a:lnTo>
                    <a:lnTo>
                      <a:pt x="389" y="177"/>
                    </a:lnTo>
                    <a:lnTo>
                      <a:pt x="384" y="161"/>
                    </a:lnTo>
                    <a:lnTo>
                      <a:pt x="376" y="146"/>
                    </a:lnTo>
                    <a:lnTo>
                      <a:pt x="368" y="132"/>
                    </a:lnTo>
                    <a:lnTo>
                      <a:pt x="358" y="119"/>
                    </a:lnTo>
                    <a:lnTo>
                      <a:pt x="346" y="107"/>
                    </a:lnTo>
                    <a:lnTo>
                      <a:pt x="334" y="96"/>
                    </a:lnTo>
                    <a:lnTo>
                      <a:pt x="321" y="86"/>
                    </a:lnTo>
                    <a:lnTo>
                      <a:pt x="308" y="78"/>
                    </a:lnTo>
                    <a:lnTo>
                      <a:pt x="293" y="70"/>
                    </a:lnTo>
                    <a:lnTo>
                      <a:pt x="277" y="65"/>
                    </a:lnTo>
                    <a:lnTo>
                      <a:pt x="261" y="61"/>
                    </a:lnTo>
                    <a:lnTo>
                      <a:pt x="244" y="58"/>
                    </a:lnTo>
                    <a:lnTo>
                      <a:pt x="226" y="57"/>
                    </a:lnTo>
                    <a:lnTo>
                      <a:pt x="226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47" name="Freeform 327">
                <a:extLst>
                  <a:ext uri="{FF2B5EF4-FFF2-40B4-BE49-F238E27FC236}">
                    <a16:creationId xmlns:a16="http://schemas.microsoft.com/office/drawing/2014/main" id="{01AF691B-80CD-436A-840B-1F41CC1210A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63050" y="3743326"/>
                <a:ext cx="179388" cy="225425"/>
              </a:xfrm>
              <a:custGeom>
                <a:avLst/>
                <a:gdLst>
                  <a:gd name="T0" fmla="*/ 226 w 680"/>
                  <a:gd name="T1" fmla="*/ 851 h 851"/>
                  <a:gd name="T2" fmla="*/ 221 w 680"/>
                  <a:gd name="T3" fmla="*/ 851 h 851"/>
                  <a:gd name="T4" fmla="*/ 210 w 680"/>
                  <a:gd name="T5" fmla="*/ 845 h 851"/>
                  <a:gd name="T6" fmla="*/ 203 w 680"/>
                  <a:gd name="T7" fmla="*/ 838 h 851"/>
                  <a:gd name="T8" fmla="*/ 199 w 680"/>
                  <a:gd name="T9" fmla="*/ 828 h 851"/>
                  <a:gd name="T10" fmla="*/ 198 w 680"/>
                  <a:gd name="T11" fmla="*/ 470 h 851"/>
                  <a:gd name="T12" fmla="*/ 175 w 680"/>
                  <a:gd name="T13" fmla="*/ 454 h 851"/>
                  <a:gd name="T14" fmla="*/ 133 w 680"/>
                  <a:gd name="T15" fmla="*/ 416 h 851"/>
                  <a:gd name="T16" fmla="*/ 96 w 680"/>
                  <a:gd name="T17" fmla="*/ 373 h 851"/>
                  <a:gd name="T18" fmla="*/ 64 w 680"/>
                  <a:gd name="T19" fmla="*/ 322 h 851"/>
                  <a:gd name="T20" fmla="*/ 39 w 680"/>
                  <a:gd name="T21" fmla="*/ 266 h 851"/>
                  <a:gd name="T22" fmla="*/ 20 w 680"/>
                  <a:gd name="T23" fmla="*/ 204 h 851"/>
                  <a:gd name="T24" fmla="*/ 7 w 680"/>
                  <a:gd name="T25" fmla="*/ 138 h 851"/>
                  <a:gd name="T26" fmla="*/ 0 w 680"/>
                  <a:gd name="T27" fmla="*/ 66 h 851"/>
                  <a:gd name="T28" fmla="*/ 0 w 680"/>
                  <a:gd name="T29" fmla="*/ 28 h 851"/>
                  <a:gd name="T30" fmla="*/ 2 w 680"/>
                  <a:gd name="T31" fmla="*/ 17 h 851"/>
                  <a:gd name="T32" fmla="*/ 8 w 680"/>
                  <a:gd name="T33" fmla="*/ 8 h 851"/>
                  <a:gd name="T34" fmla="*/ 17 w 680"/>
                  <a:gd name="T35" fmla="*/ 2 h 851"/>
                  <a:gd name="T36" fmla="*/ 28 w 680"/>
                  <a:gd name="T37" fmla="*/ 0 h 851"/>
                  <a:gd name="T38" fmla="*/ 651 w 680"/>
                  <a:gd name="T39" fmla="*/ 0 h 851"/>
                  <a:gd name="T40" fmla="*/ 662 w 680"/>
                  <a:gd name="T41" fmla="*/ 2 h 851"/>
                  <a:gd name="T42" fmla="*/ 671 w 680"/>
                  <a:gd name="T43" fmla="*/ 8 h 851"/>
                  <a:gd name="T44" fmla="*/ 678 w 680"/>
                  <a:gd name="T45" fmla="*/ 17 h 851"/>
                  <a:gd name="T46" fmla="*/ 680 w 680"/>
                  <a:gd name="T47" fmla="*/ 28 h 851"/>
                  <a:gd name="T48" fmla="*/ 679 w 680"/>
                  <a:gd name="T49" fmla="*/ 66 h 851"/>
                  <a:gd name="T50" fmla="*/ 672 w 680"/>
                  <a:gd name="T51" fmla="*/ 138 h 851"/>
                  <a:gd name="T52" fmla="*/ 659 w 680"/>
                  <a:gd name="T53" fmla="*/ 204 h 851"/>
                  <a:gd name="T54" fmla="*/ 640 w 680"/>
                  <a:gd name="T55" fmla="*/ 266 h 851"/>
                  <a:gd name="T56" fmla="*/ 615 w 680"/>
                  <a:gd name="T57" fmla="*/ 322 h 851"/>
                  <a:gd name="T58" fmla="*/ 584 w 680"/>
                  <a:gd name="T59" fmla="*/ 373 h 851"/>
                  <a:gd name="T60" fmla="*/ 546 w 680"/>
                  <a:gd name="T61" fmla="*/ 416 h 851"/>
                  <a:gd name="T62" fmla="*/ 505 w 680"/>
                  <a:gd name="T63" fmla="*/ 454 h 851"/>
                  <a:gd name="T64" fmla="*/ 482 w 680"/>
                  <a:gd name="T65" fmla="*/ 822 h 851"/>
                  <a:gd name="T66" fmla="*/ 481 w 680"/>
                  <a:gd name="T67" fmla="*/ 828 h 851"/>
                  <a:gd name="T68" fmla="*/ 477 w 680"/>
                  <a:gd name="T69" fmla="*/ 838 h 851"/>
                  <a:gd name="T70" fmla="*/ 468 w 680"/>
                  <a:gd name="T71" fmla="*/ 845 h 851"/>
                  <a:gd name="T72" fmla="*/ 458 w 680"/>
                  <a:gd name="T73" fmla="*/ 851 h 851"/>
                  <a:gd name="T74" fmla="*/ 453 w 680"/>
                  <a:gd name="T75" fmla="*/ 851 h 851"/>
                  <a:gd name="T76" fmla="*/ 425 w 680"/>
                  <a:gd name="T77" fmla="*/ 794 h 851"/>
                  <a:gd name="T78" fmla="*/ 425 w 680"/>
                  <a:gd name="T79" fmla="*/ 454 h 851"/>
                  <a:gd name="T80" fmla="*/ 428 w 680"/>
                  <a:gd name="T81" fmla="*/ 440 h 851"/>
                  <a:gd name="T82" fmla="*/ 439 w 680"/>
                  <a:gd name="T83" fmla="*/ 429 h 851"/>
                  <a:gd name="T84" fmla="*/ 459 w 680"/>
                  <a:gd name="T85" fmla="*/ 416 h 851"/>
                  <a:gd name="T86" fmla="*/ 497 w 680"/>
                  <a:gd name="T87" fmla="*/ 386 h 851"/>
                  <a:gd name="T88" fmla="*/ 529 w 680"/>
                  <a:gd name="T89" fmla="*/ 350 h 851"/>
                  <a:gd name="T90" fmla="*/ 557 w 680"/>
                  <a:gd name="T91" fmla="*/ 308 h 851"/>
                  <a:gd name="T92" fmla="*/ 581 w 680"/>
                  <a:gd name="T93" fmla="*/ 261 h 851"/>
                  <a:gd name="T94" fmla="*/ 600 w 680"/>
                  <a:gd name="T95" fmla="*/ 208 h 851"/>
                  <a:gd name="T96" fmla="*/ 613 w 680"/>
                  <a:gd name="T97" fmla="*/ 151 h 851"/>
                  <a:gd name="T98" fmla="*/ 621 w 680"/>
                  <a:gd name="T99" fmla="*/ 89 h 851"/>
                  <a:gd name="T100" fmla="*/ 56 w 680"/>
                  <a:gd name="T101" fmla="*/ 57 h 851"/>
                  <a:gd name="T102" fmla="*/ 58 w 680"/>
                  <a:gd name="T103" fmla="*/ 89 h 851"/>
                  <a:gd name="T104" fmla="*/ 67 w 680"/>
                  <a:gd name="T105" fmla="*/ 151 h 851"/>
                  <a:gd name="T106" fmla="*/ 80 w 680"/>
                  <a:gd name="T107" fmla="*/ 208 h 851"/>
                  <a:gd name="T108" fmla="*/ 98 w 680"/>
                  <a:gd name="T109" fmla="*/ 261 h 851"/>
                  <a:gd name="T110" fmla="*/ 122 w 680"/>
                  <a:gd name="T111" fmla="*/ 308 h 851"/>
                  <a:gd name="T112" fmla="*/ 149 w 680"/>
                  <a:gd name="T113" fmla="*/ 350 h 851"/>
                  <a:gd name="T114" fmla="*/ 183 w 680"/>
                  <a:gd name="T115" fmla="*/ 386 h 851"/>
                  <a:gd name="T116" fmla="*/ 220 w 680"/>
                  <a:gd name="T117" fmla="*/ 416 h 851"/>
                  <a:gd name="T118" fmla="*/ 240 w 680"/>
                  <a:gd name="T119" fmla="*/ 429 h 851"/>
                  <a:gd name="T120" fmla="*/ 250 w 680"/>
                  <a:gd name="T121" fmla="*/ 440 h 851"/>
                  <a:gd name="T122" fmla="*/ 254 w 680"/>
                  <a:gd name="T123" fmla="*/ 454 h 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80" h="851">
                    <a:moveTo>
                      <a:pt x="453" y="851"/>
                    </a:moveTo>
                    <a:lnTo>
                      <a:pt x="226" y="851"/>
                    </a:lnTo>
                    <a:lnTo>
                      <a:pt x="226" y="851"/>
                    </a:lnTo>
                    <a:lnTo>
                      <a:pt x="221" y="851"/>
                    </a:lnTo>
                    <a:lnTo>
                      <a:pt x="215" y="849"/>
                    </a:lnTo>
                    <a:lnTo>
                      <a:pt x="210" y="845"/>
                    </a:lnTo>
                    <a:lnTo>
                      <a:pt x="206" y="842"/>
                    </a:lnTo>
                    <a:lnTo>
                      <a:pt x="203" y="838"/>
                    </a:lnTo>
                    <a:lnTo>
                      <a:pt x="200" y="833"/>
                    </a:lnTo>
                    <a:lnTo>
                      <a:pt x="199" y="828"/>
                    </a:lnTo>
                    <a:lnTo>
                      <a:pt x="198" y="822"/>
                    </a:lnTo>
                    <a:lnTo>
                      <a:pt x="198" y="470"/>
                    </a:lnTo>
                    <a:lnTo>
                      <a:pt x="198" y="470"/>
                    </a:lnTo>
                    <a:lnTo>
                      <a:pt x="175" y="454"/>
                    </a:lnTo>
                    <a:lnTo>
                      <a:pt x="153" y="436"/>
                    </a:lnTo>
                    <a:lnTo>
                      <a:pt x="133" y="416"/>
                    </a:lnTo>
                    <a:lnTo>
                      <a:pt x="114" y="395"/>
                    </a:lnTo>
                    <a:lnTo>
                      <a:pt x="96" y="373"/>
                    </a:lnTo>
                    <a:lnTo>
                      <a:pt x="80" y="349"/>
                    </a:lnTo>
                    <a:lnTo>
                      <a:pt x="64" y="322"/>
                    </a:lnTo>
                    <a:lnTo>
                      <a:pt x="51" y="295"/>
                    </a:lnTo>
                    <a:lnTo>
                      <a:pt x="39" y="266"/>
                    </a:lnTo>
                    <a:lnTo>
                      <a:pt x="29" y="236"/>
                    </a:lnTo>
                    <a:lnTo>
                      <a:pt x="20" y="204"/>
                    </a:lnTo>
                    <a:lnTo>
                      <a:pt x="13" y="172"/>
                    </a:lnTo>
                    <a:lnTo>
                      <a:pt x="7" y="138"/>
                    </a:lnTo>
                    <a:lnTo>
                      <a:pt x="3" y="102"/>
                    </a:lnTo>
                    <a:lnTo>
                      <a:pt x="0" y="6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2" y="17"/>
                    </a:lnTo>
                    <a:lnTo>
                      <a:pt x="4" y="13"/>
                    </a:lnTo>
                    <a:lnTo>
                      <a:pt x="8" y="8"/>
                    </a:lnTo>
                    <a:lnTo>
                      <a:pt x="12" y="5"/>
                    </a:lnTo>
                    <a:lnTo>
                      <a:pt x="17" y="2"/>
                    </a:lnTo>
                    <a:lnTo>
                      <a:pt x="22" y="1"/>
                    </a:lnTo>
                    <a:lnTo>
                      <a:pt x="28" y="0"/>
                    </a:lnTo>
                    <a:lnTo>
                      <a:pt x="651" y="0"/>
                    </a:lnTo>
                    <a:lnTo>
                      <a:pt x="651" y="0"/>
                    </a:lnTo>
                    <a:lnTo>
                      <a:pt x="657" y="1"/>
                    </a:lnTo>
                    <a:lnTo>
                      <a:pt x="662" y="2"/>
                    </a:lnTo>
                    <a:lnTo>
                      <a:pt x="667" y="5"/>
                    </a:lnTo>
                    <a:lnTo>
                      <a:pt x="671" y="8"/>
                    </a:lnTo>
                    <a:lnTo>
                      <a:pt x="675" y="13"/>
                    </a:lnTo>
                    <a:lnTo>
                      <a:pt x="678" y="17"/>
                    </a:lnTo>
                    <a:lnTo>
                      <a:pt x="680" y="23"/>
                    </a:lnTo>
                    <a:lnTo>
                      <a:pt x="680" y="28"/>
                    </a:lnTo>
                    <a:lnTo>
                      <a:pt x="680" y="28"/>
                    </a:lnTo>
                    <a:lnTo>
                      <a:pt x="679" y="66"/>
                    </a:lnTo>
                    <a:lnTo>
                      <a:pt x="677" y="102"/>
                    </a:lnTo>
                    <a:lnTo>
                      <a:pt x="672" y="138"/>
                    </a:lnTo>
                    <a:lnTo>
                      <a:pt x="666" y="172"/>
                    </a:lnTo>
                    <a:lnTo>
                      <a:pt x="659" y="204"/>
                    </a:lnTo>
                    <a:lnTo>
                      <a:pt x="650" y="236"/>
                    </a:lnTo>
                    <a:lnTo>
                      <a:pt x="640" y="266"/>
                    </a:lnTo>
                    <a:lnTo>
                      <a:pt x="628" y="295"/>
                    </a:lnTo>
                    <a:lnTo>
                      <a:pt x="615" y="322"/>
                    </a:lnTo>
                    <a:lnTo>
                      <a:pt x="600" y="349"/>
                    </a:lnTo>
                    <a:lnTo>
                      <a:pt x="584" y="373"/>
                    </a:lnTo>
                    <a:lnTo>
                      <a:pt x="565" y="395"/>
                    </a:lnTo>
                    <a:lnTo>
                      <a:pt x="546" y="416"/>
                    </a:lnTo>
                    <a:lnTo>
                      <a:pt x="526" y="436"/>
                    </a:lnTo>
                    <a:lnTo>
                      <a:pt x="505" y="454"/>
                    </a:lnTo>
                    <a:lnTo>
                      <a:pt x="482" y="470"/>
                    </a:lnTo>
                    <a:lnTo>
                      <a:pt x="482" y="822"/>
                    </a:lnTo>
                    <a:lnTo>
                      <a:pt x="482" y="822"/>
                    </a:lnTo>
                    <a:lnTo>
                      <a:pt x="481" y="828"/>
                    </a:lnTo>
                    <a:lnTo>
                      <a:pt x="480" y="833"/>
                    </a:lnTo>
                    <a:lnTo>
                      <a:pt x="477" y="838"/>
                    </a:lnTo>
                    <a:lnTo>
                      <a:pt x="474" y="842"/>
                    </a:lnTo>
                    <a:lnTo>
                      <a:pt x="468" y="845"/>
                    </a:lnTo>
                    <a:lnTo>
                      <a:pt x="464" y="849"/>
                    </a:lnTo>
                    <a:lnTo>
                      <a:pt x="458" y="851"/>
                    </a:lnTo>
                    <a:lnTo>
                      <a:pt x="453" y="851"/>
                    </a:lnTo>
                    <a:lnTo>
                      <a:pt x="453" y="851"/>
                    </a:lnTo>
                    <a:close/>
                    <a:moveTo>
                      <a:pt x="254" y="794"/>
                    </a:moveTo>
                    <a:lnTo>
                      <a:pt x="425" y="794"/>
                    </a:lnTo>
                    <a:lnTo>
                      <a:pt x="425" y="454"/>
                    </a:lnTo>
                    <a:lnTo>
                      <a:pt x="425" y="454"/>
                    </a:lnTo>
                    <a:lnTo>
                      <a:pt x="426" y="447"/>
                    </a:lnTo>
                    <a:lnTo>
                      <a:pt x="428" y="440"/>
                    </a:lnTo>
                    <a:lnTo>
                      <a:pt x="433" y="433"/>
                    </a:lnTo>
                    <a:lnTo>
                      <a:pt x="439" y="429"/>
                    </a:lnTo>
                    <a:lnTo>
                      <a:pt x="439" y="429"/>
                    </a:lnTo>
                    <a:lnTo>
                      <a:pt x="459" y="416"/>
                    </a:lnTo>
                    <a:lnTo>
                      <a:pt x="479" y="402"/>
                    </a:lnTo>
                    <a:lnTo>
                      <a:pt x="497" y="386"/>
                    </a:lnTo>
                    <a:lnTo>
                      <a:pt x="514" y="369"/>
                    </a:lnTo>
                    <a:lnTo>
                      <a:pt x="529" y="350"/>
                    </a:lnTo>
                    <a:lnTo>
                      <a:pt x="544" y="329"/>
                    </a:lnTo>
                    <a:lnTo>
                      <a:pt x="557" y="308"/>
                    </a:lnTo>
                    <a:lnTo>
                      <a:pt x="569" y="285"/>
                    </a:lnTo>
                    <a:lnTo>
                      <a:pt x="581" y="261"/>
                    </a:lnTo>
                    <a:lnTo>
                      <a:pt x="591" y="234"/>
                    </a:lnTo>
                    <a:lnTo>
                      <a:pt x="600" y="208"/>
                    </a:lnTo>
                    <a:lnTo>
                      <a:pt x="607" y="180"/>
                    </a:lnTo>
                    <a:lnTo>
                      <a:pt x="613" y="151"/>
                    </a:lnTo>
                    <a:lnTo>
                      <a:pt x="617" y="120"/>
                    </a:lnTo>
                    <a:lnTo>
                      <a:pt x="621" y="89"/>
                    </a:lnTo>
                    <a:lnTo>
                      <a:pt x="623" y="57"/>
                    </a:lnTo>
                    <a:lnTo>
                      <a:pt x="56" y="57"/>
                    </a:lnTo>
                    <a:lnTo>
                      <a:pt x="56" y="57"/>
                    </a:lnTo>
                    <a:lnTo>
                      <a:pt x="58" y="89"/>
                    </a:lnTo>
                    <a:lnTo>
                      <a:pt x="61" y="120"/>
                    </a:lnTo>
                    <a:lnTo>
                      <a:pt x="67" y="151"/>
                    </a:lnTo>
                    <a:lnTo>
                      <a:pt x="73" y="180"/>
                    </a:lnTo>
                    <a:lnTo>
                      <a:pt x="80" y="208"/>
                    </a:lnTo>
                    <a:lnTo>
                      <a:pt x="89" y="234"/>
                    </a:lnTo>
                    <a:lnTo>
                      <a:pt x="98" y="261"/>
                    </a:lnTo>
                    <a:lnTo>
                      <a:pt x="109" y="285"/>
                    </a:lnTo>
                    <a:lnTo>
                      <a:pt x="122" y="308"/>
                    </a:lnTo>
                    <a:lnTo>
                      <a:pt x="135" y="329"/>
                    </a:lnTo>
                    <a:lnTo>
                      <a:pt x="149" y="350"/>
                    </a:lnTo>
                    <a:lnTo>
                      <a:pt x="165" y="369"/>
                    </a:lnTo>
                    <a:lnTo>
                      <a:pt x="183" y="386"/>
                    </a:lnTo>
                    <a:lnTo>
                      <a:pt x="201" y="402"/>
                    </a:lnTo>
                    <a:lnTo>
                      <a:pt x="220" y="416"/>
                    </a:lnTo>
                    <a:lnTo>
                      <a:pt x="240" y="429"/>
                    </a:lnTo>
                    <a:lnTo>
                      <a:pt x="240" y="429"/>
                    </a:lnTo>
                    <a:lnTo>
                      <a:pt x="246" y="433"/>
                    </a:lnTo>
                    <a:lnTo>
                      <a:pt x="250" y="440"/>
                    </a:lnTo>
                    <a:lnTo>
                      <a:pt x="253" y="447"/>
                    </a:lnTo>
                    <a:lnTo>
                      <a:pt x="254" y="454"/>
                    </a:lnTo>
                    <a:lnTo>
                      <a:pt x="254" y="7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48" name="Freeform 328">
                <a:extLst>
                  <a:ext uri="{FF2B5EF4-FFF2-40B4-BE49-F238E27FC236}">
                    <a16:creationId xmlns:a16="http://schemas.microsoft.com/office/drawing/2014/main" id="{CAC0E12A-6D7D-497C-BAC9-3225F61E7A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29725" y="3743326"/>
                <a:ext cx="46038" cy="120650"/>
              </a:xfrm>
              <a:custGeom>
                <a:avLst/>
                <a:gdLst>
                  <a:gd name="T0" fmla="*/ 85 w 170"/>
                  <a:gd name="T1" fmla="*/ 454 h 454"/>
                  <a:gd name="T2" fmla="*/ 85 w 170"/>
                  <a:gd name="T3" fmla="*/ 454 h 454"/>
                  <a:gd name="T4" fmla="*/ 80 w 170"/>
                  <a:gd name="T5" fmla="*/ 454 h 454"/>
                  <a:gd name="T6" fmla="*/ 75 w 170"/>
                  <a:gd name="T7" fmla="*/ 452 h 454"/>
                  <a:gd name="T8" fmla="*/ 70 w 170"/>
                  <a:gd name="T9" fmla="*/ 450 h 454"/>
                  <a:gd name="T10" fmla="*/ 66 w 170"/>
                  <a:gd name="T11" fmla="*/ 446 h 454"/>
                  <a:gd name="T12" fmla="*/ 8 w 170"/>
                  <a:gd name="T13" fmla="*/ 389 h 454"/>
                  <a:gd name="T14" fmla="*/ 8 w 170"/>
                  <a:gd name="T15" fmla="*/ 389 h 454"/>
                  <a:gd name="T16" fmla="*/ 5 w 170"/>
                  <a:gd name="T17" fmla="*/ 384 h 454"/>
                  <a:gd name="T18" fmla="*/ 2 w 170"/>
                  <a:gd name="T19" fmla="*/ 379 h 454"/>
                  <a:gd name="T20" fmla="*/ 0 w 170"/>
                  <a:gd name="T21" fmla="*/ 373 h 454"/>
                  <a:gd name="T22" fmla="*/ 0 w 170"/>
                  <a:gd name="T23" fmla="*/ 367 h 454"/>
                  <a:gd name="T24" fmla="*/ 29 w 170"/>
                  <a:gd name="T25" fmla="*/ 26 h 454"/>
                  <a:gd name="T26" fmla="*/ 29 w 170"/>
                  <a:gd name="T27" fmla="*/ 26 h 454"/>
                  <a:gd name="T28" fmla="*/ 30 w 170"/>
                  <a:gd name="T29" fmla="*/ 21 h 454"/>
                  <a:gd name="T30" fmla="*/ 32 w 170"/>
                  <a:gd name="T31" fmla="*/ 16 h 454"/>
                  <a:gd name="T32" fmla="*/ 35 w 170"/>
                  <a:gd name="T33" fmla="*/ 11 h 454"/>
                  <a:gd name="T34" fmla="*/ 38 w 170"/>
                  <a:gd name="T35" fmla="*/ 8 h 454"/>
                  <a:gd name="T36" fmla="*/ 42 w 170"/>
                  <a:gd name="T37" fmla="*/ 5 h 454"/>
                  <a:gd name="T38" fmla="*/ 47 w 170"/>
                  <a:gd name="T39" fmla="*/ 2 h 454"/>
                  <a:gd name="T40" fmla="*/ 52 w 170"/>
                  <a:gd name="T41" fmla="*/ 1 h 454"/>
                  <a:gd name="T42" fmla="*/ 57 w 170"/>
                  <a:gd name="T43" fmla="*/ 0 h 454"/>
                  <a:gd name="T44" fmla="*/ 113 w 170"/>
                  <a:gd name="T45" fmla="*/ 0 h 454"/>
                  <a:gd name="T46" fmla="*/ 113 w 170"/>
                  <a:gd name="T47" fmla="*/ 0 h 454"/>
                  <a:gd name="T48" fmla="*/ 120 w 170"/>
                  <a:gd name="T49" fmla="*/ 1 h 454"/>
                  <a:gd name="T50" fmla="*/ 125 w 170"/>
                  <a:gd name="T51" fmla="*/ 2 h 454"/>
                  <a:gd name="T52" fmla="*/ 129 w 170"/>
                  <a:gd name="T53" fmla="*/ 5 h 454"/>
                  <a:gd name="T54" fmla="*/ 133 w 170"/>
                  <a:gd name="T55" fmla="*/ 8 h 454"/>
                  <a:gd name="T56" fmla="*/ 137 w 170"/>
                  <a:gd name="T57" fmla="*/ 11 h 454"/>
                  <a:gd name="T58" fmla="*/ 140 w 170"/>
                  <a:gd name="T59" fmla="*/ 16 h 454"/>
                  <a:gd name="T60" fmla="*/ 141 w 170"/>
                  <a:gd name="T61" fmla="*/ 21 h 454"/>
                  <a:gd name="T62" fmla="*/ 142 w 170"/>
                  <a:gd name="T63" fmla="*/ 26 h 454"/>
                  <a:gd name="T64" fmla="*/ 170 w 170"/>
                  <a:gd name="T65" fmla="*/ 367 h 454"/>
                  <a:gd name="T66" fmla="*/ 170 w 170"/>
                  <a:gd name="T67" fmla="*/ 367 h 454"/>
                  <a:gd name="T68" fmla="*/ 170 w 170"/>
                  <a:gd name="T69" fmla="*/ 373 h 454"/>
                  <a:gd name="T70" fmla="*/ 169 w 170"/>
                  <a:gd name="T71" fmla="*/ 379 h 454"/>
                  <a:gd name="T72" fmla="*/ 166 w 170"/>
                  <a:gd name="T73" fmla="*/ 384 h 454"/>
                  <a:gd name="T74" fmla="*/ 162 w 170"/>
                  <a:gd name="T75" fmla="*/ 389 h 454"/>
                  <a:gd name="T76" fmla="*/ 105 w 170"/>
                  <a:gd name="T77" fmla="*/ 446 h 454"/>
                  <a:gd name="T78" fmla="*/ 105 w 170"/>
                  <a:gd name="T79" fmla="*/ 446 h 454"/>
                  <a:gd name="T80" fmla="*/ 101 w 170"/>
                  <a:gd name="T81" fmla="*/ 450 h 454"/>
                  <a:gd name="T82" fmla="*/ 96 w 170"/>
                  <a:gd name="T83" fmla="*/ 452 h 454"/>
                  <a:gd name="T84" fmla="*/ 91 w 170"/>
                  <a:gd name="T85" fmla="*/ 454 h 454"/>
                  <a:gd name="T86" fmla="*/ 85 w 170"/>
                  <a:gd name="T87" fmla="*/ 454 h 454"/>
                  <a:gd name="T88" fmla="*/ 85 w 170"/>
                  <a:gd name="T89" fmla="*/ 454 h 454"/>
                  <a:gd name="T90" fmla="*/ 58 w 170"/>
                  <a:gd name="T91" fmla="*/ 358 h 454"/>
                  <a:gd name="T92" fmla="*/ 85 w 170"/>
                  <a:gd name="T93" fmla="*/ 385 h 454"/>
                  <a:gd name="T94" fmla="*/ 112 w 170"/>
                  <a:gd name="T95" fmla="*/ 358 h 454"/>
                  <a:gd name="T96" fmla="*/ 88 w 170"/>
                  <a:gd name="T97" fmla="*/ 57 h 454"/>
                  <a:gd name="T98" fmla="*/ 83 w 170"/>
                  <a:gd name="T99" fmla="*/ 57 h 454"/>
                  <a:gd name="T100" fmla="*/ 58 w 170"/>
                  <a:gd name="T101" fmla="*/ 358 h 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70" h="454">
                    <a:moveTo>
                      <a:pt x="85" y="454"/>
                    </a:moveTo>
                    <a:lnTo>
                      <a:pt x="85" y="454"/>
                    </a:lnTo>
                    <a:lnTo>
                      <a:pt x="80" y="454"/>
                    </a:lnTo>
                    <a:lnTo>
                      <a:pt x="75" y="452"/>
                    </a:lnTo>
                    <a:lnTo>
                      <a:pt x="70" y="450"/>
                    </a:lnTo>
                    <a:lnTo>
                      <a:pt x="66" y="446"/>
                    </a:lnTo>
                    <a:lnTo>
                      <a:pt x="8" y="389"/>
                    </a:lnTo>
                    <a:lnTo>
                      <a:pt x="8" y="389"/>
                    </a:lnTo>
                    <a:lnTo>
                      <a:pt x="5" y="384"/>
                    </a:lnTo>
                    <a:lnTo>
                      <a:pt x="2" y="379"/>
                    </a:lnTo>
                    <a:lnTo>
                      <a:pt x="0" y="373"/>
                    </a:lnTo>
                    <a:lnTo>
                      <a:pt x="0" y="367"/>
                    </a:lnTo>
                    <a:lnTo>
                      <a:pt x="29" y="26"/>
                    </a:lnTo>
                    <a:lnTo>
                      <a:pt x="29" y="26"/>
                    </a:lnTo>
                    <a:lnTo>
                      <a:pt x="30" y="21"/>
                    </a:lnTo>
                    <a:lnTo>
                      <a:pt x="32" y="16"/>
                    </a:lnTo>
                    <a:lnTo>
                      <a:pt x="35" y="11"/>
                    </a:lnTo>
                    <a:lnTo>
                      <a:pt x="38" y="8"/>
                    </a:lnTo>
                    <a:lnTo>
                      <a:pt x="42" y="5"/>
                    </a:lnTo>
                    <a:lnTo>
                      <a:pt x="47" y="2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120" y="1"/>
                    </a:lnTo>
                    <a:lnTo>
                      <a:pt x="125" y="2"/>
                    </a:lnTo>
                    <a:lnTo>
                      <a:pt x="129" y="5"/>
                    </a:lnTo>
                    <a:lnTo>
                      <a:pt x="133" y="8"/>
                    </a:lnTo>
                    <a:lnTo>
                      <a:pt x="137" y="11"/>
                    </a:lnTo>
                    <a:lnTo>
                      <a:pt x="140" y="16"/>
                    </a:lnTo>
                    <a:lnTo>
                      <a:pt x="141" y="21"/>
                    </a:lnTo>
                    <a:lnTo>
                      <a:pt x="142" y="26"/>
                    </a:lnTo>
                    <a:lnTo>
                      <a:pt x="170" y="367"/>
                    </a:lnTo>
                    <a:lnTo>
                      <a:pt x="170" y="367"/>
                    </a:lnTo>
                    <a:lnTo>
                      <a:pt x="170" y="373"/>
                    </a:lnTo>
                    <a:lnTo>
                      <a:pt x="169" y="379"/>
                    </a:lnTo>
                    <a:lnTo>
                      <a:pt x="166" y="384"/>
                    </a:lnTo>
                    <a:lnTo>
                      <a:pt x="162" y="389"/>
                    </a:lnTo>
                    <a:lnTo>
                      <a:pt x="105" y="446"/>
                    </a:lnTo>
                    <a:lnTo>
                      <a:pt x="105" y="446"/>
                    </a:lnTo>
                    <a:lnTo>
                      <a:pt x="101" y="450"/>
                    </a:lnTo>
                    <a:lnTo>
                      <a:pt x="96" y="452"/>
                    </a:lnTo>
                    <a:lnTo>
                      <a:pt x="91" y="454"/>
                    </a:lnTo>
                    <a:lnTo>
                      <a:pt x="85" y="454"/>
                    </a:lnTo>
                    <a:lnTo>
                      <a:pt x="85" y="454"/>
                    </a:lnTo>
                    <a:close/>
                    <a:moveTo>
                      <a:pt x="58" y="358"/>
                    </a:moveTo>
                    <a:lnTo>
                      <a:pt x="85" y="385"/>
                    </a:lnTo>
                    <a:lnTo>
                      <a:pt x="112" y="358"/>
                    </a:lnTo>
                    <a:lnTo>
                      <a:pt x="88" y="57"/>
                    </a:lnTo>
                    <a:lnTo>
                      <a:pt x="83" y="57"/>
                    </a:lnTo>
                    <a:lnTo>
                      <a:pt x="58" y="3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49" name="Freeform 329">
                <a:extLst>
                  <a:ext uri="{FF2B5EF4-FFF2-40B4-BE49-F238E27FC236}">
                    <a16:creationId xmlns:a16="http://schemas.microsoft.com/office/drawing/2014/main" id="{B56F2299-38F7-4C2A-BC4B-965B2BC94B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2438" y="3636963"/>
                <a:ext cx="71438" cy="71438"/>
              </a:xfrm>
              <a:custGeom>
                <a:avLst/>
                <a:gdLst>
                  <a:gd name="T0" fmla="*/ 244 w 272"/>
                  <a:gd name="T1" fmla="*/ 273 h 273"/>
                  <a:gd name="T2" fmla="*/ 244 w 272"/>
                  <a:gd name="T3" fmla="*/ 273 h 273"/>
                  <a:gd name="T4" fmla="*/ 238 w 272"/>
                  <a:gd name="T5" fmla="*/ 273 h 273"/>
                  <a:gd name="T6" fmla="*/ 233 w 272"/>
                  <a:gd name="T7" fmla="*/ 271 h 273"/>
                  <a:gd name="T8" fmla="*/ 228 w 272"/>
                  <a:gd name="T9" fmla="*/ 269 h 273"/>
                  <a:gd name="T10" fmla="*/ 224 w 272"/>
                  <a:gd name="T11" fmla="*/ 265 h 273"/>
                  <a:gd name="T12" fmla="*/ 8 w 272"/>
                  <a:gd name="T13" fmla="*/ 49 h 273"/>
                  <a:gd name="T14" fmla="*/ 8 w 272"/>
                  <a:gd name="T15" fmla="*/ 49 h 273"/>
                  <a:gd name="T16" fmla="*/ 4 w 272"/>
                  <a:gd name="T17" fmla="*/ 45 h 273"/>
                  <a:gd name="T18" fmla="*/ 2 w 272"/>
                  <a:gd name="T19" fmla="*/ 40 h 273"/>
                  <a:gd name="T20" fmla="*/ 0 w 272"/>
                  <a:gd name="T21" fmla="*/ 35 h 273"/>
                  <a:gd name="T22" fmla="*/ 0 w 272"/>
                  <a:gd name="T23" fmla="*/ 29 h 273"/>
                  <a:gd name="T24" fmla="*/ 0 w 272"/>
                  <a:gd name="T25" fmla="*/ 23 h 273"/>
                  <a:gd name="T26" fmla="*/ 2 w 272"/>
                  <a:gd name="T27" fmla="*/ 18 h 273"/>
                  <a:gd name="T28" fmla="*/ 4 w 272"/>
                  <a:gd name="T29" fmla="*/ 13 h 273"/>
                  <a:gd name="T30" fmla="*/ 8 w 272"/>
                  <a:gd name="T31" fmla="*/ 9 h 273"/>
                  <a:gd name="T32" fmla="*/ 8 w 272"/>
                  <a:gd name="T33" fmla="*/ 9 h 273"/>
                  <a:gd name="T34" fmla="*/ 12 w 272"/>
                  <a:gd name="T35" fmla="*/ 5 h 273"/>
                  <a:gd name="T36" fmla="*/ 17 w 272"/>
                  <a:gd name="T37" fmla="*/ 2 h 273"/>
                  <a:gd name="T38" fmla="*/ 23 w 272"/>
                  <a:gd name="T39" fmla="*/ 1 h 273"/>
                  <a:gd name="T40" fmla="*/ 28 w 272"/>
                  <a:gd name="T41" fmla="*/ 0 h 273"/>
                  <a:gd name="T42" fmla="*/ 33 w 272"/>
                  <a:gd name="T43" fmla="*/ 1 h 273"/>
                  <a:gd name="T44" fmla="*/ 38 w 272"/>
                  <a:gd name="T45" fmla="*/ 2 h 273"/>
                  <a:gd name="T46" fmla="*/ 43 w 272"/>
                  <a:gd name="T47" fmla="*/ 5 h 273"/>
                  <a:gd name="T48" fmla="*/ 48 w 272"/>
                  <a:gd name="T49" fmla="*/ 9 h 273"/>
                  <a:gd name="T50" fmla="*/ 264 w 272"/>
                  <a:gd name="T51" fmla="*/ 225 h 273"/>
                  <a:gd name="T52" fmla="*/ 264 w 272"/>
                  <a:gd name="T53" fmla="*/ 225 h 273"/>
                  <a:gd name="T54" fmla="*/ 267 w 272"/>
                  <a:gd name="T55" fmla="*/ 229 h 273"/>
                  <a:gd name="T56" fmla="*/ 270 w 272"/>
                  <a:gd name="T57" fmla="*/ 235 h 273"/>
                  <a:gd name="T58" fmla="*/ 271 w 272"/>
                  <a:gd name="T59" fmla="*/ 240 h 273"/>
                  <a:gd name="T60" fmla="*/ 272 w 272"/>
                  <a:gd name="T61" fmla="*/ 245 h 273"/>
                  <a:gd name="T62" fmla="*/ 271 w 272"/>
                  <a:gd name="T63" fmla="*/ 251 h 273"/>
                  <a:gd name="T64" fmla="*/ 270 w 272"/>
                  <a:gd name="T65" fmla="*/ 256 h 273"/>
                  <a:gd name="T66" fmla="*/ 267 w 272"/>
                  <a:gd name="T67" fmla="*/ 261 h 273"/>
                  <a:gd name="T68" fmla="*/ 264 w 272"/>
                  <a:gd name="T69" fmla="*/ 265 h 273"/>
                  <a:gd name="T70" fmla="*/ 264 w 272"/>
                  <a:gd name="T71" fmla="*/ 265 h 273"/>
                  <a:gd name="T72" fmla="*/ 259 w 272"/>
                  <a:gd name="T73" fmla="*/ 269 h 273"/>
                  <a:gd name="T74" fmla="*/ 254 w 272"/>
                  <a:gd name="T75" fmla="*/ 271 h 273"/>
                  <a:gd name="T76" fmla="*/ 249 w 272"/>
                  <a:gd name="T77" fmla="*/ 273 h 273"/>
                  <a:gd name="T78" fmla="*/ 244 w 272"/>
                  <a:gd name="T79" fmla="*/ 273 h 273"/>
                  <a:gd name="T80" fmla="*/ 244 w 272"/>
                  <a:gd name="T81" fmla="*/ 27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2" h="273">
                    <a:moveTo>
                      <a:pt x="244" y="273"/>
                    </a:moveTo>
                    <a:lnTo>
                      <a:pt x="244" y="273"/>
                    </a:lnTo>
                    <a:lnTo>
                      <a:pt x="238" y="273"/>
                    </a:lnTo>
                    <a:lnTo>
                      <a:pt x="233" y="271"/>
                    </a:lnTo>
                    <a:lnTo>
                      <a:pt x="228" y="269"/>
                    </a:lnTo>
                    <a:lnTo>
                      <a:pt x="224" y="265"/>
                    </a:lnTo>
                    <a:lnTo>
                      <a:pt x="8" y="49"/>
                    </a:lnTo>
                    <a:lnTo>
                      <a:pt x="8" y="49"/>
                    </a:lnTo>
                    <a:lnTo>
                      <a:pt x="4" y="45"/>
                    </a:lnTo>
                    <a:lnTo>
                      <a:pt x="2" y="40"/>
                    </a:lnTo>
                    <a:lnTo>
                      <a:pt x="0" y="35"/>
                    </a:lnTo>
                    <a:lnTo>
                      <a:pt x="0" y="29"/>
                    </a:lnTo>
                    <a:lnTo>
                      <a:pt x="0" y="23"/>
                    </a:lnTo>
                    <a:lnTo>
                      <a:pt x="2" y="18"/>
                    </a:lnTo>
                    <a:lnTo>
                      <a:pt x="4" y="13"/>
                    </a:lnTo>
                    <a:lnTo>
                      <a:pt x="8" y="9"/>
                    </a:lnTo>
                    <a:lnTo>
                      <a:pt x="8" y="9"/>
                    </a:lnTo>
                    <a:lnTo>
                      <a:pt x="12" y="5"/>
                    </a:lnTo>
                    <a:lnTo>
                      <a:pt x="17" y="2"/>
                    </a:lnTo>
                    <a:lnTo>
                      <a:pt x="23" y="1"/>
                    </a:lnTo>
                    <a:lnTo>
                      <a:pt x="28" y="0"/>
                    </a:lnTo>
                    <a:lnTo>
                      <a:pt x="33" y="1"/>
                    </a:lnTo>
                    <a:lnTo>
                      <a:pt x="38" y="2"/>
                    </a:lnTo>
                    <a:lnTo>
                      <a:pt x="43" y="5"/>
                    </a:lnTo>
                    <a:lnTo>
                      <a:pt x="48" y="9"/>
                    </a:lnTo>
                    <a:lnTo>
                      <a:pt x="264" y="225"/>
                    </a:lnTo>
                    <a:lnTo>
                      <a:pt x="264" y="225"/>
                    </a:lnTo>
                    <a:lnTo>
                      <a:pt x="267" y="229"/>
                    </a:lnTo>
                    <a:lnTo>
                      <a:pt x="270" y="235"/>
                    </a:lnTo>
                    <a:lnTo>
                      <a:pt x="271" y="240"/>
                    </a:lnTo>
                    <a:lnTo>
                      <a:pt x="272" y="245"/>
                    </a:lnTo>
                    <a:lnTo>
                      <a:pt x="271" y="251"/>
                    </a:lnTo>
                    <a:lnTo>
                      <a:pt x="270" y="256"/>
                    </a:lnTo>
                    <a:lnTo>
                      <a:pt x="267" y="261"/>
                    </a:lnTo>
                    <a:lnTo>
                      <a:pt x="264" y="265"/>
                    </a:lnTo>
                    <a:lnTo>
                      <a:pt x="264" y="265"/>
                    </a:lnTo>
                    <a:lnTo>
                      <a:pt x="259" y="269"/>
                    </a:lnTo>
                    <a:lnTo>
                      <a:pt x="254" y="271"/>
                    </a:lnTo>
                    <a:lnTo>
                      <a:pt x="249" y="273"/>
                    </a:lnTo>
                    <a:lnTo>
                      <a:pt x="244" y="273"/>
                    </a:lnTo>
                    <a:lnTo>
                      <a:pt x="244" y="2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50" name="Freeform 330">
                <a:extLst>
                  <a:ext uri="{FF2B5EF4-FFF2-40B4-BE49-F238E27FC236}">
                    <a16:creationId xmlns:a16="http://schemas.microsoft.com/office/drawing/2014/main" id="{C3950F83-0FBF-4994-99C8-0B3D05C756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2438" y="3636963"/>
                <a:ext cx="71438" cy="71438"/>
              </a:xfrm>
              <a:custGeom>
                <a:avLst/>
                <a:gdLst>
                  <a:gd name="T0" fmla="*/ 28 w 272"/>
                  <a:gd name="T1" fmla="*/ 273 h 273"/>
                  <a:gd name="T2" fmla="*/ 28 w 272"/>
                  <a:gd name="T3" fmla="*/ 273 h 273"/>
                  <a:gd name="T4" fmla="*/ 23 w 272"/>
                  <a:gd name="T5" fmla="*/ 273 h 273"/>
                  <a:gd name="T6" fmla="*/ 17 w 272"/>
                  <a:gd name="T7" fmla="*/ 271 h 273"/>
                  <a:gd name="T8" fmla="*/ 12 w 272"/>
                  <a:gd name="T9" fmla="*/ 269 h 273"/>
                  <a:gd name="T10" fmla="*/ 8 w 272"/>
                  <a:gd name="T11" fmla="*/ 265 h 273"/>
                  <a:gd name="T12" fmla="*/ 8 w 272"/>
                  <a:gd name="T13" fmla="*/ 265 h 273"/>
                  <a:gd name="T14" fmla="*/ 4 w 272"/>
                  <a:gd name="T15" fmla="*/ 261 h 273"/>
                  <a:gd name="T16" fmla="*/ 2 w 272"/>
                  <a:gd name="T17" fmla="*/ 256 h 273"/>
                  <a:gd name="T18" fmla="*/ 0 w 272"/>
                  <a:gd name="T19" fmla="*/ 251 h 273"/>
                  <a:gd name="T20" fmla="*/ 0 w 272"/>
                  <a:gd name="T21" fmla="*/ 245 h 273"/>
                  <a:gd name="T22" fmla="*/ 0 w 272"/>
                  <a:gd name="T23" fmla="*/ 240 h 273"/>
                  <a:gd name="T24" fmla="*/ 2 w 272"/>
                  <a:gd name="T25" fmla="*/ 235 h 273"/>
                  <a:gd name="T26" fmla="*/ 4 w 272"/>
                  <a:gd name="T27" fmla="*/ 229 h 273"/>
                  <a:gd name="T28" fmla="*/ 8 w 272"/>
                  <a:gd name="T29" fmla="*/ 225 h 273"/>
                  <a:gd name="T30" fmla="*/ 224 w 272"/>
                  <a:gd name="T31" fmla="*/ 9 h 273"/>
                  <a:gd name="T32" fmla="*/ 224 w 272"/>
                  <a:gd name="T33" fmla="*/ 9 h 273"/>
                  <a:gd name="T34" fmla="*/ 228 w 272"/>
                  <a:gd name="T35" fmla="*/ 5 h 273"/>
                  <a:gd name="T36" fmla="*/ 233 w 272"/>
                  <a:gd name="T37" fmla="*/ 2 h 273"/>
                  <a:gd name="T38" fmla="*/ 238 w 272"/>
                  <a:gd name="T39" fmla="*/ 1 h 273"/>
                  <a:gd name="T40" fmla="*/ 244 w 272"/>
                  <a:gd name="T41" fmla="*/ 0 h 273"/>
                  <a:gd name="T42" fmla="*/ 249 w 272"/>
                  <a:gd name="T43" fmla="*/ 1 h 273"/>
                  <a:gd name="T44" fmla="*/ 254 w 272"/>
                  <a:gd name="T45" fmla="*/ 2 h 273"/>
                  <a:gd name="T46" fmla="*/ 259 w 272"/>
                  <a:gd name="T47" fmla="*/ 5 h 273"/>
                  <a:gd name="T48" fmla="*/ 264 w 272"/>
                  <a:gd name="T49" fmla="*/ 9 h 273"/>
                  <a:gd name="T50" fmla="*/ 264 w 272"/>
                  <a:gd name="T51" fmla="*/ 9 h 273"/>
                  <a:gd name="T52" fmla="*/ 267 w 272"/>
                  <a:gd name="T53" fmla="*/ 13 h 273"/>
                  <a:gd name="T54" fmla="*/ 270 w 272"/>
                  <a:gd name="T55" fmla="*/ 18 h 273"/>
                  <a:gd name="T56" fmla="*/ 271 w 272"/>
                  <a:gd name="T57" fmla="*/ 23 h 273"/>
                  <a:gd name="T58" fmla="*/ 272 w 272"/>
                  <a:gd name="T59" fmla="*/ 29 h 273"/>
                  <a:gd name="T60" fmla="*/ 271 w 272"/>
                  <a:gd name="T61" fmla="*/ 35 h 273"/>
                  <a:gd name="T62" fmla="*/ 270 w 272"/>
                  <a:gd name="T63" fmla="*/ 40 h 273"/>
                  <a:gd name="T64" fmla="*/ 267 w 272"/>
                  <a:gd name="T65" fmla="*/ 45 h 273"/>
                  <a:gd name="T66" fmla="*/ 264 w 272"/>
                  <a:gd name="T67" fmla="*/ 49 h 273"/>
                  <a:gd name="T68" fmla="*/ 48 w 272"/>
                  <a:gd name="T69" fmla="*/ 265 h 273"/>
                  <a:gd name="T70" fmla="*/ 48 w 272"/>
                  <a:gd name="T71" fmla="*/ 265 h 273"/>
                  <a:gd name="T72" fmla="*/ 43 w 272"/>
                  <a:gd name="T73" fmla="*/ 269 h 273"/>
                  <a:gd name="T74" fmla="*/ 38 w 272"/>
                  <a:gd name="T75" fmla="*/ 271 h 273"/>
                  <a:gd name="T76" fmla="*/ 33 w 272"/>
                  <a:gd name="T77" fmla="*/ 273 h 273"/>
                  <a:gd name="T78" fmla="*/ 28 w 272"/>
                  <a:gd name="T79" fmla="*/ 273 h 273"/>
                  <a:gd name="T80" fmla="*/ 28 w 272"/>
                  <a:gd name="T81" fmla="*/ 27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72" h="273">
                    <a:moveTo>
                      <a:pt x="28" y="273"/>
                    </a:moveTo>
                    <a:lnTo>
                      <a:pt x="28" y="273"/>
                    </a:lnTo>
                    <a:lnTo>
                      <a:pt x="23" y="273"/>
                    </a:lnTo>
                    <a:lnTo>
                      <a:pt x="17" y="271"/>
                    </a:lnTo>
                    <a:lnTo>
                      <a:pt x="12" y="269"/>
                    </a:lnTo>
                    <a:lnTo>
                      <a:pt x="8" y="265"/>
                    </a:lnTo>
                    <a:lnTo>
                      <a:pt x="8" y="265"/>
                    </a:lnTo>
                    <a:lnTo>
                      <a:pt x="4" y="261"/>
                    </a:lnTo>
                    <a:lnTo>
                      <a:pt x="2" y="256"/>
                    </a:lnTo>
                    <a:lnTo>
                      <a:pt x="0" y="251"/>
                    </a:lnTo>
                    <a:lnTo>
                      <a:pt x="0" y="245"/>
                    </a:lnTo>
                    <a:lnTo>
                      <a:pt x="0" y="240"/>
                    </a:lnTo>
                    <a:lnTo>
                      <a:pt x="2" y="235"/>
                    </a:lnTo>
                    <a:lnTo>
                      <a:pt x="4" y="229"/>
                    </a:lnTo>
                    <a:lnTo>
                      <a:pt x="8" y="225"/>
                    </a:lnTo>
                    <a:lnTo>
                      <a:pt x="224" y="9"/>
                    </a:lnTo>
                    <a:lnTo>
                      <a:pt x="224" y="9"/>
                    </a:lnTo>
                    <a:lnTo>
                      <a:pt x="228" y="5"/>
                    </a:lnTo>
                    <a:lnTo>
                      <a:pt x="233" y="2"/>
                    </a:lnTo>
                    <a:lnTo>
                      <a:pt x="238" y="1"/>
                    </a:lnTo>
                    <a:lnTo>
                      <a:pt x="244" y="0"/>
                    </a:lnTo>
                    <a:lnTo>
                      <a:pt x="249" y="1"/>
                    </a:lnTo>
                    <a:lnTo>
                      <a:pt x="254" y="2"/>
                    </a:lnTo>
                    <a:lnTo>
                      <a:pt x="259" y="5"/>
                    </a:lnTo>
                    <a:lnTo>
                      <a:pt x="264" y="9"/>
                    </a:lnTo>
                    <a:lnTo>
                      <a:pt x="264" y="9"/>
                    </a:lnTo>
                    <a:lnTo>
                      <a:pt x="267" y="13"/>
                    </a:lnTo>
                    <a:lnTo>
                      <a:pt x="270" y="18"/>
                    </a:lnTo>
                    <a:lnTo>
                      <a:pt x="271" y="23"/>
                    </a:lnTo>
                    <a:lnTo>
                      <a:pt x="272" y="29"/>
                    </a:lnTo>
                    <a:lnTo>
                      <a:pt x="271" y="35"/>
                    </a:lnTo>
                    <a:lnTo>
                      <a:pt x="270" y="40"/>
                    </a:lnTo>
                    <a:lnTo>
                      <a:pt x="267" y="45"/>
                    </a:lnTo>
                    <a:lnTo>
                      <a:pt x="264" y="49"/>
                    </a:lnTo>
                    <a:lnTo>
                      <a:pt x="48" y="265"/>
                    </a:lnTo>
                    <a:lnTo>
                      <a:pt x="48" y="265"/>
                    </a:lnTo>
                    <a:lnTo>
                      <a:pt x="43" y="269"/>
                    </a:lnTo>
                    <a:lnTo>
                      <a:pt x="38" y="271"/>
                    </a:lnTo>
                    <a:lnTo>
                      <a:pt x="33" y="273"/>
                    </a:lnTo>
                    <a:lnTo>
                      <a:pt x="28" y="273"/>
                    </a:lnTo>
                    <a:lnTo>
                      <a:pt x="28" y="2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51" name="Freeform 331">
                <a:extLst>
                  <a:ext uri="{FF2B5EF4-FFF2-40B4-BE49-F238E27FC236}">
                    <a16:creationId xmlns:a16="http://schemas.microsoft.com/office/drawing/2014/main" id="{4FDCAFD9-E7BC-466D-B034-4F1ECB60D06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40863" y="3743326"/>
                <a:ext cx="74613" cy="76200"/>
              </a:xfrm>
              <a:custGeom>
                <a:avLst/>
                <a:gdLst>
                  <a:gd name="T0" fmla="*/ 127 w 284"/>
                  <a:gd name="T1" fmla="*/ 283 h 284"/>
                  <a:gd name="T2" fmla="*/ 87 w 284"/>
                  <a:gd name="T3" fmla="*/ 273 h 284"/>
                  <a:gd name="T4" fmla="*/ 52 w 284"/>
                  <a:gd name="T5" fmla="*/ 252 h 284"/>
                  <a:gd name="T6" fmla="*/ 24 w 284"/>
                  <a:gd name="T7" fmla="*/ 221 h 284"/>
                  <a:gd name="T8" fmla="*/ 6 w 284"/>
                  <a:gd name="T9" fmla="*/ 184 h 284"/>
                  <a:gd name="T10" fmla="*/ 0 w 284"/>
                  <a:gd name="T11" fmla="*/ 143 h 284"/>
                  <a:gd name="T12" fmla="*/ 3 w 284"/>
                  <a:gd name="T13" fmla="*/ 113 h 284"/>
                  <a:gd name="T14" fmla="*/ 17 w 284"/>
                  <a:gd name="T15" fmla="*/ 75 h 284"/>
                  <a:gd name="T16" fmla="*/ 42 w 284"/>
                  <a:gd name="T17" fmla="*/ 42 h 284"/>
                  <a:gd name="T18" fmla="*/ 74 w 284"/>
                  <a:gd name="T19" fmla="*/ 17 h 284"/>
                  <a:gd name="T20" fmla="*/ 113 w 284"/>
                  <a:gd name="T21" fmla="*/ 3 h 284"/>
                  <a:gd name="T22" fmla="*/ 142 w 284"/>
                  <a:gd name="T23" fmla="*/ 0 h 284"/>
                  <a:gd name="T24" fmla="*/ 184 w 284"/>
                  <a:gd name="T25" fmla="*/ 7 h 284"/>
                  <a:gd name="T26" fmla="*/ 221 w 284"/>
                  <a:gd name="T27" fmla="*/ 24 h 284"/>
                  <a:gd name="T28" fmla="*/ 252 w 284"/>
                  <a:gd name="T29" fmla="*/ 52 h 284"/>
                  <a:gd name="T30" fmla="*/ 273 w 284"/>
                  <a:gd name="T31" fmla="*/ 87 h 284"/>
                  <a:gd name="T32" fmla="*/ 283 w 284"/>
                  <a:gd name="T33" fmla="*/ 127 h 284"/>
                  <a:gd name="T34" fmla="*/ 283 w 284"/>
                  <a:gd name="T35" fmla="*/ 157 h 284"/>
                  <a:gd name="T36" fmla="*/ 273 w 284"/>
                  <a:gd name="T37" fmla="*/ 197 h 284"/>
                  <a:gd name="T38" fmla="*/ 252 w 284"/>
                  <a:gd name="T39" fmla="*/ 232 h 284"/>
                  <a:gd name="T40" fmla="*/ 221 w 284"/>
                  <a:gd name="T41" fmla="*/ 260 h 284"/>
                  <a:gd name="T42" fmla="*/ 184 w 284"/>
                  <a:gd name="T43" fmla="*/ 278 h 284"/>
                  <a:gd name="T44" fmla="*/ 142 w 284"/>
                  <a:gd name="T45" fmla="*/ 284 h 284"/>
                  <a:gd name="T46" fmla="*/ 142 w 284"/>
                  <a:gd name="T47" fmla="*/ 57 h 284"/>
                  <a:gd name="T48" fmla="*/ 116 w 284"/>
                  <a:gd name="T49" fmla="*/ 61 h 284"/>
                  <a:gd name="T50" fmla="*/ 94 w 284"/>
                  <a:gd name="T51" fmla="*/ 72 h 284"/>
                  <a:gd name="T52" fmla="*/ 76 w 284"/>
                  <a:gd name="T53" fmla="*/ 88 h 284"/>
                  <a:gd name="T54" fmla="*/ 64 w 284"/>
                  <a:gd name="T55" fmla="*/ 109 h 284"/>
                  <a:gd name="T56" fmla="*/ 58 w 284"/>
                  <a:gd name="T57" fmla="*/ 134 h 284"/>
                  <a:gd name="T58" fmla="*/ 58 w 284"/>
                  <a:gd name="T59" fmla="*/ 151 h 284"/>
                  <a:gd name="T60" fmla="*/ 64 w 284"/>
                  <a:gd name="T61" fmla="*/ 175 h 284"/>
                  <a:gd name="T62" fmla="*/ 76 w 284"/>
                  <a:gd name="T63" fmla="*/ 196 h 284"/>
                  <a:gd name="T64" fmla="*/ 94 w 284"/>
                  <a:gd name="T65" fmla="*/ 212 h 284"/>
                  <a:gd name="T66" fmla="*/ 116 w 284"/>
                  <a:gd name="T67" fmla="*/ 223 h 284"/>
                  <a:gd name="T68" fmla="*/ 142 w 284"/>
                  <a:gd name="T69" fmla="*/ 227 h 284"/>
                  <a:gd name="T70" fmla="*/ 159 w 284"/>
                  <a:gd name="T71" fmla="*/ 225 h 284"/>
                  <a:gd name="T72" fmla="*/ 182 w 284"/>
                  <a:gd name="T73" fmla="*/ 217 h 284"/>
                  <a:gd name="T74" fmla="*/ 202 w 284"/>
                  <a:gd name="T75" fmla="*/ 202 h 284"/>
                  <a:gd name="T76" fmla="*/ 216 w 284"/>
                  <a:gd name="T77" fmla="*/ 183 h 284"/>
                  <a:gd name="T78" fmla="*/ 225 w 284"/>
                  <a:gd name="T79" fmla="*/ 159 h 284"/>
                  <a:gd name="T80" fmla="*/ 226 w 284"/>
                  <a:gd name="T81" fmla="*/ 143 h 284"/>
                  <a:gd name="T82" fmla="*/ 223 w 284"/>
                  <a:gd name="T83" fmla="*/ 117 h 284"/>
                  <a:gd name="T84" fmla="*/ 212 w 284"/>
                  <a:gd name="T85" fmla="*/ 95 h 284"/>
                  <a:gd name="T86" fmla="*/ 196 w 284"/>
                  <a:gd name="T87" fmla="*/ 77 h 284"/>
                  <a:gd name="T88" fmla="*/ 175 w 284"/>
                  <a:gd name="T89" fmla="*/ 64 h 284"/>
                  <a:gd name="T90" fmla="*/ 151 w 284"/>
                  <a:gd name="T91" fmla="*/ 58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84" h="284">
                    <a:moveTo>
                      <a:pt x="142" y="284"/>
                    </a:moveTo>
                    <a:lnTo>
                      <a:pt x="142" y="284"/>
                    </a:lnTo>
                    <a:lnTo>
                      <a:pt x="127" y="283"/>
                    </a:lnTo>
                    <a:lnTo>
                      <a:pt x="113" y="281"/>
                    </a:lnTo>
                    <a:lnTo>
                      <a:pt x="100" y="278"/>
                    </a:lnTo>
                    <a:lnTo>
                      <a:pt x="87" y="273"/>
                    </a:lnTo>
                    <a:lnTo>
                      <a:pt x="74" y="267"/>
                    </a:lnTo>
                    <a:lnTo>
                      <a:pt x="63" y="260"/>
                    </a:lnTo>
                    <a:lnTo>
                      <a:pt x="52" y="252"/>
                    </a:lnTo>
                    <a:lnTo>
                      <a:pt x="42" y="243"/>
                    </a:lnTo>
                    <a:lnTo>
                      <a:pt x="33" y="232"/>
                    </a:lnTo>
                    <a:lnTo>
                      <a:pt x="24" y="221"/>
                    </a:lnTo>
                    <a:lnTo>
                      <a:pt x="17" y="209"/>
                    </a:lnTo>
                    <a:lnTo>
                      <a:pt x="11" y="197"/>
                    </a:lnTo>
                    <a:lnTo>
                      <a:pt x="6" y="184"/>
                    </a:lnTo>
                    <a:lnTo>
                      <a:pt x="3" y="171"/>
                    </a:lnTo>
                    <a:lnTo>
                      <a:pt x="1" y="157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1" y="127"/>
                    </a:lnTo>
                    <a:lnTo>
                      <a:pt x="3" y="113"/>
                    </a:lnTo>
                    <a:lnTo>
                      <a:pt x="6" y="100"/>
                    </a:lnTo>
                    <a:lnTo>
                      <a:pt x="11" y="87"/>
                    </a:lnTo>
                    <a:lnTo>
                      <a:pt x="17" y="75"/>
                    </a:lnTo>
                    <a:lnTo>
                      <a:pt x="24" y="63"/>
                    </a:lnTo>
                    <a:lnTo>
                      <a:pt x="33" y="52"/>
                    </a:lnTo>
                    <a:lnTo>
                      <a:pt x="42" y="42"/>
                    </a:lnTo>
                    <a:lnTo>
                      <a:pt x="52" y="33"/>
                    </a:lnTo>
                    <a:lnTo>
                      <a:pt x="63" y="24"/>
                    </a:lnTo>
                    <a:lnTo>
                      <a:pt x="74" y="17"/>
                    </a:lnTo>
                    <a:lnTo>
                      <a:pt x="87" y="11"/>
                    </a:lnTo>
                    <a:lnTo>
                      <a:pt x="100" y="7"/>
                    </a:lnTo>
                    <a:lnTo>
                      <a:pt x="113" y="3"/>
                    </a:lnTo>
                    <a:lnTo>
                      <a:pt x="127" y="1"/>
                    </a:lnTo>
                    <a:lnTo>
                      <a:pt x="142" y="0"/>
                    </a:lnTo>
                    <a:lnTo>
                      <a:pt x="142" y="0"/>
                    </a:lnTo>
                    <a:lnTo>
                      <a:pt x="157" y="1"/>
                    </a:lnTo>
                    <a:lnTo>
                      <a:pt x="171" y="3"/>
                    </a:lnTo>
                    <a:lnTo>
                      <a:pt x="184" y="7"/>
                    </a:lnTo>
                    <a:lnTo>
                      <a:pt x="197" y="11"/>
                    </a:lnTo>
                    <a:lnTo>
                      <a:pt x="209" y="17"/>
                    </a:lnTo>
                    <a:lnTo>
                      <a:pt x="221" y="24"/>
                    </a:lnTo>
                    <a:lnTo>
                      <a:pt x="231" y="33"/>
                    </a:lnTo>
                    <a:lnTo>
                      <a:pt x="242" y="42"/>
                    </a:lnTo>
                    <a:lnTo>
                      <a:pt x="252" y="52"/>
                    </a:lnTo>
                    <a:lnTo>
                      <a:pt x="260" y="63"/>
                    </a:lnTo>
                    <a:lnTo>
                      <a:pt x="267" y="75"/>
                    </a:lnTo>
                    <a:lnTo>
                      <a:pt x="273" y="87"/>
                    </a:lnTo>
                    <a:lnTo>
                      <a:pt x="277" y="100"/>
                    </a:lnTo>
                    <a:lnTo>
                      <a:pt x="281" y="113"/>
                    </a:lnTo>
                    <a:lnTo>
                      <a:pt x="283" y="127"/>
                    </a:lnTo>
                    <a:lnTo>
                      <a:pt x="284" y="143"/>
                    </a:lnTo>
                    <a:lnTo>
                      <a:pt x="284" y="143"/>
                    </a:lnTo>
                    <a:lnTo>
                      <a:pt x="283" y="157"/>
                    </a:lnTo>
                    <a:lnTo>
                      <a:pt x="281" y="171"/>
                    </a:lnTo>
                    <a:lnTo>
                      <a:pt x="277" y="184"/>
                    </a:lnTo>
                    <a:lnTo>
                      <a:pt x="273" y="197"/>
                    </a:lnTo>
                    <a:lnTo>
                      <a:pt x="267" y="209"/>
                    </a:lnTo>
                    <a:lnTo>
                      <a:pt x="260" y="221"/>
                    </a:lnTo>
                    <a:lnTo>
                      <a:pt x="252" y="232"/>
                    </a:lnTo>
                    <a:lnTo>
                      <a:pt x="242" y="243"/>
                    </a:lnTo>
                    <a:lnTo>
                      <a:pt x="231" y="252"/>
                    </a:lnTo>
                    <a:lnTo>
                      <a:pt x="221" y="260"/>
                    </a:lnTo>
                    <a:lnTo>
                      <a:pt x="209" y="267"/>
                    </a:lnTo>
                    <a:lnTo>
                      <a:pt x="197" y="273"/>
                    </a:lnTo>
                    <a:lnTo>
                      <a:pt x="184" y="278"/>
                    </a:lnTo>
                    <a:lnTo>
                      <a:pt x="171" y="281"/>
                    </a:lnTo>
                    <a:lnTo>
                      <a:pt x="157" y="283"/>
                    </a:lnTo>
                    <a:lnTo>
                      <a:pt x="142" y="284"/>
                    </a:lnTo>
                    <a:lnTo>
                      <a:pt x="142" y="284"/>
                    </a:lnTo>
                    <a:close/>
                    <a:moveTo>
                      <a:pt x="142" y="57"/>
                    </a:moveTo>
                    <a:lnTo>
                      <a:pt x="142" y="57"/>
                    </a:lnTo>
                    <a:lnTo>
                      <a:pt x="134" y="58"/>
                    </a:lnTo>
                    <a:lnTo>
                      <a:pt x="124" y="59"/>
                    </a:lnTo>
                    <a:lnTo>
                      <a:pt x="116" y="61"/>
                    </a:lnTo>
                    <a:lnTo>
                      <a:pt x="109" y="64"/>
                    </a:lnTo>
                    <a:lnTo>
                      <a:pt x="101" y="68"/>
                    </a:lnTo>
                    <a:lnTo>
                      <a:pt x="94" y="72"/>
                    </a:lnTo>
                    <a:lnTo>
                      <a:pt x="88" y="77"/>
                    </a:lnTo>
                    <a:lnTo>
                      <a:pt x="82" y="82"/>
                    </a:lnTo>
                    <a:lnTo>
                      <a:pt x="76" y="88"/>
                    </a:lnTo>
                    <a:lnTo>
                      <a:pt x="71" y="95"/>
                    </a:lnTo>
                    <a:lnTo>
                      <a:pt x="67" y="101"/>
                    </a:lnTo>
                    <a:lnTo>
                      <a:pt x="64" y="109"/>
                    </a:lnTo>
                    <a:lnTo>
                      <a:pt x="61" y="117"/>
                    </a:lnTo>
                    <a:lnTo>
                      <a:pt x="59" y="125"/>
                    </a:lnTo>
                    <a:lnTo>
                      <a:pt x="58" y="134"/>
                    </a:lnTo>
                    <a:lnTo>
                      <a:pt x="57" y="143"/>
                    </a:lnTo>
                    <a:lnTo>
                      <a:pt x="57" y="143"/>
                    </a:lnTo>
                    <a:lnTo>
                      <a:pt x="58" y="151"/>
                    </a:lnTo>
                    <a:lnTo>
                      <a:pt x="59" y="159"/>
                    </a:lnTo>
                    <a:lnTo>
                      <a:pt x="61" y="168"/>
                    </a:lnTo>
                    <a:lnTo>
                      <a:pt x="64" y="175"/>
                    </a:lnTo>
                    <a:lnTo>
                      <a:pt x="67" y="183"/>
                    </a:lnTo>
                    <a:lnTo>
                      <a:pt x="71" y="190"/>
                    </a:lnTo>
                    <a:lnTo>
                      <a:pt x="76" y="196"/>
                    </a:lnTo>
                    <a:lnTo>
                      <a:pt x="82" y="202"/>
                    </a:lnTo>
                    <a:lnTo>
                      <a:pt x="88" y="207"/>
                    </a:lnTo>
                    <a:lnTo>
                      <a:pt x="94" y="212"/>
                    </a:lnTo>
                    <a:lnTo>
                      <a:pt x="101" y="217"/>
                    </a:lnTo>
                    <a:lnTo>
                      <a:pt x="109" y="220"/>
                    </a:lnTo>
                    <a:lnTo>
                      <a:pt x="116" y="223"/>
                    </a:lnTo>
                    <a:lnTo>
                      <a:pt x="124" y="225"/>
                    </a:lnTo>
                    <a:lnTo>
                      <a:pt x="134" y="226"/>
                    </a:lnTo>
                    <a:lnTo>
                      <a:pt x="142" y="227"/>
                    </a:lnTo>
                    <a:lnTo>
                      <a:pt x="142" y="227"/>
                    </a:lnTo>
                    <a:lnTo>
                      <a:pt x="151" y="226"/>
                    </a:lnTo>
                    <a:lnTo>
                      <a:pt x="159" y="225"/>
                    </a:lnTo>
                    <a:lnTo>
                      <a:pt x="167" y="223"/>
                    </a:lnTo>
                    <a:lnTo>
                      <a:pt x="175" y="220"/>
                    </a:lnTo>
                    <a:lnTo>
                      <a:pt x="182" y="217"/>
                    </a:lnTo>
                    <a:lnTo>
                      <a:pt x="189" y="212"/>
                    </a:lnTo>
                    <a:lnTo>
                      <a:pt x="196" y="207"/>
                    </a:lnTo>
                    <a:lnTo>
                      <a:pt x="202" y="202"/>
                    </a:lnTo>
                    <a:lnTo>
                      <a:pt x="207" y="196"/>
                    </a:lnTo>
                    <a:lnTo>
                      <a:pt x="212" y="190"/>
                    </a:lnTo>
                    <a:lnTo>
                      <a:pt x="216" y="183"/>
                    </a:lnTo>
                    <a:lnTo>
                      <a:pt x="220" y="175"/>
                    </a:lnTo>
                    <a:lnTo>
                      <a:pt x="223" y="168"/>
                    </a:lnTo>
                    <a:lnTo>
                      <a:pt x="225" y="159"/>
                    </a:lnTo>
                    <a:lnTo>
                      <a:pt x="226" y="151"/>
                    </a:lnTo>
                    <a:lnTo>
                      <a:pt x="226" y="143"/>
                    </a:lnTo>
                    <a:lnTo>
                      <a:pt x="226" y="143"/>
                    </a:lnTo>
                    <a:lnTo>
                      <a:pt x="226" y="134"/>
                    </a:lnTo>
                    <a:lnTo>
                      <a:pt x="225" y="125"/>
                    </a:lnTo>
                    <a:lnTo>
                      <a:pt x="223" y="117"/>
                    </a:lnTo>
                    <a:lnTo>
                      <a:pt x="220" y="109"/>
                    </a:lnTo>
                    <a:lnTo>
                      <a:pt x="216" y="101"/>
                    </a:lnTo>
                    <a:lnTo>
                      <a:pt x="212" y="95"/>
                    </a:lnTo>
                    <a:lnTo>
                      <a:pt x="207" y="88"/>
                    </a:lnTo>
                    <a:lnTo>
                      <a:pt x="202" y="82"/>
                    </a:lnTo>
                    <a:lnTo>
                      <a:pt x="196" y="77"/>
                    </a:lnTo>
                    <a:lnTo>
                      <a:pt x="189" y="72"/>
                    </a:lnTo>
                    <a:lnTo>
                      <a:pt x="182" y="68"/>
                    </a:lnTo>
                    <a:lnTo>
                      <a:pt x="175" y="64"/>
                    </a:lnTo>
                    <a:lnTo>
                      <a:pt x="167" y="61"/>
                    </a:lnTo>
                    <a:lnTo>
                      <a:pt x="159" y="59"/>
                    </a:lnTo>
                    <a:lnTo>
                      <a:pt x="151" y="58"/>
                    </a:lnTo>
                    <a:lnTo>
                      <a:pt x="142" y="57"/>
                    </a:lnTo>
                    <a:lnTo>
                      <a:pt x="142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52" name="Freeform 332">
                <a:extLst>
                  <a:ext uri="{FF2B5EF4-FFF2-40B4-BE49-F238E27FC236}">
                    <a16:creationId xmlns:a16="http://schemas.microsoft.com/office/drawing/2014/main" id="{FEF40D66-5BA9-4995-87B9-47BFE12B0C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72600" y="3679826"/>
                <a:ext cx="127000" cy="112713"/>
              </a:xfrm>
              <a:custGeom>
                <a:avLst/>
                <a:gdLst>
                  <a:gd name="T0" fmla="*/ 28 w 480"/>
                  <a:gd name="T1" fmla="*/ 427 h 427"/>
                  <a:gd name="T2" fmla="*/ 16 w 480"/>
                  <a:gd name="T3" fmla="*/ 424 h 427"/>
                  <a:gd name="T4" fmla="*/ 11 w 480"/>
                  <a:gd name="T5" fmla="*/ 421 h 427"/>
                  <a:gd name="T6" fmla="*/ 4 w 480"/>
                  <a:gd name="T7" fmla="*/ 413 h 427"/>
                  <a:gd name="T8" fmla="*/ 1 w 480"/>
                  <a:gd name="T9" fmla="*/ 403 h 427"/>
                  <a:gd name="T10" fmla="*/ 1 w 480"/>
                  <a:gd name="T11" fmla="*/ 392 h 427"/>
                  <a:gd name="T12" fmla="*/ 3 w 480"/>
                  <a:gd name="T13" fmla="*/ 387 h 427"/>
                  <a:gd name="T14" fmla="*/ 40 w 480"/>
                  <a:gd name="T15" fmla="*/ 321 h 427"/>
                  <a:gd name="T16" fmla="*/ 83 w 480"/>
                  <a:gd name="T17" fmla="*/ 259 h 427"/>
                  <a:gd name="T18" fmla="*/ 131 w 480"/>
                  <a:gd name="T19" fmla="*/ 202 h 427"/>
                  <a:gd name="T20" fmla="*/ 186 w 480"/>
                  <a:gd name="T21" fmla="*/ 150 h 427"/>
                  <a:gd name="T22" fmla="*/ 244 w 480"/>
                  <a:gd name="T23" fmla="*/ 104 h 427"/>
                  <a:gd name="T24" fmla="*/ 307 w 480"/>
                  <a:gd name="T25" fmla="*/ 63 h 427"/>
                  <a:gd name="T26" fmla="*/ 373 w 480"/>
                  <a:gd name="T27" fmla="*/ 29 h 427"/>
                  <a:gd name="T28" fmla="*/ 443 w 480"/>
                  <a:gd name="T29" fmla="*/ 1 h 427"/>
                  <a:gd name="T30" fmla="*/ 449 w 480"/>
                  <a:gd name="T31" fmla="*/ 0 h 427"/>
                  <a:gd name="T32" fmla="*/ 460 w 480"/>
                  <a:gd name="T33" fmla="*/ 1 h 427"/>
                  <a:gd name="T34" fmla="*/ 469 w 480"/>
                  <a:gd name="T35" fmla="*/ 6 h 427"/>
                  <a:gd name="T36" fmla="*/ 477 w 480"/>
                  <a:gd name="T37" fmla="*/ 14 h 427"/>
                  <a:gd name="T38" fmla="*/ 479 w 480"/>
                  <a:gd name="T39" fmla="*/ 19 h 427"/>
                  <a:gd name="T40" fmla="*/ 480 w 480"/>
                  <a:gd name="T41" fmla="*/ 30 h 427"/>
                  <a:gd name="T42" fmla="*/ 477 w 480"/>
                  <a:gd name="T43" fmla="*/ 40 h 427"/>
                  <a:gd name="T44" fmla="*/ 471 w 480"/>
                  <a:gd name="T45" fmla="*/ 49 h 427"/>
                  <a:gd name="T46" fmla="*/ 461 w 480"/>
                  <a:gd name="T47" fmla="*/ 55 h 427"/>
                  <a:gd name="T48" fmla="*/ 429 w 480"/>
                  <a:gd name="T49" fmla="*/ 66 h 427"/>
                  <a:gd name="T50" fmla="*/ 365 w 480"/>
                  <a:gd name="T51" fmla="*/ 96 h 427"/>
                  <a:gd name="T52" fmla="*/ 306 w 480"/>
                  <a:gd name="T53" fmla="*/ 130 h 427"/>
                  <a:gd name="T54" fmla="*/ 249 w 480"/>
                  <a:gd name="T55" fmla="*/ 170 h 427"/>
                  <a:gd name="T56" fmla="*/ 197 w 480"/>
                  <a:gd name="T57" fmla="*/ 216 h 427"/>
                  <a:gd name="T58" fmla="*/ 149 w 480"/>
                  <a:gd name="T59" fmla="*/ 266 h 427"/>
                  <a:gd name="T60" fmla="*/ 107 w 480"/>
                  <a:gd name="T61" fmla="*/ 322 h 427"/>
                  <a:gd name="T62" fmla="*/ 70 w 480"/>
                  <a:gd name="T63" fmla="*/ 381 h 427"/>
                  <a:gd name="T64" fmla="*/ 53 w 480"/>
                  <a:gd name="T65" fmla="*/ 412 h 427"/>
                  <a:gd name="T66" fmla="*/ 43 w 480"/>
                  <a:gd name="T67" fmla="*/ 423 h 427"/>
                  <a:gd name="T68" fmla="*/ 28 w 480"/>
                  <a:gd name="T69" fmla="*/ 427 h 4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0" h="427">
                    <a:moveTo>
                      <a:pt x="28" y="427"/>
                    </a:moveTo>
                    <a:lnTo>
                      <a:pt x="28" y="427"/>
                    </a:lnTo>
                    <a:lnTo>
                      <a:pt x="22" y="427"/>
                    </a:lnTo>
                    <a:lnTo>
                      <a:pt x="16" y="424"/>
                    </a:lnTo>
                    <a:lnTo>
                      <a:pt x="16" y="424"/>
                    </a:lnTo>
                    <a:lnTo>
                      <a:pt x="11" y="421"/>
                    </a:lnTo>
                    <a:lnTo>
                      <a:pt x="7" y="418"/>
                    </a:lnTo>
                    <a:lnTo>
                      <a:pt x="4" y="413"/>
                    </a:lnTo>
                    <a:lnTo>
                      <a:pt x="2" y="408"/>
                    </a:lnTo>
                    <a:lnTo>
                      <a:pt x="1" y="403"/>
                    </a:lnTo>
                    <a:lnTo>
                      <a:pt x="0" y="398"/>
                    </a:lnTo>
                    <a:lnTo>
                      <a:pt x="1" y="392"/>
                    </a:lnTo>
                    <a:lnTo>
                      <a:pt x="3" y="387"/>
                    </a:lnTo>
                    <a:lnTo>
                      <a:pt x="3" y="387"/>
                    </a:lnTo>
                    <a:lnTo>
                      <a:pt x="21" y="353"/>
                    </a:lnTo>
                    <a:lnTo>
                      <a:pt x="40" y="321"/>
                    </a:lnTo>
                    <a:lnTo>
                      <a:pt x="60" y="290"/>
                    </a:lnTo>
                    <a:lnTo>
                      <a:pt x="83" y="259"/>
                    </a:lnTo>
                    <a:lnTo>
                      <a:pt x="107" y="230"/>
                    </a:lnTo>
                    <a:lnTo>
                      <a:pt x="131" y="202"/>
                    </a:lnTo>
                    <a:lnTo>
                      <a:pt x="158" y="176"/>
                    </a:lnTo>
                    <a:lnTo>
                      <a:pt x="186" y="150"/>
                    </a:lnTo>
                    <a:lnTo>
                      <a:pt x="214" y="126"/>
                    </a:lnTo>
                    <a:lnTo>
                      <a:pt x="244" y="104"/>
                    </a:lnTo>
                    <a:lnTo>
                      <a:pt x="275" y="83"/>
                    </a:lnTo>
                    <a:lnTo>
                      <a:pt x="307" y="63"/>
                    </a:lnTo>
                    <a:lnTo>
                      <a:pt x="340" y="45"/>
                    </a:lnTo>
                    <a:lnTo>
                      <a:pt x="373" y="29"/>
                    </a:lnTo>
                    <a:lnTo>
                      <a:pt x="408" y="14"/>
                    </a:lnTo>
                    <a:lnTo>
                      <a:pt x="443" y="1"/>
                    </a:lnTo>
                    <a:lnTo>
                      <a:pt x="443" y="1"/>
                    </a:lnTo>
                    <a:lnTo>
                      <a:pt x="449" y="0"/>
                    </a:lnTo>
                    <a:lnTo>
                      <a:pt x="454" y="0"/>
                    </a:lnTo>
                    <a:lnTo>
                      <a:pt x="460" y="1"/>
                    </a:lnTo>
                    <a:lnTo>
                      <a:pt x="465" y="3"/>
                    </a:lnTo>
                    <a:lnTo>
                      <a:pt x="469" y="6"/>
                    </a:lnTo>
                    <a:lnTo>
                      <a:pt x="473" y="9"/>
                    </a:lnTo>
                    <a:lnTo>
                      <a:pt x="477" y="14"/>
                    </a:lnTo>
                    <a:lnTo>
                      <a:pt x="479" y="19"/>
                    </a:lnTo>
                    <a:lnTo>
                      <a:pt x="479" y="19"/>
                    </a:lnTo>
                    <a:lnTo>
                      <a:pt x="480" y="25"/>
                    </a:lnTo>
                    <a:lnTo>
                      <a:pt x="480" y="30"/>
                    </a:lnTo>
                    <a:lnTo>
                      <a:pt x="479" y="35"/>
                    </a:lnTo>
                    <a:lnTo>
                      <a:pt x="477" y="40"/>
                    </a:lnTo>
                    <a:lnTo>
                      <a:pt x="475" y="45"/>
                    </a:lnTo>
                    <a:lnTo>
                      <a:pt x="471" y="49"/>
                    </a:lnTo>
                    <a:lnTo>
                      <a:pt x="466" y="52"/>
                    </a:lnTo>
                    <a:lnTo>
                      <a:pt x="461" y="55"/>
                    </a:lnTo>
                    <a:lnTo>
                      <a:pt x="461" y="55"/>
                    </a:lnTo>
                    <a:lnTo>
                      <a:pt x="429" y="66"/>
                    </a:lnTo>
                    <a:lnTo>
                      <a:pt x="397" y="81"/>
                    </a:lnTo>
                    <a:lnTo>
                      <a:pt x="365" y="96"/>
                    </a:lnTo>
                    <a:lnTo>
                      <a:pt x="335" y="112"/>
                    </a:lnTo>
                    <a:lnTo>
                      <a:pt x="306" y="130"/>
                    </a:lnTo>
                    <a:lnTo>
                      <a:pt x="277" y="150"/>
                    </a:lnTo>
                    <a:lnTo>
                      <a:pt x="249" y="170"/>
                    </a:lnTo>
                    <a:lnTo>
                      <a:pt x="223" y="193"/>
                    </a:lnTo>
                    <a:lnTo>
                      <a:pt x="197" y="216"/>
                    </a:lnTo>
                    <a:lnTo>
                      <a:pt x="172" y="241"/>
                    </a:lnTo>
                    <a:lnTo>
                      <a:pt x="149" y="266"/>
                    </a:lnTo>
                    <a:lnTo>
                      <a:pt x="128" y="294"/>
                    </a:lnTo>
                    <a:lnTo>
                      <a:pt x="107" y="322"/>
                    </a:lnTo>
                    <a:lnTo>
                      <a:pt x="88" y="350"/>
                    </a:lnTo>
                    <a:lnTo>
                      <a:pt x="70" y="381"/>
                    </a:lnTo>
                    <a:lnTo>
                      <a:pt x="53" y="412"/>
                    </a:lnTo>
                    <a:lnTo>
                      <a:pt x="53" y="412"/>
                    </a:lnTo>
                    <a:lnTo>
                      <a:pt x="49" y="418"/>
                    </a:lnTo>
                    <a:lnTo>
                      <a:pt x="43" y="423"/>
                    </a:lnTo>
                    <a:lnTo>
                      <a:pt x="36" y="426"/>
                    </a:lnTo>
                    <a:lnTo>
                      <a:pt x="28" y="427"/>
                    </a:lnTo>
                    <a:lnTo>
                      <a:pt x="28" y="4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53" name="Freeform 333">
                <a:extLst>
                  <a:ext uri="{FF2B5EF4-FFF2-40B4-BE49-F238E27FC236}">
                    <a16:creationId xmlns:a16="http://schemas.microsoft.com/office/drawing/2014/main" id="{A6EB4CF5-3E33-4F39-B81E-CC8ED1DF03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40863" y="3670301"/>
                <a:ext cx="58738" cy="63500"/>
              </a:xfrm>
              <a:custGeom>
                <a:avLst/>
                <a:gdLst>
                  <a:gd name="T0" fmla="*/ 130 w 226"/>
                  <a:gd name="T1" fmla="*/ 241 h 241"/>
                  <a:gd name="T2" fmla="*/ 130 w 226"/>
                  <a:gd name="T3" fmla="*/ 241 h 241"/>
                  <a:gd name="T4" fmla="*/ 124 w 226"/>
                  <a:gd name="T5" fmla="*/ 240 h 241"/>
                  <a:gd name="T6" fmla="*/ 118 w 226"/>
                  <a:gd name="T7" fmla="*/ 238 h 241"/>
                  <a:gd name="T8" fmla="*/ 118 w 226"/>
                  <a:gd name="T9" fmla="*/ 238 h 241"/>
                  <a:gd name="T10" fmla="*/ 113 w 226"/>
                  <a:gd name="T11" fmla="*/ 235 h 241"/>
                  <a:gd name="T12" fmla="*/ 109 w 226"/>
                  <a:gd name="T13" fmla="*/ 232 h 241"/>
                  <a:gd name="T14" fmla="*/ 106 w 226"/>
                  <a:gd name="T15" fmla="*/ 227 h 241"/>
                  <a:gd name="T16" fmla="*/ 104 w 226"/>
                  <a:gd name="T17" fmla="*/ 222 h 241"/>
                  <a:gd name="T18" fmla="*/ 102 w 226"/>
                  <a:gd name="T19" fmla="*/ 217 h 241"/>
                  <a:gd name="T20" fmla="*/ 102 w 226"/>
                  <a:gd name="T21" fmla="*/ 212 h 241"/>
                  <a:gd name="T22" fmla="*/ 103 w 226"/>
                  <a:gd name="T23" fmla="*/ 205 h 241"/>
                  <a:gd name="T24" fmla="*/ 104 w 226"/>
                  <a:gd name="T25" fmla="*/ 200 h 241"/>
                  <a:gd name="T26" fmla="*/ 158 w 226"/>
                  <a:gd name="T27" fmla="*/ 84 h 241"/>
                  <a:gd name="T28" fmla="*/ 22 w 226"/>
                  <a:gd name="T29" fmla="*/ 57 h 241"/>
                  <a:gd name="T30" fmla="*/ 22 w 226"/>
                  <a:gd name="T31" fmla="*/ 57 h 241"/>
                  <a:gd name="T32" fmla="*/ 17 w 226"/>
                  <a:gd name="T33" fmla="*/ 55 h 241"/>
                  <a:gd name="T34" fmla="*/ 12 w 226"/>
                  <a:gd name="T35" fmla="*/ 52 h 241"/>
                  <a:gd name="T36" fmla="*/ 8 w 226"/>
                  <a:gd name="T37" fmla="*/ 49 h 241"/>
                  <a:gd name="T38" fmla="*/ 5 w 226"/>
                  <a:gd name="T39" fmla="*/ 45 h 241"/>
                  <a:gd name="T40" fmla="*/ 2 w 226"/>
                  <a:gd name="T41" fmla="*/ 40 h 241"/>
                  <a:gd name="T42" fmla="*/ 0 w 226"/>
                  <a:gd name="T43" fmla="*/ 35 h 241"/>
                  <a:gd name="T44" fmla="*/ 0 w 226"/>
                  <a:gd name="T45" fmla="*/ 29 h 241"/>
                  <a:gd name="T46" fmla="*/ 1 w 226"/>
                  <a:gd name="T47" fmla="*/ 24 h 241"/>
                  <a:gd name="T48" fmla="*/ 1 w 226"/>
                  <a:gd name="T49" fmla="*/ 24 h 241"/>
                  <a:gd name="T50" fmla="*/ 2 w 226"/>
                  <a:gd name="T51" fmla="*/ 18 h 241"/>
                  <a:gd name="T52" fmla="*/ 5 w 226"/>
                  <a:gd name="T53" fmla="*/ 13 h 241"/>
                  <a:gd name="T54" fmla="*/ 8 w 226"/>
                  <a:gd name="T55" fmla="*/ 9 h 241"/>
                  <a:gd name="T56" fmla="*/ 13 w 226"/>
                  <a:gd name="T57" fmla="*/ 5 h 241"/>
                  <a:gd name="T58" fmla="*/ 17 w 226"/>
                  <a:gd name="T59" fmla="*/ 2 h 241"/>
                  <a:gd name="T60" fmla="*/ 23 w 226"/>
                  <a:gd name="T61" fmla="*/ 1 h 241"/>
                  <a:gd name="T62" fmla="*/ 28 w 226"/>
                  <a:gd name="T63" fmla="*/ 0 h 241"/>
                  <a:gd name="T64" fmla="*/ 35 w 226"/>
                  <a:gd name="T65" fmla="*/ 1 h 241"/>
                  <a:gd name="T66" fmla="*/ 204 w 226"/>
                  <a:gd name="T67" fmla="*/ 36 h 241"/>
                  <a:gd name="T68" fmla="*/ 204 w 226"/>
                  <a:gd name="T69" fmla="*/ 36 h 241"/>
                  <a:gd name="T70" fmla="*/ 210 w 226"/>
                  <a:gd name="T71" fmla="*/ 38 h 241"/>
                  <a:gd name="T72" fmla="*/ 215 w 226"/>
                  <a:gd name="T73" fmla="*/ 42 h 241"/>
                  <a:gd name="T74" fmla="*/ 220 w 226"/>
                  <a:gd name="T75" fmla="*/ 46 h 241"/>
                  <a:gd name="T76" fmla="*/ 223 w 226"/>
                  <a:gd name="T77" fmla="*/ 51 h 241"/>
                  <a:gd name="T78" fmla="*/ 223 w 226"/>
                  <a:gd name="T79" fmla="*/ 51 h 241"/>
                  <a:gd name="T80" fmla="*/ 226 w 226"/>
                  <a:gd name="T81" fmla="*/ 57 h 241"/>
                  <a:gd name="T82" fmla="*/ 226 w 226"/>
                  <a:gd name="T83" fmla="*/ 63 h 241"/>
                  <a:gd name="T84" fmla="*/ 226 w 226"/>
                  <a:gd name="T85" fmla="*/ 70 h 241"/>
                  <a:gd name="T86" fmla="*/ 224 w 226"/>
                  <a:gd name="T87" fmla="*/ 76 h 241"/>
                  <a:gd name="T88" fmla="*/ 156 w 226"/>
                  <a:gd name="T89" fmla="*/ 224 h 241"/>
                  <a:gd name="T90" fmla="*/ 156 w 226"/>
                  <a:gd name="T91" fmla="*/ 224 h 241"/>
                  <a:gd name="T92" fmla="*/ 154 w 226"/>
                  <a:gd name="T93" fmla="*/ 228 h 241"/>
                  <a:gd name="T94" fmla="*/ 152 w 226"/>
                  <a:gd name="T95" fmla="*/ 231 h 241"/>
                  <a:gd name="T96" fmla="*/ 146 w 226"/>
                  <a:gd name="T97" fmla="*/ 236 h 241"/>
                  <a:gd name="T98" fmla="*/ 139 w 226"/>
                  <a:gd name="T99" fmla="*/ 240 h 241"/>
                  <a:gd name="T100" fmla="*/ 130 w 226"/>
                  <a:gd name="T101" fmla="*/ 241 h 241"/>
                  <a:gd name="T102" fmla="*/ 130 w 226"/>
                  <a:gd name="T103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26" h="241">
                    <a:moveTo>
                      <a:pt x="130" y="241"/>
                    </a:moveTo>
                    <a:lnTo>
                      <a:pt x="130" y="241"/>
                    </a:lnTo>
                    <a:lnTo>
                      <a:pt x="124" y="240"/>
                    </a:lnTo>
                    <a:lnTo>
                      <a:pt x="118" y="238"/>
                    </a:lnTo>
                    <a:lnTo>
                      <a:pt x="118" y="238"/>
                    </a:lnTo>
                    <a:lnTo>
                      <a:pt x="113" y="235"/>
                    </a:lnTo>
                    <a:lnTo>
                      <a:pt x="109" y="232"/>
                    </a:lnTo>
                    <a:lnTo>
                      <a:pt x="106" y="227"/>
                    </a:lnTo>
                    <a:lnTo>
                      <a:pt x="104" y="222"/>
                    </a:lnTo>
                    <a:lnTo>
                      <a:pt x="102" y="217"/>
                    </a:lnTo>
                    <a:lnTo>
                      <a:pt x="102" y="212"/>
                    </a:lnTo>
                    <a:lnTo>
                      <a:pt x="103" y="205"/>
                    </a:lnTo>
                    <a:lnTo>
                      <a:pt x="104" y="200"/>
                    </a:lnTo>
                    <a:lnTo>
                      <a:pt x="158" y="84"/>
                    </a:lnTo>
                    <a:lnTo>
                      <a:pt x="22" y="57"/>
                    </a:lnTo>
                    <a:lnTo>
                      <a:pt x="22" y="57"/>
                    </a:lnTo>
                    <a:lnTo>
                      <a:pt x="17" y="55"/>
                    </a:lnTo>
                    <a:lnTo>
                      <a:pt x="12" y="52"/>
                    </a:lnTo>
                    <a:lnTo>
                      <a:pt x="8" y="49"/>
                    </a:lnTo>
                    <a:lnTo>
                      <a:pt x="5" y="45"/>
                    </a:lnTo>
                    <a:lnTo>
                      <a:pt x="2" y="40"/>
                    </a:lnTo>
                    <a:lnTo>
                      <a:pt x="0" y="35"/>
                    </a:lnTo>
                    <a:lnTo>
                      <a:pt x="0" y="29"/>
                    </a:lnTo>
                    <a:lnTo>
                      <a:pt x="1" y="24"/>
                    </a:lnTo>
                    <a:lnTo>
                      <a:pt x="1" y="24"/>
                    </a:lnTo>
                    <a:lnTo>
                      <a:pt x="2" y="18"/>
                    </a:lnTo>
                    <a:lnTo>
                      <a:pt x="5" y="13"/>
                    </a:lnTo>
                    <a:lnTo>
                      <a:pt x="8" y="9"/>
                    </a:lnTo>
                    <a:lnTo>
                      <a:pt x="13" y="5"/>
                    </a:lnTo>
                    <a:lnTo>
                      <a:pt x="17" y="2"/>
                    </a:lnTo>
                    <a:lnTo>
                      <a:pt x="23" y="1"/>
                    </a:lnTo>
                    <a:lnTo>
                      <a:pt x="28" y="0"/>
                    </a:lnTo>
                    <a:lnTo>
                      <a:pt x="35" y="1"/>
                    </a:lnTo>
                    <a:lnTo>
                      <a:pt x="204" y="36"/>
                    </a:lnTo>
                    <a:lnTo>
                      <a:pt x="204" y="36"/>
                    </a:lnTo>
                    <a:lnTo>
                      <a:pt x="210" y="38"/>
                    </a:lnTo>
                    <a:lnTo>
                      <a:pt x="215" y="42"/>
                    </a:lnTo>
                    <a:lnTo>
                      <a:pt x="220" y="46"/>
                    </a:lnTo>
                    <a:lnTo>
                      <a:pt x="223" y="51"/>
                    </a:lnTo>
                    <a:lnTo>
                      <a:pt x="223" y="51"/>
                    </a:lnTo>
                    <a:lnTo>
                      <a:pt x="226" y="57"/>
                    </a:lnTo>
                    <a:lnTo>
                      <a:pt x="226" y="63"/>
                    </a:lnTo>
                    <a:lnTo>
                      <a:pt x="226" y="70"/>
                    </a:lnTo>
                    <a:lnTo>
                      <a:pt x="224" y="76"/>
                    </a:lnTo>
                    <a:lnTo>
                      <a:pt x="156" y="224"/>
                    </a:lnTo>
                    <a:lnTo>
                      <a:pt x="156" y="224"/>
                    </a:lnTo>
                    <a:lnTo>
                      <a:pt x="154" y="228"/>
                    </a:lnTo>
                    <a:lnTo>
                      <a:pt x="152" y="231"/>
                    </a:lnTo>
                    <a:lnTo>
                      <a:pt x="146" y="236"/>
                    </a:lnTo>
                    <a:lnTo>
                      <a:pt x="139" y="240"/>
                    </a:lnTo>
                    <a:lnTo>
                      <a:pt x="130" y="241"/>
                    </a:lnTo>
                    <a:lnTo>
                      <a:pt x="130" y="2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D4187985-E67B-4313-A399-144EB6A807BF}"/>
              </a:ext>
            </a:extLst>
          </p:cNvPr>
          <p:cNvGrpSpPr/>
          <p:nvPr/>
        </p:nvGrpSpPr>
        <p:grpSpPr>
          <a:xfrm>
            <a:off x="7448123" y="895818"/>
            <a:ext cx="1802502" cy="443198"/>
            <a:chOff x="7490196" y="912009"/>
            <a:chExt cx="1802502" cy="443198"/>
          </a:xfrm>
        </p:grpSpPr>
        <p:sp>
          <p:nvSpPr>
            <p:cNvPr id="34" name="Content Placeholder 8">
              <a:extLst>
                <a:ext uri="{FF2B5EF4-FFF2-40B4-BE49-F238E27FC236}">
                  <a16:creationId xmlns:a16="http://schemas.microsoft.com/office/drawing/2014/main" id="{89F39EB8-A812-43E6-8C17-5BAFF23966FD}"/>
                </a:ext>
              </a:extLst>
            </p:cNvPr>
            <p:cNvSpPr txBox="1">
              <a:spLocks/>
            </p:cNvSpPr>
            <p:nvPr/>
          </p:nvSpPr>
          <p:spPr>
            <a:xfrm>
              <a:off x="8096088" y="912009"/>
              <a:ext cx="1196610" cy="443198"/>
            </a:xfrm>
            <a:prstGeom prst="rect">
              <a:avLst/>
            </a:prstGeom>
          </p:spPr>
          <p:txBody>
            <a:bodyPr vert="horz" wrap="none" lIns="0" tIns="0" rIns="0" bIns="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21D795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Customer</a:t>
              </a:r>
              <a:b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21D795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</a:b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21D795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Relationships</a:t>
              </a: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8F63DE7-0877-4D70-A0F8-7EE91B14AA9A}"/>
                </a:ext>
              </a:extLst>
            </p:cNvPr>
            <p:cNvGrpSpPr/>
            <p:nvPr/>
          </p:nvGrpSpPr>
          <p:grpSpPr>
            <a:xfrm>
              <a:off x="7490196" y="922743"/>
              <a:ext cx="437138" cy="421730"/>
              <a:chOff x="4116388" y="735013"/>
              <a:chExt cx="360363" cy="347663"/>
            </a:xfrm>
            <a:solidFill>
              <a:schemeClr val="bg1"/>
            </a:solidFill>
          </p:grpSpPr>
          <p:sp>
            <p:nvSpPr>
              <p:cNvPr id="66" name="Freeform 1344">
                <a:extLst>
                  <a:ext uri="{FF2B5EF4-FFF2-40B4-BE49-F238E27FC236}">
                    <a16:creationId xmlns:a16="http://schemas.microsoft.com/office/drawing/2014/main" id="{A1523BB0-3815-4593-8698-FB47C66DB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9900" y="735013"/>
                <a:ext cx="46038" cy="92075"/>
              </a:xfrm>
              <a:custGeom>
                <a:avLst/>
                <a:gdLst>
                  <a:gd name="T0" fmla="*/ 33 w 203"/>
                  <a:gd name="T1" fmla="*/ 407 h 407"/>
                  <a:gd name="T2" fmla="*/ 33 w 203"/>
                  <a:gd name="T3" fmla="*/ 407 h 407"/>
                  <a:gd name="T4" fmla="*/ 28 w 203"/>
                  <a:gd name="T5" fmla="*/ 407 h 407"/>
                  <a:gd name="T6" fmla="*/ 23 w 203"/>
                  <a:gd name="T7" fmla="*/ 405 h 407"/>
                  <a:gd name="T8" fmla="*/ 18 w 203"/>
                  <a:gd name="T9" fmla="*/ 403 h 407"/>
                  <a:gd name="T10" fmla="*/ 13 w 203"/>
                  <a:gd name="T11" fmla="*/ 400 h 407"/>
                  <a:gd name="T12" fmla="*/ 13 w 203"/>
                  <a:gd name="T13" fmla="*/ 400 h 407"/>
                  <a:gd name="T14" fmla="*/ 8 w 203"/>
                  <a:gd name="T15" fmla="*/ 395 h 407"/>
                  <a:gd name="T16" fmla="*/ 4 w 203"/>
                  <a:gd name="T17" fmla="*/ 389 h 407"/>
                  <a:gd name="T18" fmla="*/ 2 w 203"/>
                  <a:gd name="T19" fmla="*/ 384 h 407"/>
                  <a:gd name="T20" fmla="*/ 0 w 203"/>
                  <a:gd name="T21" fmla="*/ 378 h 407"/>
                  <a:gd name="T22" fmla="*/ 0 w 203"/>
                  <a:gd name="T23" fmla="*/ 372 h 407"/>
                  <a:gd name="T24" fmla="*/ 1 w 203"/>
                  <a:gd name="T25" fmla="*/ 365 h 407"/>
                  <a:gd name="T26" fmla="*/ 4 w 203"/>
                  <a:gd name="T27" fmla="*/ 359 h 407"/>
                  <a:gd name="T28" fmla="*/ 7 w 203"/>
                  <a:gd name="T29" fmla="*/ 353 h 407"/>
                  <a:gd name="T30" fmla="*/ 127 w 203"/>
                  <a:gd name="T31" fmla="*/ 204 h 407"/>
                  <a:gd name="T32" fmla="*/ 7 w 203"/>
                  <a:gd name="T33" fmla="*/ 54 h 407"/>
                  <a:gd name="T34" fmla="*/ 7 w 203"/>
                  <a:gd name="T35" fmla="*/ 54 h 407"/>
                  <a:gd name="T36" fmla="*/ 4 w 203"/>
                  <a:gd name="T37" fmla="*/ 48 h 407"/>
                  <a:gd name="T38" fmla="*/ 1 w 203"/>
                  <a:gd name="T39" fmla="*/ 41 h 407"/>
                  <a:gd name="T40" fmla="*/ 0 w 203"/>
                  <a:gd name="T41" fmla="*/ 35 h 407"/>
                  <a:gd name="T42" fmla="*/ 0 w 203"/>
                  <a:gd name="T43" fmla="*/ 29 h 407"/>
                  <a:gd name="T44" fmla="*/ 2 w 203"/>
                  <a:gd name="T45" fmla="*/ 23 h 407"/>
                  <a:gd name="T46" fmla="*/ 4 w 203"/>
                  <a:gd name="T47" fmla="*/ 17 h 407"/>
                  <a:gd name="T48" fmla="*/ 8 w 203"/>
                  <a:gd name="T49" fmla="*/ 11 h 407"/>
                  <a:gd name="T50" fmla="*/ 13 w 203"/>
                  <a:gd name="T51" fmla="*/ 7 h 407"/>
                  <a:gd name="T52" fmla="*/ 13 w 203"/>
                  <a:gd name="T53" fmla="*/ 7 h 407"/>
                  <a:gd name="T54" fmla="*/ 19 w 203"/>
                  <a:gd name="T55" fmla="*/ 3 h 407"/>
                  <a:gd name="T56" fmla="*/ 25 w 203"/>
                  <a:gd name="T57" fmla="*/ 1 h 407"/>
                  <a:gd name="T58" fmla="*/ 31 w 203"/>
                  <a:gd name="T59" fmla="*/ 0 h 407"/>
                  <a:gd name="T60" fmla="*/ 37 w 203"/>
                  <a:gd name="T61" fmla="*/ 0 h 407"/>
                  <a:gd name="T62" fmla="*/ 44 w 203"/>
                  <a:gd name="T63" fmla="*/ 1 h 407"/>
                  <a:gd name="T64" fmla="*/ 49 w 203"/>
                  <a:gd name="T65" fmla="*/ 4 h 407"/>
                  <a:gd name="T66" fmla="*/ 55 w 203"/>
                  <a:gd name="T67" fmla="*/ 7 h 407"/>
                  <a:gd name="T68" fmla="*/ 59 w 203"/>
                  <a:gd name="T69" fmla="*/ 12 h 407"/>
                  <a:gd name="T70" fmla="*/ 196 w 203"/>
                  <a:gd name="T71" fmla="*/ 183 h 407"/>
                  <a:gd name="T72" fmla="*/ 196 w 203"/>
                  <a:gd name="T73" fmla="*/ 183 h 407"/>
                  <a:gd name="T74" fmla="*/ 199 w 203"/>
                  <a:gd name="T75" fmla="*/ 187 h 407"/>
                  <a:gd name="T76" fmla="*/ 201 w 203"/>
                  <a:gd name="T77" fmla="*/ 192 h 407"/>
                  <a:gd name="T78" fmla="*/ 203 w 203"/>
                  <a:gd name="T79" fmla="*/ 198 h 407"/>
                  <a:gd name="T80" fmla="*/ 203 w 203"/>
                  <a:gd name="T81" fmla="*/ 204 h 407"/>
                  <a:gd name="T82" fmla="*/ 203 w 203"/>
                  <a:gd name="T83" fmla="*/ 209 h 407"/>
                  <a:gd name="T84" fmla="*/ 201 w 203"/>
                  <a:gd name="T85" fmla="*/ 214 h 407"/>
                  <a:gd name="T86" fmla="*/ 199 w 203"/>
                  <a:gd name="T87" fmla="*/ 219 h 407"/>
                  <a:gd name="T88" fmla="*/ 196 w 203"/>
                  <a:gd name="T89" fmla="*/ 224 h 407"/>
                  <a:gd name="T90" fmla="*/ 59 w 203"/>
                  <a:gd name="T91" fmla="*/ 394 h 407"/>
                  <a:gd name="T92" fmla="*/ 59 w 203"/>
                  <a:gd name="T93" fmla="*/ 394 h 407"/>
                  <a:gd name="T94" fmla="*/ 54 w 203"/>
                  <a:gd name="T95" fmla="*/ 400 h 407"/>
                  <a:gd name="T96" fmla="*/ 48 w 203"/>
                  <a:gd name="T97" fmla="*/ 404 h 407"/>
                  <a:gd name="T98" fmla="*/ 41 w 203"/>
                  <a:gd name="T99" fmla="*/ 406 h 407"/>
                  <a:gd name="T100" fmla="*/ 33 w 203"/>
                  <a:gd name="T101" fmla="*/ 407 h 407"/>
                  <a:gd name="T102" fmla="*/ 33 w 203"/>
                  <a:gd name="T103" fmla="*/ 407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3" h="407">
                    <a:moveTo>
                      <a:pt x="33" y="407"/>
                    </a:moveTo>
                    <a:lnTo>
                      <a:pt x="33" y="407"/>
                    </a:lnTo>
                    <a:lnTo>
                      <a:pt x="28" y="407"/>
                    </a:lnTo>
                    <a:lnTo>
                      <a:pt x="23" y="405"/>
                    </a:lnTo>
                    <a:lnTo>
                      <a:pt x="18" y="403"/>
                    </a:lnTo>
                    <a:lnTo>
                      <a:pt x="13" y="400"/>
                    </a:lnTo>
                    <a:lnTo>
                      <a:pt x="13" y="400"/>
                    </a:lnTo>
                    <a:lnTo>
                      <a:pt x="8" y="395"/>
                    </a:lnTo>
                    <a:lnTo>
                      <a:pt x="4" y="389"/>
                    </a:lnTo>
                    <a:lnTo>
                      <a:pt x="2" y="384"/>
                    </a:lnTo>
                    <a:lnTo>
                      <a:pt x="0" y="378"/>
                    </a:lnTo>
                    <a:lnTo>
                      <a:pt x="0" y="372"/>
                    </a:lnTo>
                    <a:lnTo>
                      <a:pt x="1" y="365"/>
                    </a:lnTo>
                    <a:lnTo>
                      <a:pt x="4" y="359"/>
                    </a:lnTo>
                    <a:lnTo>
                      <a:pt x="7" y="353"/>
                    </a:lnTo>
                    <a:lnTo>
                      <a:pt x="127" y="204"/>
                    </a:lnTo>
                    <a:lnTo>
                      <a:pt x="7" y="54"/>
                    </a:lnTo>
                    <a:lnTo>
                      <a:pt x="7" y="54"/>
                    </a:lnTo>
                    <a:lnTo>
                      <a:pt x="4" y="48"/>
                    </a:lnTo>
                    <a:lnTo>
                      <a:pt x="1" y="41"/>
                    </a:lnTo>
                    <a:lnTo>
                      <a:pt x="0" y="35"/>
                    </a:lnTo>
                    <a:lnTo>
                      <a:pt x="0" y="29"/>
                    </a:lnTo>
                    <a:lnTo>
                      <a:pt x="2" y="23"/>
                    </a:lnTo>
                    <a:lnTo>
                      <a:pt x="4" y="17"/>
                    </a:lnTo>
                    <a:lnTo>
                      <a:pt x="8" y="11"/>
                    </a:lnTo>
                    <a:lnTo>
                      <a:pt x="13" y="7"/>
                    </a:lnTo>
                    <a:lnTo>
                      <a:pt x="13" y="7"/>
                    </a:lnTo>
                    <a:lnTo>
                      <a:pt x="19" y="3"/>
                    </a:lnTo>
                    <a:lnTo>
                      <a:pt x="25" y="1"/>
                    </a:lnTo>
                    <a:lnTo>
                      <a:pt x="31" y="0"/>
                    </a:lnTo>
                    <a:lnTo>
                      <a:pt x="37" y="0"/>
                    </a:lnTo>
                    <a:lnTo>
                      <a:pt x="44" y="1"/>
                    </a:lnTo>
                    <a:lnTo>
                      <a:pt x="49" y="4"/>
                    </a:lnTo>
                    <a:lnTo>
                      <a:pt x="55" y="7"/>
                    </a:lnTo>
                    <a:lnTo>
                      <a:pt x="59" y="12"/>
                    </a:lnTo>
                    <a:lnTo>
                      <a:pt x="196" y="183"/>
                    </a:lnTo>
                    <a:lnTo>
                      <a:pt x="196" y="183"/>
                    </a:lnTo>
                    <a:lnTo>
                      <a:pt x="199" y="187"/>
                    </a:lnTo>
                    <a:lnTo>
                      <a:pt x="201" y="192"/>
                    </a:lnTo>
                    <a:lnTo>
                      <a:pt x="203" y="198"/>
                    </a:lnTo>
                    <a:lnTo>
                      <a:pt x="203" y="204"/>
                    </a:lnTo>
                    <a:lnTo>
                      <a:pt x="203" y="209"/>
                    </a:lnTo>
                    <a:lnTo>
                      <a:pt x="201" y="214"/>
                    </a:lnTo>
                    <a:lnTo>
                      <a:pt x="199" y="219"/>
                    </a:lnTo>
                    <a:lnTo>
                      <a:pt x="196" y="224"/>
                    </a:lnTo>
                    <a:lnTo>
                      <a:pt x="59" y="394"/>
                    </a:lnTo>
                    <a:lnTo>
                      <a:pt x="59" y="394"/>
                    </a:lnTo>
                    <a:lnTo>
                      <a:pt x="54" y="400"/>
                    </a:lnTo>
                    <a:lnTo>
                      <a:pt x="48" y="404"/>
                    </a:lnTo>
                    <a:lnTo>
                      <a:pt x="41" y="406"/>
                    </a:lnTo>
                    <a:lnTo>
                      <a:pt x="33" y="407"/>
                    </a:lnTo>
                    <a:lnTo>
                      <a:pt x="33" y="4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67" name="Freeform 1345">
                <a:extLst>
                  <a:ext uri="{FF2B5EF4-FFF2-40B4-BE49-F238E27FC236}">
                    <a16:creationId xmlns:a16="http://schemas.microsoft.com/office/drawing/2014/main" id="{F91AB7FA-0142-4500-88FB-A2C2B5B83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1325" y="773113"/>
                <a:ext cx="74613" cy="15875"/>
              </a:xfrm>
              <a:custGeom>
                <a:avLst/>
                <a:gdLst>
                  <a:gd name="T0" fmla="*/ 298 w 331"/>
                  <a:gd name="T1" fmla="*/ 65 h 65"/>
                  <a:gd name="T2" fmla="*/ 33 w 331"/>
                  <a:gd name="T3" fmla="*/ 65 h 65"/>
                  <a:gd name="T4" fmla="*/ 33 w 331"/>
                  <a:gd name="T5" fmla="*/ 65 h 65"/>
                  <a:gd name="T6" fmla="*/ 26 w 331"/>
                  <a:gd name="T7" fmla="*/ 65 h 65"/>
                  <a:gd name="T8" fmla="*/ 20 w 331"/>
                  <a:gd name="T9" fmla="*/ 63 h 65"/>
                  <a:gd name="T10" fmla="*/ 14 w 331"/>
                  <a:gd name="T11" fmla="*/ 60 h 65"/>
                  <a:gd name="T12" fmla="*/ 9 w 331"/>
                  <a:gd name="T13" fmla="*/ 56 h 65"/>
                  <a:gd name="T14" fmla="*/ 5 w 331"/>
                  <a:gd name="T15" fmla="*/ 50 h 65"/>
                  <a:gd name="T16" fmla="*/ 2 w 331"/>
                  <a:gd name="T17" fmla="*/ 45 h 65"/>
                  <a:gd name="T18" fmla="*/ 0 w 331"/>
                  <a:gd name="T19" fmla="*/ 39 h 65"/>
                  <a:gd name="T20" fmla="*/ 0 w 331"/>
                  <a:gd name="T21" fmla="*/ 33 h 65"/>
                  <a:gd name="T22" fmla="*/ 0 w 331"/>
                  <a:gd name="T23" fmla="*/ 33 h 65"/>
                  <a:gd name="T24" fmla="*/ 0 w 331"/>
                  <a:gd name="T25" fmla="*/ 26 h 65"/>
                  <a:gd name="T26" fmla="*/ 2 w 331"/>
                  <a:gd name="T27" fmla="*/ 19 h 65"/>
                  <a:gd name="T28" fmla="*/ 5 w 331"/>
                  <a:gd name="T29" fmla="*/ 14 h 65"/>
                  <a:gd name="T30" fmla="*/ 9 w 331"/>
                  <a:gd name="T31" fmla="*/ 9 h 65"/>
                  <a:gd name="T32" fmla="*/ 14 w 331"/>
                  <a:gd name="T33" fmla="*/ 5 h 65"/>
                  <a:gd name="T34" fmla="*/ 20 w 331"/>
                  <a:gd name="T35" fmla="*/ 2 h 65"/>
                  <a:gd name="T36" fmla="*/ 26 w 331"/>
                  <a:gd name="T37" fmla="*/ 0 h 65"/>
                  <a:gd name="T38" fmla="*/ 33 w 331"/>
                  <a:gd name="T39" fmla="*/ 0 h 65"/>
                  <a:gd name="T40" fmla="*/ 298 w 331"/>
                  <a:gd name="T41" fmla="*/ 0 h 65"/>
                  <a:gd name="T42" fmla="*/ 298 w 331"/>
                  <a:gd name="T43" fmla="*/ 0 h 65"/>
                  <a:gd name="T44" fmla="*/ 304 w 331"/>
                  <a:gd name="T45" fmla="*/ 0 h 65"/>
                  <a:gd name="T46" fmla="*/ 310 w 331"/>
                  <a:gd name="T47" fmla="*/ 2 h 65"/>
                  <a:gd name="T48" fmla="*/ 317 w 331"/>
                  <a:gd name="T49" fmla="*/ 5 h 65"/>
                  <a:gd name="T50" fmla="*/ 322 w 331"/>
                  <a:gd name="T51" fmla="*/ 9 h 65"/>
                  <a:gd name="T52" fmla="*/ 326 w 331"/>
                  <a:gd name="T53" fmla="*/ 14 h 65"/>
                  <a:gd name="T54" fmla="*/ 328 w 331"/>
                  <a:gd name="T55" fmla="*/ 19 h 65"/>
                  <a:gd name="T56" fmla="*/ 330 w 331"/>
                  <a:gd name="T57" fmla="*/ 26 h 65"/>
                  <a:gd name="T58" fmla="*/ 331 w 331"/>
                  <a:gd name="T59" fmla="*/ 33 h 65"/>
                  <a:gd name="T60" fmla="*/ 331 w 331"/>
                  <a:gd name="T61" fmla="*/ 33 h 65"/>
                  <a:gd name="T62" fmla="*/ 330 w 331"/>
                  <a:gd name="T63" fmla="*/ 39 h 65"/>
                  <a:gd name="T64" fmla="*/ 328 w 331"/>
                  <a:gd name="T65" fmla="*/ 45 h 65"/>
                  <a:gd name="T66" fmla="*/ 326 w 331"/>
                  <a:gd name="T67" fmla="*/ 50 h 65"/>
                  <a:gd name="T68" fmla="*/ 322 w 331"/>
                  <a:gd name="T69" fmla="*/ 56 h 65"/>
                  <a:gd name="T70" fmla="*/ 317 w 331"/>
                  <a:gd name="T71" fmla="*/ 60 h 65"/>
                  <a:gd name="T72" fmla="*/ 310 w 331"/>
                  <a:gd name="T73" fmla="*/ 63 h 65"/>
                  <a:gd name="T74" fmla="*/ 304 w 331"/>
                  <a:gd name="T75" fmla="*/ 65 h 65"/>
                  <a:gd name="T76" fmla="*/ 298 w 331"/>
                  <a:gd name="T77" fmla="*/ 65 h 65"/>
                  <a:gd name="T78" fmla="*/ 298 w 331"/>
                  <a:gd name="T7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1" h="65">
                    <a:moveTo>
                      <a:pt x="298" y="65"/>
                    </a:moveTo>
                    <a:lnTo>
                      <a:pt x="33" y="65"/>
                    </a:lnTo>
                    <a:lnTo>
                      <a:pt x="33" y="65"/>
                    </a:lnTo>
                    <a:lnTo>
                      <a:pt x="26" y="65"/>
                    </a:lnTo>
                    <a:lnTo>
                      <a:pt x="20" y="63"/>
                    </a:lnTo>
                    <a:lnTo>
                      <a:pt x="14" y="60"/>
                    </a:lnTo>
                    <a:lnTo>
                      <a:pt x="9" y="56"/>
                    </a:lnTo>
                    <a:lnTo>
                      <a:pt x="5" y="50"/>
                    </a:lnTo>
                    <a:lnTo>
                      <a:pt x="2" y="45"/>
                    </a:lnTo>
                    <a:lnTo>
                      <a:pt x="0" y="39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26"/>
                    </a:lnTo>
                    <a:lnTo>
                      <a:pt x="2" y="19"/>
                    </a:lnTo>
                    <a:lnTo>
                      <a:pt x="5" y="14"/>
                    </a:lnTo>
                    <a:lnTo>
                      <a:pt x="9" y="9"/>
                    </a:lnTo>
                    <a:lnTo>
                      <a:pt x="14" y="5"/>
                    </a:lnTo>
                    <a:lnTo>
                      <a:pt x="20" y="2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298" y="0"/>
                    </a:lnTo>
                    <a:lnTo>
                      <a:pt x="298" y="0"/>
                    </a:lnTo>
                    <a:lnTo>
                      <a:pt x="304" y="0"/>
                    </a:lnTo>
                    <a:lnTo>
                      <a:pt x="310" y="2"/>
                    </a:lnTo>
                    <a:lnTo>
                      <a:pt x="317" y="5"/>
                    </a:lnTo>
                    <a:lnTo>
                      <a:pt x="322" y="9"/>
                    </a:lnTo>
                    <a:lnTo>
                      <a:pt x="326" y="14"/>
                    </a:lnTo>
                    <a:lnTo>
                      <a:pt x="328" y="19"/>
                    </a:lnTo>
                    <a:lnTo>
                      <a:pt x="330" y="26"/>
                    </a:lnTo>
                    <a:lnTo>
                      <a:pt x="331" y="33"/>
                    </a:lnTo>
                    <a:lnTo>
                      <a:pt x="331" y="33"/>
                    </a:lnTo>
                    <a:lnTo>
                      <a:pt x="330" y="39"/>
                    </a:lnTo>
                    <a:lnTo>
                      <a:pt x="328" y="45"/>
                    </a:lnTo>
                    <a:lnTo>
                      <a:pt x="326" y="50"/>
                    </a:lnTo>
                    <a:lnTo>
                      <a:pt x="322" y="56"/>
                    </a:lnTo>
                    <a:lnTo>
                      <a:pt x="317" y="60"/>
                    </a:lnTo>
                    <a:lnTo>
                      <a:pt x="310" y="63"/>
                    </a:lnTo>
                    <a:lnTo>
                      <a:pt x="304" y="65"/>
                    </a:lnTo>
                    <a:lnTo>
                      <a:pt x="298" y="65"/>
                    </a:lnTo>
                    <a:lnTo>
                      <a:pt x="298" y="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68" name="Freeform 1346">
                <a:extLst>
                  <a:ext uri="{FF2B5EF4-FFF2-40B4-BE49-F238E27FC236}">
                    <a16:creationId xmlns:a16="http://schemas.microsoft.com/office/drawing/2014/main" id="{95A380EA-20A2-4D1E-87B7-ACE48E5A64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1325" y="990601"/>
                <a:ext cx="46038" cy="92075"/>
              </a:xfrm>
              <a:custGeom>
                <a:avLst/>
                <a:gdLst>
                  <a:gd name="T0" fmla="*/ 170 w 202"/>
                  <a:gd name="T1" fmla="*/ 408 h 408"/>
                  <a:gd name="T2" fmla="*/ 170 w 202"/>
                  <a:gd name="T3" fmla="*/ 408 h 408"/>
                  <a:gd name="T4" fmla="*/ 162 w 202"/>
                  <a:gd name="T5" fmla="*/ 407 h 408"/>
                  <a:gd name="T6" fmla="*/ 155 w 202"/>
                  <a:gd name="T7" fmla="*/ 404 h 408"/>
                  <a:gd name="T8" fmla="*/ 149 w 202"/>
                  <a:gd name="T9" fmla="*/ 401 h 408"/>
                  <a:gd name="T10" fmla="*/ 144 w 202"/>
                  <a:gd name="T11" fmla="*/ 396 h 408"/>
                  <a:gd name="T12" fmla="*/ 7 w 202"/>
                  <a:gd name="T13" fmla="*/ 225 h 408"/>
                  <a:gd name="T14" fmla="*/ 7 w 202"/>
                  <a:gd name="T15" fmla="*/ 225 h 408"/>
                  <a:gd name="T16" fmla="*/ 4 w 202"/>
                  <a:gd name="T17" fmla="*/ 220 h 408"/>
                  <a:gd name="T18" fmla="*/ 2 w 202"/>
                  <a:gd name="T19" fmla="*/ 214 h 408"/>
                  <a:gd name="T20" fmla="*/ 0 w 202"/>
                  <a:gd name="T21" fmla="*/ 209 h 408"/>
                  <a:gd name="T22" fmla="*/ 0 w 202"/>
                  <a:gd name="T23" fmla="*/ 204 h 408"/>
                  <a:gd name="T24" fmla="*/ 0 w 202"/>
                  <a:gd name="T25" fmla="*/ 199 h 408"/>
                  <a:gd name="T26" fmla="*/ 1 w 202"/>
                  <a:gd name="T27" fmla="*/ 193 h 408"/>
                  <a:gd name="T28" fmla="*/ 4 w 202"/>
                  <a:gd name="T29" fmla="*/ 188 h 408"/>
                  <a:gd name="T30" fmla="*/ 7 w 202"/>
                  <a:gd name="T31" fmla="*/ 183 h 408"/>
                  <a:gd name="T32" fmla="*/ 144 w 202"/>
                  <a:gd name="T33" fmla="*/ 13 h 408"/>
                  <a:gd name="T34" fmla="*/ 144 w 202"/>
                  <a:gd name="T35" fmla="*/ 13 h 408"/>
                  <a:gd name="T36" fmla="*/ 148 w 202"/>
                  <a:gd name="T37" fmla="*/ 7 h 408"/>
                  <a:gd name="T38" fmla="*/ 153 w 202"/>
                  <a:gd name="T39" fmla="*/ 4 h 408"/>
                  <a:gd name="T40" fmla="*/ 159 w 202"/>
                  <a:gd name="T41" fmla="*/ 2 h 408"/>
                  <a:gd name="T42" fmla="*/ 165 w 202"/>
                  <a:gd name="T43" fmla="*/ 0 h 408"/>
                  <a:gd name="T44" fmla="*/ 172 w 202"/>
                  <a:gd name="T45" fmla="*/ 0 h 408"/>
                  <a:gd name="T46" fmla="*/ 178 w 202"/>
                  <a:gd name="T47" fmla="*/ 1 h 408"/>
                  <a:gd name="T48" fmla="*/ 184 w 202"/>
                  <a:gd name="T49" fmla="*/ 4 h 408"/>
                  <a:gd name="T50" fmla="*/ 189 w 202"/>
                  <a:gd name="T51" fmla="*/ 7 h 408"/>
                  <a:gd name="T52" fmla="*/ 189 w 202"/>
                  <a:gd name="T53" fmla="*/ 7 h 408"/>
                  <a:gd name="T54" fmla="*/ 194 w 202"/>
                  <a:gd name="T55" fmla="*/ 13 h 408"/>
                  <a:gd name="T56" fmla="*/ 199 w 202"/>
                  <a:gd name="T57" fmla="*/ 18 h 408"/>
                  <a:gd name="T58" fmla="*/ 201 w 202"/>
                  <a:gd name="T59" fmla="*/ 24 h 408"/>
                  <a:gd name="T60" fmla="*/ 202 w 202"/>
                  <a:gd name="T61" fmla="*/ 30 h 408"/>
                  <a:gd name="T62" fmla="*/ 202 w 202"/>
                  <a:gd name="T63" fmla="*/ 36 h 408"/>
                  <a:gd name="T64" fmla="*/ 201 w 202"/>
                  <a:gd name="T65" fmla="*/ 43 h 408"/>
                  <a:gd name="T66" fmla="*/ 199 w 202"/>
                  <a:gd name="T67" fmla="*/ 49 h 408"/>
                  <a:gd name="T68" fmla="*/ 194 w 202"/>
                  <a:gd name="T69" fmla="*/ 54 h 408"/>
                  <a:gd name="T70" fmla="*/ 75 w 202"/>
                  <a:gd name="T71" fmla="*/ 204 h 408"/>
                  <a:gd name="T72" fmla="*/ 194 w 202"/>
                  <a:gd name="T73" fmla="*/ 354 h 408"/>
                  <a:gd name="T74" fmla="*/ 194 w 202"/>
                  <a:gd name="T75" fmla="*/ 354 h 408"/>
                  <a:gd name="T76" fmla="*/ 199 w 202"/>
                  <a:gd name="T77" fmla="*/ 359 h 408"/>
                  <a:gd name="T78" fmla="*/ 201 w 202"/>
                  <a:gd name="T79" fmla="*/ 366 h 408"/>
                  <a:gd name="T80" fmla="*/ 202 w 202"/>
                  <a:gd name="T81" fmla="*/ 372 h 408"/>
                  <a:gd name="T82" fmla="*/ 202 w 202"/>
                  <a:gd name="T83" fmla="*/ 378 h 408"/>
                  <a:gd name="T84" fmla="*/ 201 w 202"/>
                  <a:gd name="T85" fmla="*/ 384 h 408"/>
                  <a:gd name="T86" fmla="*/ 199 w 202"/>
                  <a:gd name="T87" fmla="*/ 390 h 408"/>
                  <a:gd name="T88" fmla="*/ 194 w 202"/>
                  <a:gd name="T89" fmla="*/ 396 h 408"/>
                  <a:gd name="T90" fmla="*/ 189 w 202"/>
                  <a:gd name="T91" fmla="*/ 400 h 408"/>
                  <a:gd name="T92" fmla="*/ 189 w 202"/>
                  <a:gd name="T93" fmla="*/ 400 h 408"/>
                  <a:gd name="T94" fmla="*/ 185 w 202"/>
                  <a:gd name="T95" fmla="*/ 404 h 408"/>
                  <a:gd name="T96" fmla="*/ 180 w 202"/>
                  <a:gd name="T97" fmla="*/ 406 h 408"/>
                  <a:gd name="T98" fmla="*/ 175 w 202"/>
                  <a:gd name="T99" fmla="*/ 407 h 408"/>
                  <a:gd name="T100" fmla="*/ 170 w 202"/>
                  <a:gd name="T101" fmla="*/ 408 h 408"/>
                  <a:gd name="T102" fmla="*/ 170 w 202"/>
                  <a:gd name="T103" fmla="*/ 408 h 4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2" h="408">
                    <a:moveTo>
                      <a:pt x="170" y="408"/>
                    </a:moveTo>
                    <a:lnTo>
                      <a:pt x="170" y="408"/>
                    </a:lnTo>
                    <a:lnTo>
                      <a:pt x="162" y="407"/>
                    </a:lnTo>
                    <a:lnTo>
                      <a:pt x="155" y="404"/>
                    </a:lnTo>
                    <a:lnTo>
                      <a:pt x="149" y="401"/>
                    </a:lnTo>
                    <a:lnTo>
                      <a:pt x="144" y="396"/>
                    </a:lnTo>
                    <a:lnTo>
                      <a:pt x="7" y="225"/>
                    </a:lnTo>
                    <a:lnTo>
                      <a:pt x="7" y="225"/>
                    </a:lnTo>
                    <a:lnTo>
                      <a:pt x="4" y="220"/>
                    </a:lnTo>
                    <a:lnTo>
                      <a:pt x="2" y="214"/>
                    </a:lnTo>
                    <a:lnTo>
                      <a:pt x="0" y="209"/>
                    </a:lnTo>
                    <a:lnTo>
                      <a:pt x="0" y="204"/>
                    </a:lnTo>
                    <a:lnTo>
                      <a:pt x="0" y="199"/>
                    </a:lnTo>
                    <a:lnTo>
                      <a:pt x="1" y="193"/>
                    </a:lnTo>
                    <a:lnTo>
                      <a:pt x="4" y="188"/>
                    </a:lnTo>
                    <a:lnTo>
                      <a:pt x="7" y="183"/>
                    </a:lnTo>
                    <a:lnTo>
                      <a:pt x="144" y="13"/>
                    </a:lnTo>
                    <a:lnTo>
                      <a:pt x="144" y="13"/>
                    </a:lnTo>
                    <a:lnTo>
                      <a:pt x="148" y="7"/>
                    </a:lnTo>
                    <a:lnTo>
                      <a:pt x="153" y="4"/>
                    </a:lnTo>
                    <a:lnTo>
                      <a:pt x="159" y="2"/>
                    </a:lnTo>
                    <a:lnTo>
                      <a:pt x="165" y="0"/>
                    </a:lnTo>
                    <a:lnTo>
                      <a:pt x="172" y="0"/>
                    </a:lnTo>
                    <a:lnTo>
                      <a:pt x="178" y="1"/>
                    </a:lnTo>
                    <a:lnTo>
                      <a:pt x="184" y="4"/>
                    </a:lnTo>
                    <a:lnTo>
                      <a:pt x="189" y="7"/>
                    </a:lnTo>
                    <a:lnTo>
                      <a:pt x="189" y="7"/>
                    </a:lnTo>
                    <a:lnTo>
                      <a:pt x="194" y="13"/>
                    </a:lnTo>
                    <a:lnTo>
                      <a:pt x="199" y="18"/>
                    </a:lnTo>
                    <a:lnTo>
                      <a:pt x="201" y="24"/>
                    </a:lnTo>
                    <a:lnTo>
                      <a:pt x="202" y="30"/>
                    </a:lnTo>
                    <a:lnTo>
                      <a:pt x="202" y="36"/>
                    </a:lnTo>
                    <a:lnTo>
                      <a:pt x="201" y="43"/>
                    </a:lnTo>
                    <a:lnTo>
                      <a:pt x="199" y="49"/>
                    </a:lnTo>
                    <a:lnTo>
                      <a:pt x="194" y="54"/>
                    </a:lnTo>
                    <a:lnTo>
                      <a:pt x="75" y="204"/>
                    </a:lnTo>
                    <a:lnTo>
                      <a:pt x="194" y="354"/>
                    </a:lnTo>
                    <a:lnTo>
                      <a:pt x="194" y="354"/>
                    </a:lnTo>
                    <a:lnTo>
                      <a:pt x="199" y="359"/>
                    </a:lnTo>
                    <a:lnTo>
                      <a:pt x="201" y="366"/>
                    </a:lnTo>
                    <a:lnTo>
                      <a:pt x="202" y="372"/>
                    </a:lnTo>
                    <a:lnTo>
                      <a:pt x="202" y="378"/>
                    </a:lnTo>
                    <a:lnTo>
                      <a:pt x="201" y="384"/>
                    </a:lnTo>
                    <a:lnTo>
                      <a:pt x="199" y="390"/>
                    </a:lnTo>
                    <a:lnTo>
                      <a:pt x="194" y="396"/>
                    </a:lnTo>
                    <a:lnTo>
                      <a:pt x="189" y="400"/>
                    </a:lnTo>
                    <a:lnTo>
                      <a:pt x="189" y="400"/>
                    </a:lnTo>
                    <a:lnTo>
                      <a:pt x="185" y="404"/>
                    </a:lnTo>
                    <a:lnTo>
                      <a:pt x="180" y="406"/>
                    </a:lnTo>
                    <a:lnTo>
                      <a:pt x="175" y="407"/>
                    </a:lnTo>
                    <a:lnTo>
                      <a:pt x="170" y="408"/>
                    </a:lnTo>
                    <a:lnTo>
                      <a:pt x="170" y="4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69" name="Freeform 1347">
                <a:extLst>
                  <a:ext uri="{FF2B5EF4-FFF2-40B4-BE49-F238E27FC236}">
                    <a16:creationId xmlns:a16="http://schemas.microsoft.com/office/drawing/2014/main" id="{C32E4BCC-A21C-41CA-B96E-ED1C5C0EAE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1325" y="1028701"/>
                <a:ext cx="74613" cy="14288"/>
              </a:xfrm>
              <a:custGeom>
                <a:avLst/>
                <a:gdLst>
                  <a:gd name="T0" fmla="*/ 298 w 331"/>
                  <a:gd name="T1" fmla="*/ 66 h 66"/>
                  <a:gd name="T2" fmla="*/ 33 w 331"/>
                  <a:gd name="T3" fmla="*/ 66 h 66"/>
                  <a:gd name="T4" fmla="*/ 33 w 331"/>
                  <a:gd name="T5" fmla="*/ 66 h 66"/>
                  <a:gd name="T6" fmla="*/ 26 w 331"/>
                  <a:gd name="T7" fmla="*/ 65 h 66"/>
                  <a:gd name="T8" fmla="*/ 20 w 331"/>
                  <a:gd name="T9" fmla="*/ 63 h 66"/>
                  <a:gd name="T10" fmla="*/ 14 w 331"/>
                  <a:gd name="T11" fmla="*/ 60 h 66"/>
                  <a:gd name="T12" fmla="*/ 9 w 331"/>
                  <a:gd name="T13" fmla="*/ 56 h 66"/>
                  <a:gd name="T14" fmla="*/ 5 w 331"/>
                  <a:gd name="T15" fmla="*/ 52 h 66"/>
                  <a:gd name="T16" fmla="*/ 2 w 331"/>
                  <a:gd name="T17" fmla="*/ 45 h 66"/>
                  <a:gd name="T18" fmla="*/ 0 w 331"/>
                  <a:gd name="T19" fmla="*/ 39 h 66"/>
                  <a:gd name="T20" fmla="*/ 0 w 331"/>
                  <a:gd name="T21" fmla="*/ 33 h 66"/>
                  <a:gd name="T22" fmla="*/ 0 w 331"/>
                  <a:gd name="T23" fmla="*/ 33 h 66"/>
                  <a:gd name="T24" fmla="*/ 0 w 331"/>
                  <a:gd name="T25" fmla="*/ 26 h 66"/>
                  <a:gd name="T26" fmla="*/ 2 w 331"/>
                  <a:gd name="T27" fmla="*/ 20 h 66"/>
                  <a:gd name="T28" fmla="*/ 5 w 331"/>
                  <a:gd name="T29" fmla="*/ 14 h 66"/>
                  <a:gd name="T30" fmla="*/ 9 w 331"/>
                  <a:gd name="T31" fmla="*/ 9 h 66"/>
                  <a:gd name="T32" fmla="*/ 14 w 331"/>
                  <a:gd name="T33" fmla="*/ 5 h 66"/>
                  <a:gd name="T34" fmla="*/ 20 w 331"/>
                  <a:gd name="T35" fmla="*/ 2 h 66"/>
                  <a:gd name="T36" fmla="*/ 26 w 331"/>
                  <a:gd name="T37" fmla="*/ 1 h 66"/>
                  <a:gd name="T38" fmla="*/ 33 w 331"/>
                  <a:gd name="T39" fmla="*/ 0 h 66"/>
                  <a:gd name="T40" fmla="*/ 298 w 331"/>
                  <a:gd name="T41" fmla="*/ 0 h 66"/>
                  <a:gd name="T42" fmla="*/ 298 w 331"/>
                  <a:gd name="T43" fmla="*/ 0 h 66"/>
                  <a:gd name="T44" fmla="*/ 304 w 331"/>
                  <a:gd name="T45" fmla="*/ 1 h 66"/>
                  <a:gd name="T46" fmla="*/ 310 w 331"/>
                  <a:gd name="T47" fmla="*/ 2 h 66"/>
                  <a:gd name="T48" fmla="*/ 317 w 331"/>
                  <a:gd name="T49" fmla="*/ 5 h 66"/>
                  <a:gd name="T50" fmla="*/ 322 w 331"/>
                  <a:gd name="T51" fmla="*/ 9 h 66"/>
                  <a:gd name="T52" fmla="*/ 326 w 331"/>
                  <a:gd name="T53" fmla="*/ 14 h 66"/>
                  <a:gd name="T54" fmla="*/ 328 w 331"/>
                  <a:gd name="T55" fmla="*/ 20 h 66"/>
                  <a:gd name="T56" fmla="*/ 330 w 331"/>
                  <a:gd name="T57" fmla="*/ 26 h 66"/>
                  <a:gd name="T58" fmla="*/ 331 w 331"/>
                  <a:gd name="T59" fmla="*/ 33 h 66"/>
                  <a:gd name="T60" fmla="*/ 331 w 331"/>
                  <a:gd name="T61" fmla="*/ 33 h 66"/>
                  <a:gd name="T62" fmla="*/ 330 w 331"/>
                  <a:gd name="T63" fmla="*/ 39 h 66"/>
                  <a:gd name="T64" fmla="*/ 328 w 331"/>
                  <a:gd name="T65" fmla="*/ 45 h 66"/>
                  <a:gd name="T66" fmla="*/ 326 w 331"/>
                  <a:gd name="T67" fmla="*/ 52 h 66"/>
                  <a:gd name="T68" fmla="*/ 322 w 331"/>
                  <a:gd name="T69" fmla="*/ 56 h 66"/>
                  <a:gd name="T70" fmla="*/ 317 w 331"/>
                  <a:gd name="T71" fmla="*/ 60 h 66"/>
                  <a:gd name="T72" fmla="*/ 310 w 331"/>
                  <a:gd name="T73" fmla="*/ 63 h 66"/>
                  <a:gd name="T74" fmla="*/ 304 w 331"/>
                  <a:gd name="T75" fmla="*/ 65 h 66"/>
                  <a:gd name="T76" fmla="*/ 298 w 331"/>
                  <a:gd name="T77" fmla="*/ 66 h 66"/>
                  <a:gd name="T78" fmla="*/ 298 w 331"/>
                  <a:gd name="T7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1" h="66">
                    <a:moveTo>
                      <a:pt x="298" y="66"/>
                    </a:moveTo>
                    <a:lnTo>
                      <a:pt x="33" y="66"/>
                    </a:lnTo>
                    <a:lnTo>
                      <a:pt x="33" y="66"/>
                    </a:lnTo>
                    <a:lnTo>
                      <a:pt x="26" y="65"/>
                    </a:lnTo>
                    <a:lnTo>
                      <a:pt x="20" y="63"/>
                    </a:lnTo>
                    <a:lnTo>
                      <a:pt x="14" y="60"/>
                    </a:lnTo>
                    <a:lnTo>
                      <a:pt x="9" y="56"/>
                    </a:lnTo>
                    <a:lnTo>
                      <a:pt x="5" y="52"/>
                    </a:lnTo>
                    <a:lnTo>
                      <a:pt x="2" y="45"/>
                    </a:lnTo>
                    <a:lnTo>
                      <a:pt x="0" y="39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26"/>
                    </a:lnTo>
                    <a:lnTo>
                      <a:pt x="2" y="20"/>
                    </a:lnTo>
                    <a:lnTo>
                      <a:pt x="5" y="14"/>
                    </a:lnTo>
                    <a:lnTo>
                      <a:pt x="9" y="9"/>
                    </a:lnTo>
                    <a:lnTo>
                      <a:pt x="14" y="5"/>
                    </a:lnTo>
                    <a:lnTo>
                      <a:pt x="20" y="2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298" y="0"/>
                    </a:lnTo>
                    <a:lnTo>
                      <a:pt x="298" y="0"/>
                    </a:lnTo>
                    <a:lnTo>
                      <a:pt x="304" y="1"/>
                    </a:lnTo>
                    <a:lnTo>
                      <a:pt x="310" y="2"/>
                    </a:lnTo>
                    <a:lnTo>
                      <a:pt x="317" y="5"/>
                    </a:lnTo>
                    <a:lnTo>
                      <a:pt x="322" y="9"/>
                    </a:lnTo>
                    <a:lnTo>
                      <a:pt x="326" y="14"/>
                    </a:lnTo>
                    <a:lnTo>
                      <a:pt x="328" y="20"/>
                    </a:lnTo>
                    <a:lnTo>
                      <a:pt x="330" y="26"/>
                    </a:lnTo>
                    <a:lnTo>
                      <a:pt x="331" y="33"/>
                    </a:lnTo>
                    <a:lnTo>
                      <a:pt x="331" y="33"/>
                    </a:lnTo>
                    <a:lnTo>
                      <a:pt x="330" y="39"/>
                    </a:lnTo>
                    <a:lnTo>
                      <a:pt x="328" y="45"/>
                    </a:lnTo>
                    <a:lnTo>
                      <a:pt x="326" y="52"/>
                    </a:lnTo>
                    <a:lnTo>
                      <a:pt x="322" y="56"/>
                    </a:lnTo>
                    <a:lnTo>
                      <a:pt x="317" y="60"/>
                    </a:lnTo>
                    <a:lnTo>
                      <a:pt x="310" y="63"/>
                    </a:lnTo>
                    <a:lnTo>
                      <a:pt x="304" y="65"/>
                    </a:lnTo>
                    <a:lnTo>
                      <a:pt x="298" y="66"/>
                    </a:lnTo>
                    <a:lnTo>
                      <a:pt x="29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70" name="Freeform 1348">
                <a:extLst>
                  <a:ext uri="{FF2B5EF4-FFF2-40B4-BE49-F238E27FC236}">
                    <a16:creationId xmlns:a16="http://schemas.microsoft.com/office/drawing/2014/main" id="{656052AB-52DA-4092-8640-C835B92EFA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0375" y="863601"/>
                <a:ext cx="53975" cy="93663"/>
              </a:xfrm>
              <a:custGeom>
                <a:avLst/>
                <a:gdLst>
                  <a:gd name="T0" fmla="*/ 94 w 237"/>
                  <a:gd name="T1" fmla="*/ 405 h 407"/>
                  <a:gd name="T2" fmla="*/ 53 w 237"/>
                  <a:gd name="T3" fmla="*/ 387 h 407"/>
                  <a:gd name="T4" fmla="*/ 20 w 237"/>
                  <a:gd name="T5" fmla="*/ 355 h 407"/>
                  <a:gd name="T6" fmla="*/ 2 w 237"/>
                  <a:gd name="T7" fmla="*/ 313 h 407"/>
                  <a:gd name="T8" fmla="*/ 1 w 237"/>
                  <a:gd name="T9" fmla="*/ 283 h 407"/>
                  <a:gd name="T10" fmla="*/ 14 w 237"/>
                  <a:gd name="T11" fmla="*/ 262 h 407"/>
                  <a:gd name="T12" fmla="*/ 33 w 237"/>
                  <a:gd name="T13" fmla="*/ 256 h 407"/>
                  <a:gd name="T14" fmla="*/ 57 w 237"/>
                  <a:gd name="T15" fmla="*/ 266 h 407"/>
                  <a:gd name="T16" fmla="*/ 66 w 237"/>
                  <a:gd name="T17" fmla="*/ 289 h 407"/>
                  <a:gd name="T18" fmla="*/ 75 w 237"/>
                  <a:gd name="T19" fmla="*/ 318 h 407"/>
                  <a:gd name="T20" fmla="*/ 107 w 237"/>
                  <a:gd name="T21" fmla="*/ 340 h 407"/>
                  <a:gd name="T22" fmla="*/ 138 w 237"/>
                  <a:gd name="T23" fmla="*/ 338 h 407"/>
                  <a:gd name="T24" fmla="*/ 166 w 237"/>
                  <a:gd name="T25" fmla="*/ 310 h 407"/>
                  <a:gd name="T26" fmla="*/ 169 w 237"/>
                  <a:gd name="T27" fmla="*/ 279 h 407"/>
                  <a:gd name="T28" fmla="*/ 148 w 237"/>
                  <a:gd name="T29" fmla="*/ 246 h 407"/>
                  <a:gd name="T30" fmla="*/ 118 w 237"/>
                  <a:gd name="T31" fmla="*/ 237 h 407"/>
                  <a:gd name="T32" fmla="*/ 72 w 237"/>
                  <a:gd name="T33" fmla="*/ 228 h 407"/>
                  <a:gd name="T34" fmla="*/ 35 w 237"/>
                  <a:gd name="T35" fmla="*/ 202 h 407"/>
                  <a:gd name="T36" fmla="*/ 9 w 237"/>
                  <a:gd name="T37" fmla="*/ 165 h 407"/>
                  <a:gd name="T38" fmla="*/ 0 w 237"/>
                  <a:gd name="T39" fmla="*/ 118 h 407"/>
                  <a:gd name="T40" fmla="*/ 5 w 237"/>
                  <a:gd name="T41" fmla="*/ 83 h 407"/>
                  <a:gd name="T42" fmla="*/ 27 w 237"/>
                  <a:gd name="T43" fmla="*/ 44 h 407"/>
                  <a:gd name="T44" fmla="*/ 62 w 237"/>
                  <a:gd name="T45" fmla="*/ 15 h 407"/>
                  <a:gd name="T46" fmla="*/ 106 w 237"/>
                  <a:gd name="T47" fmla="*/ 1 h 407"/>
                  <a:gd name="T48" fmla="*/ 142 w 237"/>
                  <a:gd name="T49" fmla="*/ 2 h 407"/>
                  <a:gd name="T50" fmla="*/ 184 w 237"/>
                  <a:gd name="T51" fmla="*/ 21 h 407"/>
                  <a:gd name="T52" fmla="*/ 216 w 237"/>
                  <a:gd name="T53" fmla="*/ 53 h 407"/>
                  <a:gd name="T54" fmla="*/ 234 w 237"/>
                  <a:gd name="T55" fmla="*/ 95 h 407"/>
                  <a:gd name="T56" fmla="*/ 236 w 237"/>
                  <a:gd name="T57" fmla="*/ 126 h 407"/>
                  <a:gd name="T58" fmla="*/ 222 w 237"/>
                  <a:gd name="T59" fmla="*/ 146 h 407"/>
                  <a:gd name="T60" fmla="*/ 204 w 237"/>
                  <a:gd name="T61" fmla="*/ 151 h 407"/>
                  <a:gd name="T62" fmla="*/ 180 w 237"/>
                  <a:gd name="T63" fmla="*/ 142 h 407"/>
                  <a:gd name="T64" fmla="*/ 171 w 237"/>
                  <a:gd name="T65" fmla="*/ 118 h 407"/>
                  <a:gd name="T66" fmla="*/ 161 w 237"/>
                  <a:gd name="T67" fmla="*/ 89 h 407"/>
                  <a:gd name="T68" fmla="*/ 129 w 237"/>
                  <a:gd name="T69" fmla="*/ 68 h 407"/>
                  <a:gd name="T70" fmla="*/ 98 w 237"/>
                  <a:gd name="T71" fmla="*/ 71 h 407"/>
                  <a:gd name="T72" fmla="*/ 70 w 237"/>
                  <a:gd name="T73" fmla="*/ 99 h 407"/>
                  <a:gd name="T74" fmla="*/ 67 w 237"/>
                  <a:gd name="T75" fmla="*/ 130 h 407"/>
                  <a:gd name="T76" fmla="*/ 89 w 237"/>
                  <a:gd name="T77" fmla="*/ 162 h 407"/>
                  <a:gd name="T78" fmla="*/ 118 w 237"/>
                  <a:gd name="T79" fmla="*/ 171 h 407"/>
                  <a:gd name="T80" fmla="*/ 164 w 237"/>
                  <a:gd name="T81" fmla="*/ 180 h 407"/>
                  <a:gd name="T82" fmla="*/ 202 w 237"/>
                  <a:gd name="T83" fmla="*/ 205 h 407"/>
                  <a:gd name="T84" fmla="*/ 227 w 237"/>
                  <a:gd name="T85" fmla="*/ 244 h 407"/>
                  <a:gd name="T86" fmla="*/ 237 w 237"/>
                  <a:gd name="T87" fmla="*/ 289 h 407"/>
                  <a:gd name="T88" fmla="*/ 232 w 237"/>
                  <a:gd name="T89" fmla="*/ 324 h 407"/>
                  <a:gd name="T90" fmla="*/ 210 w 237"/>
                  <a:gd name="T91" fmla="*/ 365 h 407"/>
                  <a:gd name="T92" fmla="*/ 175 w 237"/>
                  <a:gd name="T93" fmla="*/ 394 h 407"/>
                  <a:gd name="T94" fmla="*/ 130 w 237"/>
                  <a:gd name="T95" fmla="*/ 407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7" h="407">
                    <a:moveTo>
                      <a:pt x="118" y="407"/>
                    </a:moveTo>
                    <a:lnTo>
                      <a:pt x="118" y="407"/>
                    </a:lnTo>
                    <a:lnTo>
                      <a:pt x="106" y="407"/>
                    </a:lnTo>
                    <a:lnTo>
                      <a:pt x="94" y="405"/>
                    </a:lnTo>
                    <a:lnTo>
                      <a:pt x="84" y="402"/>
                    </a:lnTo>
                    <a:lnTo>
                      <a:pt x="72" y="398"/>
                    </a:lnTo>
                    <a:lnTo>
                      <a:pt x="62" y="394"/>
                    </a:lnTo>
                    <a:lnTo>
                      <a:pt x="53" y="387"/>
                    </a:lnTo>
                    <a:lnTo>
                      <a:pt x="43" y="380"/>
                    </a:lnTo>
                    <a:lnTo>
                      <a:pt x="35" y="373"/>
                    </a:lnTo>
                    <a:lnTo>
                      <a:pt x="27" y="365"/>
                    </a:lnTo>
                    <a:lnTo>
                      <a:pt x="20" y="355"/>
                    </a:lnTo>
                    <a:lnTo>
                      <a:pt x="14" y="346"/>
                    </a:lnTo>
                    <a:lnTo>
                      <a:pt x="9" y="336"/>
                    </a:lnTo>
                    <a:lnTo>
                      <a:pt x="5" y="324"/>
                    </a:lnTo>
                    <a:lnTo>
                      <a:pt x="2" y="313"/>
                    </a:lnTo>
                    <a:lnTo>
                      <a:pt x="1" y="302"/>
                    </a:lnTo>
                    <a:lnTo>
                      <a:pt x="0" y="289"/>
                    </a:lnTo>
                    <a:lnTo>
                      <a:pt x="0" y="289"/>
                    </a:lnTo>
                    <a:lnTo>
                      <a:pt x="1" y="283"/>
                    </a:lnTo>
                    <a:lnTo>
                      <a:pt x="3" y="277"/>
                    </a:lnTo>
                    <a:lnTo>
                      <a:pt x="6" y="271"/>
                    </a:lnTo>
                    <a:lnTo>
                      <a:pt x="9" y="266"/>
                    </a:lnTo>
                    <a:lnTo>
                      <a:pt x="14" y="262"/>
                    </a:lnTo>
                    <a:lnTo>
                      <a:pt x="20" y="259"/>
                    </a:lnTo>
                    <a:lnTo>
                      <a:pt x="27" y="257"/>
                    </a:lnTo>
                    <a:lnTo>
                      <a:pt x="33" y="256"/>
                    </a:lnTo>
                    <a:lnTo>
                      <a:pt x="33" y="256"/>
                    </a:lnTo>
                    <a:lnTo>
                      <a:pt x="40" y="257"/>
                    </a:lnTo>
                    <a:lnTo>
                      <a:pt x="46" y="259"/>
                    </a:lnTo>
                    <a:lnTo>
                      <a:pt x="52" y="262"/>
                    </a:lnTo>
                    <a:lnTo>
                      <a:pt x="57" y="266"/>
                    </a:lnTo>
                    <a:lnTo>
                      <a:pt x="61" y="271"/>
                    </a:lnTo>
                    <a:lnTo>
                      <a:pt x="64" y="277"/>
                    </a:lnTo>
                    <a:lnTo>
                      <a:pt x="65" y="283"/>
                    </a:lnTo>
                    <a:lnTo>
                      <a:pt x="66" y="289"/>
                    </a:lnTo>
                    <a:lnTo>
                      <a:pt x="66" y="289"/>
                    </a:lnTo>
                    <a:lnTo>
                      <a:pt x="67" y="299"/>
                    </a:lnTo>
                    <a:lnTo>
                      <a:pt x="70" y="310"/>
                    </a:lnTo>
                    <a:lnTo>
                      <a:pt x="75" y="318"/>
                    </a:lnTo>
                    <a:lnTo>
                      <a:pt x="82" y="326"/>
                    </a:lnTo>
                    <a:lnTo>
                      <a:pt x="89" y="333"/>
                    </a:lnTo>
                    <a:lnTo>
                      <a:pt x="98" y="338"/>
                    </a:lnTo>
                    <a:lnTo>
                      <a:pt x="107" y="340"/>
                    </a:lnTo>
                    <a:lnTo>
                      <a:pt x="118" y="342"/>
                    </a:lnTo>
                    <a:lnTo>
                      <a:pt x="118" y="342"/>
                    </a:lnTo>
                    <a:lnTo>
                      <a:pt x="129" y="340"/>
                    </a:lnTo>
                    <a:lnTo>
                      <a:pt x="138" y="338"/>
                    </a:lnTo>
                    <a:lnTo>
                      <a:pt x="148" y="333"/>
                    </a:lnTo>
                    <a:lnTo>
                      <a:pt x="155" y="326"/>
                    </a:lnTo>
                    <a:lnTo>
                      <a:pt x="161" y="318"/>
                    </a:lnTo>
                    <a:lnTo>
                      <a:pt x="166" y="310"/>
                    </a:lnTo>
                    <a:lnTo>
                      <a:pt x="169" y="299"/>
                    </a:lnTo>
                    <a:lnTo>
                      <a:pt x="171" y="289"/>
                    </a:lnTo>
                    <a:lnTo>
                      <a:pt x="171" y="289"/>
                    </a:lnTo>
                    <a:lnTo>
                      <a:pt x="169" y="279"/>
                    </a:lnTo>
                    <a:lnTo>
                      <a:pt x="166" y="269"/>
                    </a:lnTo>
                    <a:lnTo>
                      <a:pt x="161" y="260"/>
                    </a:lnTo>
                    <a:lnTo>
                      <a:pt x="155" y="253"/>
                    </a:lnTo>
                    <a:lnTo>
                      <a:pt x="148" y="246"/>
                    </a:lnTo>
                    <a:lnTo>
                      <a:pt x="138" y="242"/>
                    </a:lnTo>
                    <a:lnTo>
                      <a:pt x="129" y="238"/>
                    </a:lnTo>
                    <a:lnTo>
                      <a:pt x="118" y="237"/>
                    </a:lnTo>
                    <a:lnTo>
                      <a:pt x="118" y="237"/>
                    </a:lnTo>
                    <a:lnTo>
                      <a:pt x="106" y="236"/>
                    </a:lnTo>
                    <a:lnTo>
                      <a:pt x="94" y="234"/>
                    </a:lnTo>
                    <a:lnTo>
                      <a:pt x="84" y="232"/>
                    </a:lnTo>
                    <a:lnTo>
                      <a:pt x="72" y="228"/>
                    </a:lnTo>
                    <a:lnTo>
                      <a:pt x="62" y="223"/>
                    </a:lnTo>
                    <a:lnTo>
                      <a:pt x="53" y="217"/>
                    </a:lnTo>
                    <a:lnTo>
                      <a:pt x="43" y="210"/>
                    </a:lnTo>
                    <a:lnTo>
                      <a:pt x="35" y="202"/>
                    </a:lnTo>
                    <a:lnTo>
                      <a:pt x="27" y="194"/>
                    </a:lnTo>
                    <a:lnTo>
                      <a:pt x="20" y="185"/>
                    </a:lnTo>
                    <a:lnTo>
                      <a:pt x="14" y="175"/>
                    </a:lnTo>
                    <a:lnTo>
                      <a:pt x="9" y="165"/>
                    </a:lnTo>
                    <a:lnTo>
                      <a:pt x="5" y="154"/>
                    </a:lnTo>
                    <a:lnTo>
                      <a:pt x="2" y="142"/>
                    </a:lnTo>
                    <a:lnTo>
                      <a:pt x="1" y="131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1" y="107"/>
                    </a:lnTo>
                    <a:lnTo>
                      <a:pt x="2" y="95"/>
                    </a:lnTo>
                    <a:lnTo>
                      <a:pt x="5" y="83"/>
                    </a:lnTo>
                    <a:lnTo>
                      <a:pt x="9" y="73"/>
                    </a:lnTo>
                    <a:lnTo>
                      <a:pt x="14" y="62"/>
                    </a:lnTo>
                    <a:lnTo>
                      <a:pt x="20" y="53"/>
                    </a:lnTo>
                    <a:lnTo>
                      <a:pt x="27" y="44"/>
                    </a:lnTo>
                    <a:lnTo>
                      <a:pt x="35" y="36"/>
                    </a:lnTo>
                    <a:lnTo>
                      <a:pt x="43" y="27"/>
                    </a:lnTo>
                    <a:lnTo>
                      <a:pt x="53" y="21"/>
                    </a:lnTo>
                    <a:lnTo>
                      <a:pt x="62" y="15"/>
                    </a:lnTo>
                    <a:lnTo>
                      <a:pt x="72" y="10"/>
                    </a:lnTo>
                    <a:lnTo>
                      <a:pt x="84" y="6"/>
                    </a:lnTo>
                    <a:lnTo>
                      <a:pt x="94" y="2"/>
                    </a:lnTo>
                    <a:lnTo>
                      <a:pt x="106" y="1"/>
                    </a:lnTo>
                    <a:lnTo>
                      <a:pt x="118" y="0"/>
                    </a:lnTo>
                    <a:lnTo>
                      <a:pt x="118" y="0"/>
                    </a:lnTo>
                    <a:lnTo>
                      <a:pt x="130" y="1"/>
                    </a:lnTo>
                    <a:lnTo>
                      <a:pt x="142" y="2"/>
                    </a:lnTo>
                    <a:lnTo>
                      <a:pt x="153" y="6"/>
                    </a:lnTo>
                    <a:lnTo>
                      <a:pt x="164" y="10"/>
                    </a:lnTo>
                    <a:lnTo>
                      <a:pt x="175" y="15"/>
                    </a:lnTo>
                    <a:lnTo>
                      <a:pt x="184" y="21"/>
                    </a:lnTo>
                    <a:lnTo>
                      <a:pt x="193" y="27"/>
                    </a:lnTo>
                    <a:lnTo>
                      <a:pt x="202" y="36"/>
                    </a:lnTo>
                    <a:lnTo>
                      <a:pt x="210" y="44"/>
                    </a:lnTo>
                    <a:lnTo>
                      <a:pt x="216" y="53"/>
                    </a:lnTo>
                    <a:lnTo>
                      <a:pt x="222" y="62"/>
                    </a:lnTo>
                    <a:lnTo>
                      <a:pt x="227" y="73"/>
                    </a:lnTo>
                    <a:lnTo>
                      <a:pt x="232" y="83"/>
                    </a:lnTo>
                    <a:lnTo>
                      <a:pt x="234" y="95"/>
                    </a:lnTo>
                    <a:lnTo>
                      <a:pt x="236" y="107"/>
                    </a:lnTo>
                    <a:lnTo>
                      <a:pt x="237" y="118"/>
                    </a:lnTo>
                    <a:lnTo>
                      <a:pt x="237" y="118"/>
                    </a:lnTo>
                    <a:lnTo>
                      <a:pt x="236" y="126"/>
                    </a:lnTo>
                    <a:lnTo>
                      <a:pt x="234" y="132"/>
                    </a:lnTo>
                    <a:lnTo>
                      <a:pt x="231" y="137"/>
                    </a:lnTo>
                    <a:lnTo>
                      <a:pt x="226" y="142"/>
                    </a:lnTo>
                    <a:lnTo>
                      <a:pt x="222" y="146"/>
                    </a:lnTo>
                    <a:lnTo>
                      <a:pt x="216" y="149"/>
                    </a:lnTo>
                    <a:lnTo>
                      <a:pt x="210" y="151"/>
                    </a:lnTo>
                    <a:lnTo>
                      <a:pt x="204" y="151"/>
                    </a:lnTo>
                    <a:lnTo>
                      <a:pt x="204" y="151"/>
                    </a:lnTo>
                    <a:lnTo>
                      <a:pt x="196" y="151"/>
                    </a:lnTo>
                    <a:lnTo>
                      <a:pt x="190" y="149"/>
                    </a:lnTo>
                    <a:lnTo>
                      <a:pt x="185" y="146"/>
                    </a:lnTo>
                    <a:lnTo>
                      <a:pt x="180" y="142"/>
                    </a:lnTo>
                    <a:lnTo>
                      <a:pt x="176" y="137"/>
                    </a:lnTo>
                    <a:lnTo>
                      <a:pt x="173" y="132"/>
                    </a:lnTo>
                    <a:lnTo>
                      <a:pt x="171" y="126"/>
                    </a:lnTo>
                    <a:lnTo>
                      <a:pt x="171" y="118"/>
                    </a:lnTo>
                    <a:lnTo>
                      <a:pt x="171" y="118"/>
                    </a:lnTo>
                    <a:lnTo>
                      <a:pt x="169" y="108"/>
                    </a:lnTo>
                    <a:lnTo>
                      <a:pt x="166" y="99"/>
                    </a:lnTo>
                    <a:lnTo>
                      <a:pt x="161" y="89"/>
                    </a:lnTo>
                    <a:lnTo>
                      <a:pt x="155" y="82"/>
                    </a:lnTo>
                    <a:lnTo>
                      <a:pt x="148" y="76"/>
                    </a:lnTo>
                    <a:lnTo>
                      <a:pt x="138" y="71"/>
                    </a:lnTo>
                    <a:lnTo>
                      <a:pt x="129" y="68"/>
                    </a:lnTo>
                    <a:lnTo>
                      <a:pt x="118" y="67"/>
                    </a:lnTo>
                    <a:lnTo>
                      <a:pt x="118" y="67"/>
                    </a:lnTo>
                    <a:lnTo>
                      <a:pt x="107" y="68"/>
                    </a:lnTo>
                    <a:lnTo>
                      <a:pt x="98" y="71"/>
                    </a:lnTo>
                    <a:lnTo>
                      <a:pt x="89" y="76"/>
                    </a:lnTo>
                    <a:lnTo>
                      <a:pt x="82" y="82"/>
                    </a:lnTo>
                    <a:lnTo>
                      <a:pt x="75" y="89"/>
                    </a:lnTo>
                    <a:lnTo>
                      <a:pt x="70" y="99"/>
                    </a:lnTo>
                    <a:lnTo>
                      <a:pt x="67" y="108"/>
                    </a:lnTo>
                    <a:lnTo>
                      <a:pt x="66" y="118"/>
                    </a:lnTo>
                    <a:lnTo>
                      <a:pt x="66" y="118"/>
                    </a:lnTo>
                    <a:lnTo>
                      <a:pt x="67" y="130"/>
                    </a:lnTo>
                    <a:lnTo>
                      <a:pt x="70" y="139"/>
                    </a:lnTo>
                    <a:lnTo>
                      <a:pt x="75" y="148"/>
                    </a:lnTo>
                    <a:lnTo>
                      <a:pt x="82" y="156"/>
                    </a:lnTo>
                    <a:lnTo>
                      <a:pt x="89" y="162"/>
                    </a:lnTo>
                    <a:lnTo>
                      <a:pt x="98" y="167"/>
                    </a:lnTo>
                    <a:lnTo>
                      <a:pt x="107" y="170"/>
                    </a:lnTo>
                    <a:lnTo>
                      <a:pt x="118" y="171"/>
                    </a:lnTo>
                    <a:lnTo>
                      <a:pt x="118" y="171"/>
                    </a:lnTo>
                    <a:lnTo>
                      <a:pt x="130" y="171"/>
                    </a:lnTo>
                    <a:lnTo>
                      <a:pt x="142" y="173"/>
                    </a:lnTo>
                    <a:lnTo>
                      <a:pt x="153" y="176"/>
                    </a:lnTo>
                    <a:lnTo>
                      <a:pt x="164" y="180"/>
                    </a:lnTo>
                    <a:lnTo>
                      <a:pt x="175" y="186"/>
                    </a:lnTo>
                    <a:lnTo>
                      <a:pt x="184" y="191"/>
                    </a:lnTo>
                    <a:lnTo>
                      <a:pt x="193" y="198"/>
                    </a:lnTo>
                    <a:lnTo>
                      <a:pt x="202" y="205"/>
                    </a:lnTo>
                    <a:lnTo>
                      <a:pt x="210" y="214"/>
                    </a:lnTo>
                    <a:lnTo>
                      <a:pt x="216" y="223"/>
                    </a:lnTo>
                    <a:lnTo>
                      <a:pt x="222" y="233"/>
                    </a:lnTo>
                    <a:lnTo>
                      <a:pt x="227" y="244"/>
                    </a:lnTo>
                    <a:lnTo>
                      <a:pt x="232" y="254"/>
                    </a:lnTo>
                    <a:lnTo>
                      <a:pt x="234" y="265"/>
                    </a:lnTo>
                    <a:lnTo>
                      <a:pt x="236" y="277"/>
                    </a:lnTo>
                    <a:lnTo>
                      <a:pt x="237" y="289"/>
                    </a:lnTo>
                    <a:lnTo>
                      <a:pt x="237" y="289"/>
                    </a:lnTo>
                    <a:lnTo>
                      <a:pt x="236" y="302"/>
                    </a:lnTo>
                    <a:lnTo>
                      <a:pt x="234" y="313"/>
                    </a:lnTo>
                    <a:lnTo>
                      <a:pt x="232" y="324"/>
                    </a:lnTo>
                    <a:lnTo>
                      <a:pt x="227" y="336"/>
                    </a:lnTo>
                    <a:lnTo>
                      <a:pt x="222" y="346"/>
                    </a:lnTo>
                    <a:lnTo>
                      <a:pt x="216" y="355"/>
                    </a:lnTo>
                    <a:lnTo>
                      <a:pt x="210" y="365"/>
                    </a:lnTo>
                    <a:lnTo>
                      <a:pt x="202" y="373"/>
                    </a:lnTo>
                    <a:lnTo>
                      <a:pt x="193" y="380"/>
                    </a:lnTo>
                    <a:lnTo>
                      <a:pt x="184" y="387"/>
                    </a:lnTo>
                    <a:lnTo>
                      <a:pt x="175" y="394"/>
                    </a:lnTo>
                    <a:lnTo>
                      <a:pt x="164" y="398"/>
                    </a:lnTo>
                    <a:lnTo>
                      <a:pt x="153" y="402"/>
                    </a:lnTo>
                    <a:lnTo>
                      <a:pt x="142" y="405"/>
                    </a:lnTo>
                    <a:lnTo>
                      <a:pt x="130" y="407"/>
                    </a:lnTo>
                    <a:lnTo>
                      <a:pt x="118" y="407"/>
                    </a:lnTo>
                    <a:lnTo>
                      <a:pt x="118" y="4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71" name="Freeform 1349">
                <a:extLst>
                  <a:ext uri="{FF2B5EF4-FFF2-40B4-BE49-F238E27FC236}">
                    <a16:creationId xmlns:a16="http://schemas.microsoft.com/office/drawing/2014/main" id="{510D9805-A18D-47E1-99F3-6B8C7A650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9425" y="849313"/>
                <a:ext cx="14288" cy="30163"/>
              </a:xfrm>
              <a:custGeom>
                <a:avLst/>
                <a:gdLst>
                  <a:gd name="T0" fmla="*/ 33 w 66"/>
                  <a:gd name="T1" fmla="*/ 136 h 136"/>
                  <a:gd name="T2" fmla="*/ 33 w 66"/>
                  <a:gd name="T3" fmla="*/ 136 h 136"/>
                  <a:gd name="T4" fmla="*/ 26 w 66"/>
                  <a:gd name="T5" fmla="*/ 135 h 136"/>
                  <a:gd name="T6" fmla="*/ 20 w 66"/>
                  <a:gd name="T7" fmla="*/ 132 h 136"/>
                  <a:gd name="T8" fmla="*/ 14 w 66"/>
                  <a:gd name="T9" fmla="*/ 129 h 136"/>
                  <a:gd name="T10" fmla="*/ 9 w 66"/>
                  <a:gd name="T11" fmla="*/ 125 h 136"/>
                  <a:gd name="T12" fmla="*/ 5 w 66"/>
                  <a:gd name="T13" fmla="*/ 121 h 136"/>
                  <a:gd name="T14" fmla="*/ 3 w 66"/>
                  <a:gd name="T15" fmla="*/ 115 h 136"/>
                  <a:gd name="T16" fmla="*/ 1 w 66"/>
                  <a:gd name="T17" fmla="*/ 109 h 136"/>
                  <a:gd name="T18" fmla="*/ 0 w 66"/>
                  <a:gd name="T19" fmla="*/ 102 h 136"/>
                  <a:gd name="T20" fmla="*/ 0 w 66"/>
                  <a:gd name="T21" fmla="*/ 33 h 136"/>
                  <a:gd name="T22" fmla="*/ 0 w 66"/>
                  <a:gd name="T23" fmla="*/ 33 h 136"/>
                  <a:gd name="T24" fmla="*/ 1 w 66"/>
                  <a:gd name="T25" fmla="*/ 27 h 136"/>
                  <a:gd name="T26" fmla="*/ 3 w 66"/>
                  <a:gd name="T27" fmla="*/ 21 h 136"/>
                  <a:gd name="T28" fmla="*/ 5 w 66"/>
                  <a:gd name="T29" fmla="*/ 14 h 136"/>
                  <a:gd name="T30" fmla="*/ 9 w 66"/>
                  <a:gd name="T31" fmla="*/ 9 h 136"/>
                  <a:gd name="T32" fmla="*/ 14 w 66"/>
                  <a:gd name="T33" fmla="*/ 6 h 136"/>
                  <a:gd name="T34" fmla="*/ 20 w 66"/>
                  <a:gd name="T35" fmla="*/ 3 h 136"/>
                  <a:gd name="T36" fmla="*/ 26 w 66"/>
                  <a:gd name="T37" fmla="*/ 1 h 136"/>
                  <a:gd name="T38" fmla="*/ 33 w 66"/>
                  <a:gd name="T39" fmla="*/ 0 h 136"/>
                  <a:gd name="T40" fmla="*/ 33 w 66"/>
                  <a:gd name="T41" fmla="*/ 0 h 136"/>
                  <a:gd name="T42" fmla="*/ 39 w 66"/>
                  <a:gd name="T43" fmla="*/ 1 h 136"/>
                  <a:gd name="T44" fmla="*/ 45 w 66"/>
                  <a:gd name="T45" fmla="*/ 3 h 136"/>
                  <a:gd name="T46" fmla="*/ 51 w 66"/>
                  <a:gd name="T47" fmla="*/ 6 h 136"/>
                  <a:gd name="T48" fmla="*/ 56 w 66"/>
                  <a:gd name="T49" fmla="*/ 9 h 136"/>
                  <a:gd name="T50" fmla="*/ 60 w 66"/>
                  <a:gd name="T51" fmla="*/ 14 h 136"/>
                  <a:gd name="T52" fmla="*/ 63 w 66"/>
                  <a:gd name="T53" fmla="*/ 21 h 136"/>
                  <a:gd name="T54" fmla="*/ 65 w 66"/>
                  <a:gd name="T55" fmla="*/ 27 h 136"/>
                  <a:gd name="T56" fmla="*/ 66 w 66"/>
                  <a:gd name="T57" fmla="*/ 33 h 136"/>
                  <a:gd name="T58" fmla="*/ 66 w 66"/>
                  <a:gd name="T59" fmla="*/ 102 h 136"/>
                  <a:gd name="T60" fmla="*/ 66 w 66"/>
                  <a:gd name="T61" fmla="*/ 102 h 136"/>
                  <a:gd name="T62" fmla="*/ 65 w 66"/>
                  <a:gd name="T63" fmla="*/ 109 h 136"/>
                  <a:gd name="T64" fmla="*/ 63 w 66"/>
                  <a:gd name="T65" fmla="*/ 115 h 136"/>
                  <a:gd name="T66" fmla="*/ 60 w 66"/>
                  <a:gd name="T67" fmla="*/ 121 h 136"/>
                  <a:gd name="T68" fmla="*/ 56 w 66"/>
                  <a:gd name="T69" fmla="*/ 125 h 136"/>
                  <a:gd name="T70" fmla="*/ 51 w 66"/>
                  <a:gd name="T71" fmla="*/ 129 h 136"/>
                  <a:gd name="T72" fmla="*/ 45 w 66"/>
                  <a:gd name="T73" fmla="*/ 132 h 136"/>
                  <a:gd name="T74" fmla="*/ 39 w 66"/>
                  <a:gd name="T75" fmla="*/ 135 h 136"/>
                  <a:gd name="T76" fmla="*/ 33 w 66"/>
                  <a:gd name="T77" fmla="*/ 136 h 136"/>
                  <a:gd name="T78" fmla="*/ 33 w 66"/>
                  <a:gd name="T79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" h="136">
                    <a:moveTo>
                      <a:pt x="33" y="136"/>
                    </a:moveTo>
                    <a:lnTo>
                      <a:pt x="33" y="136"/>
                    </a:lnTo>
                    <a:lnTo>
                      <a:pt x="26" y="135"/>
                    </a:lnTo>
                    <a:lnTo>
                      <a:pt x="20" y="132"/>
                    </a:lnTo>
                    <a:lnTo>
                      <a:pt x="14" y="129"/>
                    </a:lnTo>
                    <a:lnTo>
                      <a:pt x="9" y="125"/>
                    </a:lnTo>
                    <a:lnTo>
                      <a:pt x="5" y="121"/>
                    </a:lnTo>
                    <a:lnTo>
                      <a:pt x="3" y="115"/>
                    </a:lnTo>
                    <a:lnTo>
                      <a:pt x="1" y="109"/>
                    </a:lnTo>
                    <a:lnTo>
                      <a:pt x="0" y="102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1" y="27"/>
                    </a:lnTo>
                    <a:lnTo>
                      <a:pt x="3" y="21"/>
                    </a:lnTo>
                    <a:lnTo>
                      <a:pt x="5" y="14"/>
                    </a:lnTo>
                    <a:lnTo>
                      <a:pt x="9" y="9"/>
                    </a:lnTo>
                    <a:lnTo>
                      <a:pt x="14" y="6"/>
                    </a:lnTo>
                    <a:lnTo>
                      <a:pt x="20" y="3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9" y="1"/>
                    </a:lnTo>
                    <a:lnTo>
                      <a:pt x="45" y="3"/>
                    </a:lnTo>
                    <a:lnTo>
                      <a:pt x="51" y="6"/>
                    </a:lnTo>
                    <a:lnTo>
                      <a:pt x="56" y="9"/>
                    </a:lnTo>
                    <a:lnTo>
                      <a:pt x="60" y="14"/>
                    </a:lnTo>
                    <a:lnTo>
                      <a:pt x="63" y="21"/>
                    </a:lnTo>
                    <a:lnTo>
                      <a:pt x="65" y="27"/>
                    </a:lnTo>
                    <a:lnTo>
                      <a:pt x="66" y="33"/>
                    </a:lnTo>
                    <a:lnTo>
                      <a:pt x="66" y="102"/>
                    </a:lnTo>
                    <a:lnTo>
                      <a:pt x="66" y="102"/>
                    </a:lnTo>
                    <a:lnTo>
                      <a:pt x="65" y="109"/>
                    </a:lnTo>
                    <a:lnTo>
                      <a:pt x="63" y="115"/>
                    </a:lnTo>
                    <a:lnTo>
                      <a:pt x="60" y="121"/>
                    </a:lnTo>
                    <a:lnTo>
                      <a:pt x="56" y="125"/>
                    </a:lnTo>
                    <a:lnTo>
                      <a:pt x="51" y="129"/>
                    </a:lnTo>
                    <a:lnTo>
                      <a:pt x="45" y="132"/>
                    </a:lnTo>
                    <a:lnTo>
                      <a:pt x="39" y="135"/>
                    </a:lnTo>
                    <a:lnTo>
                      <a:pt x="33" y="136"/>
                    </a:lnTo>
                    <a:lnTo>
                      <a:pt x="33" y="1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72" name="Freeform 1350">
                <a:extLst>
                  <a:ext uri="{FF2B5EF4-FFF2-40B4-BE49-F238E27FC236}">
                    <a16:creationId xmlns:a16="http://schemas.microsoft.com/office/drawing/2014/main" id="{0AA2294D-D7E0-4B5E-8F14-9C1E57161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9425" y="941388"/>
                <a:ext cx="14288" cy="31750"/>
              </a:xfrm>
              <a:custGeom>
                <a:avLst/>
                <a:gdLst>
                  <a:gd name="T0" fmla="*/ 33 w 66"/>
                  <a:gd name="T1" fmla="*/ 135 h 135"/>
                  <a:gd name="T2" fmla="*/ 33 w 66"/>
                  <a:gd name="T3" fmla="*/ 135 h 135"/>
                  <a:gd name="T4" fmla="*/ 26 w 66"/>
                  <a:gd name="T5" fmla="*/ 133 h 135"/>
                  <a:gd name="T6" fmla="*/ 20 w 66"/>
                  <a:gd name="T7" fmla="*/ 132 h 135"/>
                  <a:gd name="T8" fmla="*/ 14 w 66"/>
                  <a:gd name="T9" fmla="*/ 129 h 135"/>
                  <a:gd name="T10" fmla="*/ 9 w 66"/>
                  <a:gd name="T11" fmla="*/ 125 h 135"/>
                  <a:gd name="T12" fmla="*/ 5 w 66"/>
                  <a:gd name="T13" fmla="*/ 120 h 135"/>
                  <a:gd name="T14" fmla="*/ 3 w 66"/>
                  <a:gd name="T15" fmla="*/ 115 h 135"/>
                  <a:gd name="T16" fmla="*/ 1 w 66"/>
                  <a:gd name="T17" fmla="*/ 109 h 135"/>
                  <a:gd name="T18" fmla="*/ 0 w 66"/>
                  <a:gd name="T19" fmla="*/ 101 h 135"/>
                  <a:gd name="T20" fmla="*/ 0 w 66"/>
                  <a:gd name="T21" fmla="*/ 32 h 135"/>
                  <a:gd name="T22" fmla="*/ 0 w 66"/>
                  <a:gd name="T23" fmla="*/ 32 h 135"/>
                  <a:gd name="T24" fmla="*/ 1 w 66"/>
                  <a:gd name="T25" fmla="*/ 26 h 135"/>
                  <a:gd name="T26" fmla="*/ 3 w 66"/>
                  <a:gd name="T27" fmla="*/ 20 h 135"/>
                  <a:gd name="T28" fmla="*/ 5 w 66"/>
                  <a:gd name="T29" fmla="*/ 14 h 135"/>
                  <a:gd name="T30" fmla="*/ 9 w 66"/>
                  <a:gd name="T31" fmla="*/ 9 h 135"/>
                  <a:gd name="T32" fmla="*/ 14 w 66"/>
                  <a:gd name="T33" fmla="*/ 5 h 135"/>
                  <a:gd name="T34" fmla="*/ 20 w 66"/>
                  <a:gd name="T35" fmla="*/ 2 h 135"/>
                  <a:gd name="T36" fmla="*/ 26 w 66"/>
                  <a:gd name="T37" fmla="*/ 0 h 135"/>
                  <a:gd name="T38" fmla="*/ 33 w 66"/>
                  <a:gd name="T39" fmla="*/ 0 h 135"/>
                  <a:gd name="T40" fmla="*/ 33 w 66"/>
                  <a:gd name="T41" fmla="*/ 0 h 135"/>
                  <a:gd name="T42" fmla="*/ 39 w 66"/>
                  <a:gd name="T43" fmla="*/ 0 h 135"/>
                  <a:gd name="T44" fmla="*/ 45 w 66"/>
                  <a:gd name="T45" fmla="*/ 2 h 135"/>
                  <a:gd name="T46" fmla="*/ 51 w 66"/>
                  <a:gd name="T47" fmla="*/ 5 h 135"/>
                  <a:gd name="T48" fmla="*/ 56 w 66"/>
                  <a:gd name="T49" fmla="*/ 9 h 135"/>
                  <a:gd name="T50" fmla="*/ 60 w 66"/>
                  <a:gd name="T51" fmla="*/ 14 h 135"/>
                  <a:gd name="T52" fmla="*/ 63 w 66"/>
                  <a:gd name="T53" fmla="*/ 20 h 135"/>
                  <a:gd name="T54" fmla="*/ 65 w 66"/>
                  <a:gd name="T55" fmla="*/ 26 h 135"/>
                  <a:gd name="T56" fmla="*/ 66 w 66"/>
                  <a:gd name="T57" fmla="*/ 32 h 135"/>
                  <a:gd name="T58" fmla="*/ 66 w 66"/>
                  <a:gd name="T59" fmla="*/ 101 h 135"/>
                  <a:gd name="T60" fmla="*/ 66 w 66"/>
                  <a:gd name="T61" fmla="*/ 101 h 135"/>
                  <a:gd name="T62" fmla="*/ 65 w 66"/>
                  <a:gd name="T63" fmla="*/ 109 h 135"/>
                  <a:gd name="T64" fmla="*/ 63 w 66"/>
                  <a:gd name="T65" fmla="*/ 115 h 135"/>
                  <a:gd name="T66" fmla="*/ 60 w 66"/>
                  <a:gd name="T67" fmla="*/ 120 h 135"/>
                  <a:gd name="T68" fmla="*/ 56 w 66"/>
                  <a:gd name="T69" fmla="*/ 125 h 135"/>
                  <a:gd name="T70" fmla="*/ 51 w 66"/>
                  <a:gd name="T71" fmla="*/ 129 h 135"/>
                  <a:gd name="T72" fmla="*/ 45 w 66"/>
                  <a:gd name="T73" fmla="*/ 132 h 135"/>
                  <a:gd name="T74" fmla="*/ 39 w 66"/>
                  <a:gd name="T75" fmla="*/ 133 h 135"/>
                  <a:gd name="T76" fmla="*/ 33 w 66"/>
                  <a:gd name="T77" fmla="*/ 135 h 135"/>
                  <a:gd name="T78" fmla="*/ 33 w 66"/>
                  <a:gd name="T79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" h="135">
                    <a:moveTo>
                      <a:pt x="33" y="135"/>
                    </a:moveTo>
                    <a:lnTo>
                      <a:pt x="33" y="135"/>
                    </a:lnTo>
                    <a:lnTo>
                      <a:pt x="26" y="133"/>
                    </a:lnTo>
                    <a:lnTo>
                      <a:pt x="20" y="132"/>
                    </a:lnTo>
                    <a:lnTo>
                      <a:pt x="14" y="129"/>
                    </a:lnTo>
                    <a:lnTo>
                      <a:pt x="9" y="125"/>
                    </a:lnTo>
                    <a:lnTo>
                      <a:pt x="5" y="120"/>
                    </a:lnTo>
                    <a:lnTo>
                      <a:pt x="3" y="115"/>
                    </a:lnTo>
                    <a:lnTo>
                      <a:pt x="1" y="109"/>
                    </a:lnTo>
                    <a:lnTo>
                      <a:pt x="0" y="101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" y="26"/>
                    </a:lnTo>
                    <a:lnTo>
                      <a:pt x="3" y="20"/>
                    </a:lnTo>
                    <a:lnTo>
                      <a:pt x="5" y="14"/>
                    </a:lnTo>
                    <a:lnTo>
                      <a:pt x="9" y="9"/>
                    </a:lnTo>
                    <a:lnTo>
                      <a:pt x="14" y="5"/>
                    </a:lnTo>
                    <a:lnTo>
                      <a:pt x="20" y="2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9" y="0"/>
                    </a:lnTo>
                    <a:lnTo>
                      <a:pt x="45" y="2"/>
                    </a:lnTo>
                    <a:lnTo>
                      <a:pt x="51" y="5"/>
                    </a:lnTo>
                    <a:lnTo>
                      <a:pt x="56" y="9"/>
                    </a:lnTo>
                    <a:lnTo>
                      <a:pt x="60" y="14"/>
                    </a:lnTo>
                    <a:lnTo>
                      <a:pt x="63" y="20"/>
                    </a:lnTo>
                    <a:lnTo>
                      <a:pt x="65" y="26"/>
                    </a:lnTo>
                    <a:lnTo>
                      <a:pt x="66" y="32"/>
                    </a:lnTo>
                    <a:lnTo>
                      <a:pt x="66" y="101"/>
                    </a:lnTo>
                    <a:lnTo>
                      <a:pt x="66" y="101"/>
                    </a:lnTo>
                    <a:lnTo>
                      <a:pt x="65" y="109"/>
                    </a:lnTo>
                    <a:lnTo>
                      <a:pt x="63" y="115"/>
                    </a:lnTo>
                    <a:lnTo>
                      <a:pt x="60" y="120"/>
                    </a:lnTo>
                    <a:lnTo>
                      <a:pt x="56" y="125"/>
                    </a:lnTo>
                    <a:lnTo>
                      <a:pt x="51" y="129"/>
                    </a:lnTo>
                    <a:lnTo>
                      <a:pt x="45" y="132"/>
                    </a:lnTo>
                    <a:lnTo>
                      <a:pt x="39" y="133"/>
                    </a:lnTo>
                    <a:lnTo>
                      <a:pt x="33" y="135"/>
                    </a:lnTo>
                    <a:lnTo>
                      <a:pt x="33" y="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73" name="Freeform 1351">
                <a:extLst>
                  <a:ext uri="{FF2B5EF4-FFF2-40B4-BE49-F238E27FC236}">
                    <a16:creationId xmlns:a16="http://schemas.microsoft.com/office/drawing/2014/main" id="{1598C971-356A-418C-9DD4-875FFBEED4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16388" y="803276"/>
                <a:ext cx="90488" cy="90488"/>
              </a:xfrm>
              <a:custGeom>
                <a:avLst/>
                <a:gdLst>
                  <a:gd name="T0" fmla="*/ 178 w 396"/>
                  <a:gd name="T1" fmla="*/ 397 h 398"/>
                  <a:gd name="T2" fmla="*/ 121 w 396"/>
                  <a:gd name="T3" fmla="*/ 382 h 398"/>
                  <a:gd name="T4" fmla="*/ 71 w 396"/>
                  <a:gd name="T5" fmla="*/ 352 h 398"/>
                  <a:gd name="T6" fmla="*/ 33 w 396"/>
                  <a:gd name="T7" fmla="*/ 310 h 398"/>
                  <a:gd name="T8" fmla="*/ 8 w 396"/>
                  <a:gd name="T9" fmla="*/ 258 h 398"/>
                  <a:gd name="T10" fmla="*/ 0 w 396"/>
                  <a:gd name="T11" fmla="*/ 199 h 398"/>
                  <a:gd name="T12" fmla="*/ 4 w 396"/>
                  <a:gd name="T13" fmla="*/ 159 h 398"/>
                  <a:gd name="T14" fmla="*/ 24 w 396"/>
                  <a:gd name="T15" fmla="*/ 105 h 398"/>
                  <a:gd name="T16" fmla="*/ 58 w 396"/>
                  <a:gd name="T17" fmla="*/ 59 h 398"/>
                  <a:gd name="T18" fmla="*/ 103 w 396"/>
                  <a:gd name="T19" fmla="*/ 25 h 398"/>
                  <a:gd name="T20" fmla="*/ 158 w 396"/>
                  <a:gd name="T21" fmla="*/ 4 h 398"/>
                  <a:gd name="T22" fmla="*/ 198 w 396"/>
                  <a:gd name="T23" fmla="*/ 0 h 398"/>
                  <a:gd name="T24" fmla="*/ 257 w 396"/>
                  <a:gd name="T25" fmla="*/ 10 h 398"/>
                  <a:gd name="T26" fmla="*/ 308 w 396"/>
                  <a:gd name="T27" fmla="*/ 34 h 398"/>
                  <a:gd name="T28" fmla="*/ 351 w 396"/>
                  <a:gd name="T29" fmla="*/ 73 h 398"/>
                  <a:gd name="T30" fmla="*/ 381 w 396"/>
                  <a:gd name="T31" fmla="*/ 122 h 398"/>
                  <a:gd name="T32" fmla="*/ 395 w 396"/>
                  <a:gd name="T33" fmla="*/ 179 h 398"/>
                  <a:gd name="T34" fmla="*/ 395 w 396"/>
                  <a:gd name="T35" fmla="*/ 220 h 398"/>
                  <a:gd name="T36" fmla="*/ 381 w 396"/>
                  <a:gd name="T37" fmla="*/ 277 h 398"/>
                  <a:gd name="T38" fmla="*/ 351 w 396"/>
                  <a:gd name="T39" fmla="*/ 325 h 398"/>
                  <a:gd name="T40" fmla="*/ 308 w 396"/>
                  <a:gd name="T41" fmla="*/ 364 h 398"/>
                  <a:gd name="T42" fmla="*/ 257 w 396"/>
                  <a:gd name="T43" fmla="*/ 388 h 398"/>
                  <a:gd name="T44" fmla="*/ 198 w 396"/>
                  <a:gd name="T45" fmla="*/ 398 h 398"/>
                  <a:gd name="T46" fmla="*/ 198 w 396"/>
                  <a:gd name="T47" fmla="*/ 66 h 398"/>
                  <a:gd name="T48" fmla="*/ 158 w 396"/>
                  <a:gd name="T49" fmla="*/ 73 h 398"/>
                  <a:gd name="T50" fmla="*/ 124 w 396"/>
                  <a:gd name="T51" fmla="*/ 89 h 398"/>
                  <a:gd name="T52" fmla="*/ 96 w 396"/>
                  <a:gd name="T53" fmla="*/ 115 h 398"/>
                  <a:gd name="T54" fmla="*/ 76 w 396"/>
                  <a:gd name="T55" fmla="*/ 147 h 398"/>
                  <a:gd name="T56" fmla="*/ 66 w 396"/>
                  <a:gd name="T57" fmla="*/ 186 h 398"/>
                  <a:gd name="T58" fmla="*/ 66 w 396"/>
                  <a:gd name="T59" fmla="*/ 212 h 398"/>
                  <a:gd name="T60" fmla="*/ 76 w 396"/>
                  <a:gd name="T61" fmla="*/ 251 h 398"/>
                  <a:gd name="T62" fmla="*/ 96 w 396"/>
                  <a:gd name="T63" fmla="*/ 283 h 398"/>
                  <a:gd name="T64" fmla="*/ 124 w 396"/>
                  <a:gd name="T65" fmla="*/ 309 h 398"/>
                  <a:gd name="T66" fmla="*/ 158 w 396"/>
                  <a:gd name="T67" fmla="*/ 325 h 398"/>
                  <a:gd name="T68" fmla="*/ 198 w 396"/>
                  <a:gd name="T69" fmla="*/ 331 h 398"/>
                  <a:gd name="T70" fmla="*/ 224 w 396"/>
                  <a:gd name="T71" fmla="*/ 328 h 398"/>
                  <a:gd name="T72" fmla="*/ 261 w 396"/>
                  <a:gd name="T73" fmla="*/ 315 h 398"/>
                  <a:gd name="T74" fmla="*/ 292 w 396"/>
                  <a:gd name="T75" fmla="*/ 292 h 398"/>
                  <a:gd name="T76" fmla="*/ 315 w 396"/>
                  <a:gd name="T77" fmla="*/ 262 h 398"/>
                  <a:gd name="T78" fmla="*/ 328 w 396"/>
                  <a:gd name="T79" fmla="*/ 226 h 398"/>
                  <a:gd name="T80" fmla="*/ 330 w 396"/>
                  <a:gd name="T81" fmla="*/ 199 h 398"/>
                  <a:gd name="T82" fmla="*/ 324 w 396"/>
                  <a:gd name="T83" fmla="*/ 160 h 398"/>
                  <a:gd name="T84" fmla="*/ 307 w 396"/>
                  <a:gd name="T85" fmla="*/ 125 h 398"/>
                  <a:gd name="T86" fmla="*/ 282 w 396"/>
                  <a:gd name="T87" fmla="*/ 96 h 398"/>
                  <a:gd name="T88" fmla="*/ 249 w 396"/>
                  <a:gd name="T89" fmla="*/ 77 h 398"/>
                  <a:gd name="T90" fmla="*/ 211 w 396"/>
                  <a:gd name="T91" fmla="*/ 68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96" h="398">
                    <a:moveTo>
                      <a:pt x="198" y="398"/>
                    </a:moveTo>
                    <a:lnTo>
                      <a:pt x="198" y="398"/>
                    </a:lnTo>
                    <a:lnTo>
                      <a:pt x="178" y="397"/>
                    </a:lnTo>
                    <a:lnTo>
                      <a:pt x="158" y="394"/>
                    </a:lnTo>
                    <a:lnTo>
                      <a:pt x="139" y="388"/>
                    </a:lnTo>
                    <a:lnTo>
                      <a:pt x="121" y="382"/>
                    </a:lnTo>
                    <a:lnTo>
                      <a:pt x="103" y="374"/>
                    </a:lnTo>
                    <a:lnTo>
                      <a:pt x="87" y="364"/>
                    </a:lnTo>
                    <a:lnTo>
                      <a:pt x="71" y="352"/>
                    </a:lnTo>
                    <a:lnTo>
                      <a:pt x="58" y="340"/>
                    </a:lnTo>
                    <a:lnTo>
                      <a:pt x="44" y="325"/>
                    </a:lnTo>
                    <a:lnTo>
                      <a:pt x="33" y="310"/>
                    </a:lnTo>
                    <a:lnTo>
                      <a:pt x="24" y="293"/>
                    </a:lnTo>
                    <a:lnTo>
                      <a:pt x="15" y="277"/>
                    </a:lnTo>
                    <a:lnTo>
                      <a:pt x="8" y="258"/>
                    </a:lnTo>
                    <a:lnTo>
                      <a:pt x="4" y="239"/>
                    </a:lnTo>
                    <a:lnTo>
                      <a:pt x="1" y="220"/>
                    </a:lnTo>
                    <a:lnTo>
                      <a:pt x="0" y="199"/>
                    </a:lnTo>
                    <a:lnTo>
                      <a:pt x="0" y="199"/>
                    </a:lnTo>
                    <a:lnTo>
                      <a:pt x="1" y="179"/>
                    </a:lnTo>
                    <a:lnTo>
                      <a:pt x="4" y="159"/>
                    </a:lnTo>
                    <a:lnTo>
                      <a:pt x="8" y="140"/>
                    </a:lnTo>
                    <a:lnTo>
                      <a:pt x="15" y="122"/>
                    </a:lnTo>
                    <a:lnTo>
                      <a:pt x="24" y="105"/>
                    </a:lnTo>
                    <a:lnTo>
                      <a:pt x="33" y="88"/>
                    </a:lnTo>
                    <a:lnTo>
                      <a:pt x="44" y="73"/>
                    </a:lnTo>
                    <a:lnTo>
                      <a:pt x="58" y="59"/>
                    </a:lnTo>
                    <a:lnTo>
                      <a:pt x="71" y="46"/>
                    </a:lnTo>
                    <a:lnTo>
                      <a:pt x="87" y="34"/>
                    </a:lnTo>
                    <a:lnTo>
                      <a:pt x="103" y="25"/>
                    </a:lnTo>
                    <a:lnTo>
                      <a:pt x="121" y="16"/>
                    </a:lnTo>
                    <a:lnTo>
                      <a:pt x="139" y="10"/>
                    </a:lnTo>
                    <a:lnTo>
                      <a:pt x="158" y="4"/>
                    </a:lnTo>
                    <a:lnTo>
                      <a:pt x="178" y="1"/>
                    </a:lnTo>
                    <a:lnTo>
                      <a:pt x="198" y="0"/>
                    </a:lnTo>
                    <a:lnTo>
                      <a:pt x="198" y="0"/>
                    </a:lnTo>
                    <a:lnTo>
                      <a:pt x="218" y="1"/>
                    </a:lnTo>
                    <a:lnTo>
                      <a:pt x="238" y="4"/>
                    </a:lnTo>
                    <a:lnTo>
                      <a:pt x="257" y="10"/>
                    </a:lnTo>
                    <a:lnTo>
                      <a:pt x="275" y="16"/>
                    </a:lnTo>
                    <a:lnTo>
                      <a:pt x="293" y="25"/>
                    </a:lnTo>
                    <a:lnTo>
                      <a:pt x="308" y="34"/>
                    </a:lnTo>
                    <a:lnTo>
                      <a:pt x="324" y="46"/>
                    </a:lnTo>
                    <a:lnTo>
                      <a:pt x="338" y="59"/>
                    </a:lnTo>
                    <a:lnTo>
                      <a:pt x="351" y="73"/>
                    </a:lnTo>
                    <a:lnTo>
                      <a:pt x="362" y="88"/>
                    </a:lnTo>
                    <a:lnTo>
                      <a:pt x="372" y="105"/>
                    </a:lnTo>
                    <a:lnTo>
                      <a:pt x="381" y="122"/>
                    </a:lnTo>
                    <a:lnTo>
                      <a:pt x="387" y="140"/>
                    </a:lnTo>
                    <a:lnTo>
                      <a:pt x="392" y="159"/>
                    </a:lnTo>
                    <a:lnTo>
                      <a:pt x="395" y="179"/>
                    </a:lnTo>
                    <a:lnTo>
                      <a:pt x="396" y="199"/>
                    </a:lnTo>
                    <a:lnTo>
                      <a:pt x="396" y="199"/>
                    </a:lnTo>
                    <a:lnTo>
                      <a:pt x="395" y="220"/>
                    </a:lnTo>
                    <a:lnTo>
                      <a:pt x="392" y="239"/>
                    </a:lnTo>
                    <a:lnTo>
                      <a:pt x="387" y="258"/>
                    </a:lnTo>
                    <a:lnTo>
                      <a:pt x="381" y="277"/>
                    </a:lnTo>
                    <a:lnTo>
                      <a:pt x="372" y="293"/>
                    </a:lnTo>
                    <a:lnTo>
                      <a:pt x="362" y="310"/>
                    </a:lnTo>
                    <a:lnTo>
                      <a:pt x="351" y="325"/>
                    </a:lnTo>
                    <a:lnTo>
                      <a:pt x="338" y="340"/>
                    </a:lnTo>
                    <a:lnTo>
                      <a:pt x="324" y="352"/>
                    </a:lnTo>
                    <a:lnTo>
                      <a:pt x="308" y="364"/>
                    </a:lnTo>
                    <a:lnTo>
                      <a:pt x="293" y="374"/>
                    </a:lnTo>
                    <a:lnTo>
                      <a:pt x="275" y="382"/>
                    </a:lnTo>
                    <a:lnTo>
                      <a:pt x="257" y="388"/>
                    </a:lnTo>
                    <a:lnTo>
                      <a:pt x="238" y="394"/>
                    </a:lnTo>
                    <a:lnTo>
                      <a:pt x="218" y="397"/>
                    </a:lnTo>
                    <a:lnTo>
                      <a:pt x="198" y="398"/>
                    </a:lnTo>
                    <a:lnTo>
                      <a:pt x="198" y="398"/>
                    </a:lnTo>
                    <a:close/>
                    <a:moveTo>
                      <a:pt x="198" y="66"/>
                    </a:moveTo>
                    <a:lnTo>
                      <a:pt x="198" y="66"/>
                    </a:lnTo>
                    <a:lnTo>
                      <a:pt x="184" y="68"/>
                    </a:lnTo>
                    <a:lnTo>
                      <a:pt x="172" y="70"/>
                    </a:lnTo>
                    <a:lnTo>
                      <a:pt x="158" y="73"/>
                    </a:lnTo>
                    <a:lnTo>
                      <a:pt x="147" y="77"/>
                    </a:lnTo>
                    <a:lnTo>
                      <a:pt x="134" y="83"/>
                    </a:lnTo>
                    <a:lnTo>
                      <a:pt x="124" y="89"/>
                    </a:lnTo>
                    <a:lnTo>
                      <a:pt x="114" y="96"/>
                    </a:lnTo>
                    <a:lnTo>
                      <a:pt x="104" y="106"/>
                    </a:lnTo>
                    <a:lnTo>
                      <a:pt x="96" y="115"/>
                    </a:lnTo>
                    <a:lnTo>
                      <a:pt x="88" y="125"/>
                    </a:lnTo>
                    <a:lnTo>
                      <a:pt x="82" y="136"/>
                    </a:lnTo>
                    <a:lnTo>
                      <a:pt x="76" y="147"/>
                    </a:lnTo>
                    <a:lnTo>
                      <a:pt x="71" y="160"/>
                    </a:lnTo>
                    <a:lnTo>
                      <a:pt x="68" y="172"/>
                    </a:lnTo>
                    <a:lnTo>
                      <a:pt x="66" y="186"/>
                    </a:lnTo>
                    <a:lnTo>
                      <a:pt x="66" y="199"/>
                    </a:lnTo>
                    <a:lnTo>
                      <a:pt x="66" y="199"/>
                    </a:lnTo>
                    <a:lnTo>
                      <a:pt x="66" y="212"/>
                    </a:lnTo>
                    <a:lnTo>
                      <a:pt x="68" y="226"/>
                    </a:lnTo>
                    <a:lnTo>
                      <a:pt x="71" y="238"/>
                    </a:lnTo>
                    <a:lnTo>
                      <a:pt x="76" y="251"/>
                    </a:lnTo>
                    <a:lnTo>
                      <a:pt x="82" y="262"/>
                    </a:lnTo>
                    <a:lnTo>
                      <a:pt x="88" y="272"/>
                    </a:lnTo>
                    <a:lnTo>
                      <a:pt x="96" y="283"/>
                    </a:lnTo>
                    <a:lnTo>
                      <a:pt x="104" y="292"/>
                    </a:lnTo>
                    <a:lnTo>
                      <a:pt x="114" y="301"/>
                    </a:lnTo>
                    <a:lnTo>
                      <a:pt x="124" y="309"/>
                    </a:lnTo>
                    <a:lnTo>
                      <a:pt x="134" y="315"/>
                    </a:lnTo>
                    <a:lnTo>
                      <a:pt x="147" y="321"/>
                    </a:lnTo>
                    <a:lnTo>
                      <a:pt x="158" y="325"/>
                    </a:lnTo>
                    <a:lnTo>
                      <a:pt x="172" y="328"/>
                    </a:lnTo>
                    <a:lnTo>
                      <a:pt x="184" y="330"/>
                    </a:lnTo>
                    <a:lnTo>
                      <a:pt x="198" y="331"/>
                    </a:lnTo>
                    <a:lnTo>
                      <a:pt x="198" y="331"/>
                    </a:lnTo>
                    <a:lnTo>
                      <a:pt x="211" y="330"/>
                    </a:lnTo>
                    <a:lnTo>
                      <a:pt x="224" y="328"/>
                    </a:lnTo>
                    <a:lnTo>
                      <a:pt x="237" y="325"/>
                    </a:lnTo>
                    <a:lnTo>
                      <a:pt x="249" y="321"/>
                    </a:lnTo>
                    <a:lnTo>
                      <a:pt x="261" y="315"/>
                    </a:lnTo>
                    <a:lnTo>
                      <a:pt x="272" y="309"/>
                    </a:lnTo>
                    <a:lnTo>
                      <a:pt x="282" y="301"/>
                    </a:lnTo>
                    <a:lnTo>
                      <a:pt x="292" y="292"/>
                    </a:lnTo>
                    <a:lnTo>
                      <a:pt x="300" y="283"/>
                    </a:lnTo>
                    <a:lnTo>
                      <a:pt x="307" y="272"/>
                    </a:lnTo>
                    <a:lnTo>
                      <a:pt x="315" y="262"/>
                    </a:lnTo>
                    <a:lnTo>
                      <a:pt x="320" y="251"/>
                    </a:lnTo>
                    <a:lnTo>
                      <a:pt x="324" y="238"/>
                    </a:lnTo>
                    <a:lnTo>
                      <a:pt x="328" y="226"/>
                    </a:lnTo>
                    <a:lnTo>
                      <a:pt x="329" y="212"/>
                    </a:lnTo>
                    <a:lnTo>
                      <a:pt x="330" y="199"/>
                    </a:lnTo>
                    <a:lnTo>
                      <a:pt x="330" y="199"/>
                    </a:lnTo>
                    <a:lnTo>
                      <a:pt x="329" y="186"/>
                    </a:lnTo>
                    <a:lnTo>
                      <a:pt x="328" y="172"/>
                    </a:lnTo>
                    <a:lnTo>
                      <a:pt x="324" y="160"/>
                    </a:lnTo>
                    <a:lnTo>
                      <a:pt x="320" y="147"/>
                    </a:lnTo>
                    <a:lnTo>
                      <a:pt x="315" y="136"/>
                    </a:lnTo>
                    <a:lnTo>
                      <a:pt x="307" y="125"/>
                    </a:lnTo>
                    <a:lnTo>
                      <a:pt x="300" y="115"/>
                    </a:lnTo>
                    <a:lnTo>
                      <a:pt x="292" y="106"/>
                    </a:lnTo>
                    <a:lnTo>
                      <a:pt x="282" y="96"/>
                    </a:lnTo>
                    <a:lnTo>
                      <a:pt x="272" y="89"/>
                    </a:lnTo>
                    <a:lnTo>
                      <a:pt x="261" y="83"/>
                    </a:lnTo>
                    <a:lnTo>
                      <a:pt x="249" y="77"/>
                    </a:lnTo>
                    <a:lnTo>
                      <a:pt x="237" y="73"/>
                    </a:lnTo>
                    <a:lnTo>
                      <a:pt x="224" y="70"/>
                    </a:lnTo>
                    <a:lnTo>
                      <a:pt x="211" y="68"/>
                    </a:lnTo>
                    <a:lnTo>
                      <a:pt x="198" y="66"/>
                    </a:lnTo>
                    <a:lnTo>
                      <a:pt x="198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74" name="Freeform 1352">
                <a:extLst>
                  <a:ext uri="{FF2B5EF4-FFF2-40B4-BE49-F238E27FC236}">
                    <a16:creationId xmlns:a16="http://schemas.microsoft.com/office/drawing/2014/main" id="{9D3825E4-3BE9-4374-ADFA-9DA55061239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16388" y="908051"/>
                <a:ext cx="90488" cy="150813"/>
              </a:xfrm>
              <a:custGeom>
                <a:avLst/>
                <a:gdLst>
                  <a:gd name="T0" fmla="*/ 33 w 396"/>
                  <a:gd name="T1" fmla="*/ 661 h 661"/>
                  <a:gd name="T2" fmla="*/ 26 w 396"/>
                  <a:gd name="T3" fmla="*/ 660 h 661"/>
                  <a:gd name="T4" fmla="*/ 14 w 396"/>
                  <a:gd name="T5" fmla="*/ 655 h 661"/>
                  <a:gd name="T6" fmla="*/ 5 w 396"/>
                  <a:gd name="T7" fmla="*/ 647 h 661"/>
                  <a:gd name="T8" fmla="*/ 0 w 396"/>
                  <a:gd name="T9" fmla="*/ 635 h 661"/>
                  <a:gd name="T10" fmla="*/ 0 w 396"/>
                  <a:gd name="T11" fmla="*/ 198 h 661"/>
                  <a:gd name="T12" fmla="*/ 1 w 396"/>
                  <a:gd name="T13" fmla="*/ 178 h 661"/>
                  <a:gd name="T14" fmla="*/ 8 w 396"/>
                  <a:gd name="T15" fmla="*/ 139 h 661"/>
                  <a:gd name="T16" fmla="*/ 24 w 396"/>
                  <a:gd name="T17" fmla="*/ 103 h 661"/>
                  <a:gd name="T18" fmla="*/ 44 w 396"/>
                  <a:gd name="T19" fmla="*/ 72 h 661"/>
                  <a:gd name="T20" fmla="*/ 71 w 396"/>
                  <a:gd name="T21" fmla="*/ 46 h 661"/>
                  <a:gd name="T22" fmla="*/ 103 w 396"/>
                  <a:gd name="T23" fmla="*/ 24 h 661"/>
                  <a:gd name="T24" fmla="*/ 139 w 396"/>
                  <a:gd name="T25" fmla="*/ 8 h 661"/>
                  <a:gd name="T26" fmla="*/ 178 w 396"/>
                  <a:gd name="T27" fmla="*/ 1 h 661"/>
                  <a:gd name="T28" fmla="*/ 198 w 396"/>
                  <a:gd name="T29" fmla="*/ 0 h 661"/>
                  <a:gd name="T30" fmla="*/ 238 w 396"/>
                  <a:gd name="T31" fmla="*/ 4 h 661"/>
                  <a:gd name="T32" fmla="*/ 275 w 396"/>
                  <a:gd name="T33" fmla="*/ 16 h 661"/>
                  <a:gd name="T34" fmla="*/ 308 w 396"/>
                  <a:gd name="T35" fmla="*/ 33 h 661"/>
                  <a:gd name="T36" fmla="*/ 338 w 396"/>
                  <a:gd name="T37" fmla="*/ 58 h 661"/>
                  <a:gd name="T38" fmla="*/ 362 w 396"/>
                  <a:gd name="T39" fmla="*/ 87 h 661"/>
                  <a:gd name="T40" fmla="*/ 381 w 396"/>
                  <a:gd name="T41" fmla="*/ 121 h 661"/>
                  <a:gd name="T42" fmla="*/ 392 w 396"/>
                  <a:gd name="T43" fmla="*/ 158 h 661"/>
                  <a:gd name="T44" fmla="*/ 396 w 396"/>
                  <a:gd name="T45" fmla="*/ 198 h 661"/>
                  <a:gd name="T46" fmla="*/ 396 w 396"/>
                  <a:gd name="T47" fmla="*/ 628 h 661"/>
                  <a:gd name="T48" fmla="*/ 394 w 396"/>
                  <a:gd name="T49" fmla="*/ 641 h 661"/>
                  <a:gd name="T50" fmla="*/ 387 w 396"/>
                  <a:gd name="T51" fmla="*/ 651 h 661"/>
                  <a:gd name="T52" fmla="*/ 377 w 396"/>
                  <a:gd name="T53" fmla="*/ 658 h 661"/>
                  <a:gd name="T54" fmla="*/ 363 w 396"/>
                  <a:gd name="T55" fmla="*/ 661 h 661"/>
                  <a:gd name="T56" fmla="*/ 66 w 396"/>
                  <a:gd name="T57" fmla="*/ 595 h 661"/>
                  <a:gd name="T58" fmla="*/ 330 w 396"/>
                  <a:gd name="T59" fmla="*/ 198 h 661"/>
                  <a:gd name="T60" fmla="*/ 329 w 396"/>
                  <a:gd name="T61" fmla="*/ 184 h 661"/>
                  <a:gd name="T62" fmla="*/ 324 w 396"/>
                  <a:gd name="T63" fmla="*/ 158 h 661"/>
                  <a:gd name="T64" fmla="*/ 315 w 396"/>
                  <a:gd name="T65" fmla="*/ 136 h 661"/>
                  <a:gd name="T66" fmla="*/ 300 w 396"/>
                  <a:gd name="T67" fmla="*/ 114 h 661"/>
                  <a:gd name="T68" fmla="*/ 282 w 396"/>
                  <a:gd name="T69" fmla="*/ 96 h 661"/>
                  <a:gd name="T70" fmla="*/ 261 w 396"/>
                  <a:gd name="T71" fmla="*/ 82 h 661"/>
                  <a:gd name="T72" fmla="*/ 237 w 396"/>
                  <a:gd name="T73" fmla="*/ 71 h 661"/>
                  <a:gd name="T74" fmla="*/ 211 w 396"/>
                  <a:gd name="T75" fmla="*/ 66 h 661"/>
                  <a:gd name="T76" fmla="*/ 198 w 396"/>
                  <a:gd name="T77" fmla="*/ 66 h 661"/>
                  <a:gd name="T78" fmla="*/ 172 w 396"/>
                  <a:gd name="T79" fmla="*/ 68 h 661"/>
                  <a:gd name="T80" fmla="*/ 147 w 396"/>
                  <a:gd name="T81" fmla="*/ 77 h 661"/>
                  <a:gd name="T82" fmla="*/ 124 w 396"/>
                  <a:gd name="T83" fmla="*/ 88 h 661"/>
                  <a:gd name="T84" fmla="*/ 104 w 396"/>
                  <a:gd name="T85" fmla="*/ 105 h 661"/>
                  <a:gd name="T86" fmla="*/ 88 w 396"/>
                  <a:gd name="T87" fmla="*/ 124 h 661"/>
                  <a:gd name="T88" fmla="*/ 76 w 396"/>
                  <a:gd name="T89" fmla="*/ 147 h 661"/>
                  <a:gd name="T90" fmla="*/ 68 w 396"/>
                  <a:gd name="T91" fmla="*/ 172 h 661"/>
                  <a:gd name="T92" fmla="*/ 66 w 396"/>
                  <a:gd name="T93" fmla="*/ 198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6" h="661">
                    <a:moveTo>
                      <a:pt x="363" y="661"/>
                    </a:moveTo>
                    <a:lnTo>
                      <a:pt x="33" y="661"/>
                    </a:lnTo>
                    <a:lnTo>
                      <a:pt x="33" y="661"/>
                    </a:lnTo>
                    <a:lnTo>
                      <a:pt x="26" y="660"/>
                    </a:lnTo>
                    <a:lnTo>
                      <a:pt x="20" y="658"/>
                    </a:lnTo>
                    <a:lnTo>
                      <a:pt x="14" y="655"/>
                    </a:lnTo>
                    <a:lnTo>
                      <a:pt x="9" y="651"/>
                    </a:lnTo>
                    <a:lnTo>
                      <a:pt x="5" y="647"/>
                    </a:lnTo>
                    <a:lnTo>
                      <a:pt x="2" y="641"/>
                    </a:lnTo>
                    <a:lnTo>
                      <a:pt x="0" y="635"/>
                    </a:lnTo>
                    <a:lnTo>
                      <a:pt x="0" y="628"/>
                    </a:lnTo>
                    <a:lnTo>
                      <a:pt x="0" y="198"/>
                    </a:lnTo>
                    <a:lnTo>
                      <a:pt x="0" y="198"/>
                    </a:lnTo>
                    <a:lnTo>
                      <a:pt x="1" y="178"/>
                    </a:lnTo>
                    <a:lnTo>
                      <a:pt x="4" y="158"/>
                    </a:lnTo>
                    <a:lnTo>
                      <a:pt x="8" y="139"/>
                    </a:lnTo>
                    <a:lnTo>
                      <a:pt x="15" y="121"/>
                    </a:lnTo>
                    <a:lnTo>
                      <a:pt x="24" y="103"/>
                    </a:lnTo>
                    <a:lnTo>
                      <a:pt x="33" y="87"/>
                    </a:lnTo>
                    <a:lnTo>
                      <a:pt x="44" y="72"/>
                    </a:lnTo>
                    <a:lnTo>
                      <a:pt x="58" y="58"/>
                    </a:lnTo>
                    <a:lnTo>
                      <a:pt x="71" y="46"/>
                    </a:lnTo>
                    <a:lnTo>
                      <a:pt x="87" y="33"/>
                    </a:lnTo>
                    <a:lnTo>
                      <a:pt x="103" y="24"/>
                    </a:lnTo>
                    <a:lnTo>
                      <a:pt x="121" y="16"/>
                    </a:lnTo>
                    <a:lnTo>
                      <a:pt x="139" y="8"/>
                    </a:lnTo>
                    <a:lnTo>
                      <a:pt x="158" y="4"/>
                    </a:lnTo>
                    <a:lnTo>
                      <a:pt x="178" y="1"/>
                    </a:lnTo>
                    <a:lnTo>
                      <a:pt x="198" y="0"/>
                    </a:lnTo>
                    <a:lnTo>
                      <a:pt x="198" y="0"/>
                    </a:lnTo>
                    <a:lnTo>
                      <a:pt x="218" y="1"/>
                    </a:lnTo>
                    <a:lnTo>
                      <a:pt x="238" y="4"/>
                    </a:lnTo>
                    <a:lnTo>
                      <a:pt x="257" y="8"/>
                    </a:lnTo>
                    <a:lnTo>
                      <a:pt x="275" y="16"/>
                    </a:lnTo>
                    <a:lnTo>
                      <a:pt x="293" y="24"/>
                    </a:lnTo>
                    <a:lnTo>
                      <a:pt x="308" y="33"/>
                    </a:lnTo>
                    <a:lnTo>
                      <a:pt x="324" y="46"/>
                    </a:lnTo>
                    <a:lnTo>
                      <a:pt x="338" y="58"/>
                    </a:lnTo>
                    <a:lnTo>
                      <a:pt x="351" y="72"/>
                    </a:lnTo>
                    <a:lnTo>
                      <a:pt x="362" y="87"/>
                    </a:lnTo>
                    <a:lnTo>
                      <a:pt x="372" y="103"/>
                    </a:lnTo>
                    <a:lnTo>
                      <a:pt x="381" y="121"/>
                    </a:lnTo>
                    <a:lnTo>
                      <a:pt x="387" y="139"/>
                    </a:lnTo>
                    <a:lnTo>
                      <a:pt x="392" y="158"/>
                    </a:lnTo>
                    <a:lnTo>
                      <a:pt x="395" y="178"/>
                    </a:lnTo>
                    <a:lnTo>
                      <a:pt x="396" y="198"/>
                    </a:lnTo>
                    <a:lnTo>
                      <a:pt x="396" y="628"/>
                    </a:lnTo>
                    <a:lnTo>
                      <a:pt x="396" y="628"/>
                    </a:lnTo>
                    <a:lnTo>
                      <a:pt x="395" y="635"/>
                    </a:lnTo>
                    <a:lnTo>
                      <a:pt x="394" y="641"/>
                    </a:lnTo>
                    <a:lnTo>
                      <a:pt x="391" y="647"/>
                    </a:lnTo>
                    <a:lnTo>
                      <a:pt x="387" y="651"/>
                    </a:lnTo>
                    <a:lnTo>
                      <a:pt x="382" y="655"/>
                    </a:lnTo>
                    <a:lnTo>
                      <a:pt x="377" y="658"/>
                    </a:lnTo>
                    <a:lnTo>
                      <a:pt x="370" y="660"/>
                    </a:lnTo>
                    <a:lnTo>
                      <a:pt x="363" y="661"/>
                    </a:lnTo>
                    <a:lnTo>
                      <a:pt x="363" y="661"/>
                    </a:lnTo>
                    <a:close/>
                    <a:moveTo>
                      <a:pt x="66" y="595"/>
                    </a:moveTo>
                    <a:lnTo>
                      <a:pt x="330" y="595"/>
                    </a:lnTo>
                    <a:lnTo>
                      <a:pt x="330" y="198"/>
                    </a:lnTo>
                    <a:lnTo>
                      <a:pt x="330" y="198"/>
                    </a:lnTo>
                    <a:lnTo>
                      <a:pt x="329" y="184"/>
                    </a:lnTo>
                    <a:lnTo>
                      <a:pt x="328" y="172"/>
                    </a:lnTo>
                    <a:lnTo>
                      <a:pt x="324" y="158"/>
                    </a:lnTo>
                    <a:lnTo>
                      <a:pt x="320" y="147"/>
                    </a:lnTo>
                    <a:lnTo>
                      <a:pt x="315" y="136"/>
                    </a:lnTo>
                    <a:lnTo>
                      <a:pt x="307" y="124"/>
                    </a:lnTo>
                    <a:lnTo>
                      <a:pt x="300" y="114"/>
                    </a:lnTo>
                    <a:lnTo>
                      <a:pt x="292" y="105"/>
                    </a:lnTo>
                    <a:lnTo>
                      <a:pt x="282" y="96"/>
                    </a:lnTo>
                    <a:lnTo>
                      <a:pt x="272" y="88"/>
                    </a:lnTo>
                    <a:lnTo>
                      <a:pt x="261" y="82"/>
                    </a:lnTo>
                    <a:lnTo>
                      <a:pt x="249" y="77"/>
                    </a:lnTo>
                    <a:lnTo>
                      <a:pt x="237" y="71"/>
                    </a:lnTo>
                    <a:lnTo>
                      <a:pt x="224" y="68"/>
                    </a:lnTo>
                    <a:lnTo>
                      <a:pt x="211" y="66"/>
                    </a:lnTo>
                    <a:lnTo>
                      <a:pt x="198" y="66"/>
                    </a:lnTo>
                    <a:lnTo>
                      <a:pt x="198" y="66"/>
                    </a:lnTo>
                    <a:lnTo>
                      <a:pt x="184" y="66"/>
                    </a:lnTo>
                    <a:lnTo>
                      <a:pt x="172" y="68"/>
                    </a:lnTo>
                    <a:lnTo>
                      <a:pt x="158" y="71"/>
                    </a:lnTo>
                    <a:lnTo>
                      <a:pt x="147" y="77"/>
                    </a:lnTo>
                    <a:lnTo>
                      <a:pt x="134" y="82"/>
                    </a:lnTo>
                    <a:lnTo>
                      <a:pt x="124" y="88"/>
                    </a:lnTo>
                    <a:lnTo>
                      <a:pt x="114" y="96"/>
                    </a:lnTo>
                    <a:lnTo>
                      <a:pt x="104" y="105"/>
                    </a:lnTo>
                    <a:lnTo>
                      <a:pt x="96" y="114"/>
                    </a:lnTo>
                    <a:lnTo>
                      <a:pt x="88" y="124"/>
                    </a:lnTo>
                    <a:lnTo>
                      <a:pt x="82" y="136"/>
                    </a:lnTo>
                    <a:lnTo>
                      <a:pt x="76" y="147"/>
                    </a:lnTo>
                    <a:lnTo>
                      <a:pt x="71" y="158"/>
                    </a:lnTo>
                    <a:lnTo>
                      <a:pt x="68" y="172"/>
                    </a:lnTo>
                    <a:lnTo>
                      <a:pt x="66" y="184"/>
                    </a:lnTo>
                    <a:lnTo>
                      <a:pt x="66" y="198"/>
                    </a:lnTo>
                    <a:lnTo>
                      <a:pt x="66" y="5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75" name="Freeform 1353">
                <a:extLst>
                  <a:ext uri="{FF2B5EF4-FFF2-40B4-BE49-F238E27FC236}">
                    <a16:creationId xmlns:a16="http://schemas.microsoft.com/office/drawing/2014/main" id="{1E1F4A29-9A5B-443D-863A-197183D282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86263" y="803276"/>
                <a:ext cx="90488" cy="90488"/>
              </a:xfrm>
              <a:custGeom>
                <a:avLst/>
                <a:gdLst>
                  <a:gd name="T0" fmla="*/ 178 w 396"/>
                  <a:gd name="T1" fmla="*/ 397 h 398"/>
                  <a:gd name="T2" fmla="*/ 121 w 396"/>
                  <a:gd name="T3" fmla="*/ 382 h 398"/>
                  <a:gd name="T4" fmla="*/ 72 w 396"/>
                  <a:gd name="T5" fmla="*/ 352 h 398"/>
                  <a:gd name="T6" fmla="*/ 34 w 396"/>
                  <a:gd name="T7" fmla="*/ 310 h 398"/>
                  <a:gd name="T8" fmla="*/ 9 w 396"/>
                  <a:gd name="T9" fmla="*/ 258 h 398"/>
                  <a:gd name="T10" fmla="*/ 0 w 396"/>
                  <a:gd name="T11" fmla="*/ 199 h 398"/>
                  <a:gd name="T12" fmla="*/ 4 w 396"/>
                  <a:gd name="T13" fmla="*/ 159 h 398"/>
                  <a:gd name="T14" fmla="*/ 24 w 396"/>
                  <a:gd name="T15" fmla="*/ 105 h 398"/>
                  <a:gd name="T16" fmla="*/ 58 w 396"/>
                  <a:gd name="T17" fmla="*/ 59 h 398"/>
                  <a:gd name="T18" fmla="*/ 103 w 396"/>
                  <a:gd name="T19" fmla="*/ 25 h 398"/>
                  <a:gd name="T20" fmla="*/ 158 w 396"/>
                  <a:gd name="T21" fmla="*/ 4 h 398"/>
                  <a:gd name="T22" fmla="*/ 199 w 396"/>
                  <a:gd name="T23" fmla="*/ 0 h 398"/>
                  <a:gd name="T24" fmla="*/ 258 w 396"/>
                  <a:gd name="T25" fmla="*/ 10 h 398"/>
                  <a:gd name="T26" fmla="*/ 309 w 396"/>
                  <a:gd name="T27" fmla="*/ 34 h 398"/>
                  <a:gd name="T28" fmla="*/ 351 w 396"/>
                  <a:gd name="T29" fmla="*/ 73 h 398"/>
                  <a:gd name="T30" fmla="*/ 381 w 396"/>
                  <a:gd name="T31" fmla="*/ 122 h 398"/>
                  <a:gd name="T32" fmla="*/ 395 w 396"/>
                  <a:gd name="T33" fmla="*/ 179 h 398"/>
                  <a:gd name="T34" fmla="*/ 395 w 396"/>
                  <a:gd name="T35" fmla="*/ 220 h 398"/>
                  <a:gd name="T36" fmla="*/ 381 w 396"/>
                  <a:gd name="T37" fmla="*/ 277 h 398"/>
                  <a:gd name="T38" fmla="*/ 351 w 396"/>
                  <a:gd name="T39" fmla="*/ 325 h 398"/>
                  <a:gd name="T40" fmla="*/ 309 w 396"/>
                  <a:gd name="T41" fmla="*/ 364 h 398"/>
                  <a:gd name="T42" fmla="*/ 258 w 396"/>
                  <a:gd name="T43" fmla="*/ 388 h 398"/>
                  <a:gd name="T44" fmla="*/ 199 w 396"/>
                  <a:gd name="T45" fmla="*/ 398 h 398"/>
                  <a:gd name="T46" fmla="*/ 199 w 396"/>
                  <a:gd name="T47" fmla="*/ 66 h 398"/>
                  <a:gd name="T48" fmla="*/ 159 w 396"/>
                  <a:gd name="T49" fmla="*/ 73 h 398"/>
                  <a:gd name="T50" fmla="*/ 124 w 396"/>
                  <a:gd name="T51" fmla="*/ 89 h 398"/>
                  <a:gd name="T52" fmla="*/ 96 w 396"/>
                  <a:gd name="T53" fmla="*/ 115 h 398"/>
                  <a:gd name="T54" fmla="*/ 77 w 396"/>
                  <a:gd name="T55" fmla="*/ 147 h 398"/>
                  <a:gd name="T56" fmla="*/ 66 w 396"/>
                  <a:gd name="T57" fmla="*/ 186 h 398"/>
                  <a:gd name="T58" fmla="*/ 66 w 396"/>
                  <a:gd name="T59" fmla="*/ 212 h 398"/>
                  <a:gd name="T60" fmla="*/ 77 w 396"/>
                  <a:gd name="T61" fmla="*/ 251 h 398"/>
                  <a:gd name="T62" fmla="*/ 96 w 396"/>
                  <a:gd name="T63" fmla="*/ 283 h 398"/>
                  <a:gd name="T64" fmla="*/ 124 w 396"/>
                  <a:gd name="T65" fmla="*/ 309 h 398"/>
                  <a:gd name="T66" fmla="*/ 159 w 396"/>
                  <a:gd name="T67" fmla="*/ 325 h 398"/>
                  <a:gd name="T68" fmla="*/ 199 w 396"/>
                  <a:gd name="T69" fmla="*/ 331 h 398"/>
                  <a:gd name="T70" fmla="*/ 225 w 396"/>
                  <a:gd name="T71" fmla="*/ 328 h 398"/>
                  <a:gd name="T72" fmla="*/ 261 w 396"/>
                  <a:gd name="T73" fmla="*/ 315 h 398"/>
                  <a:gd name="T74" fmla="*/ 292 w 396"/>
                  <a:gd name="T75" fmla="*/ 292 h 398"/>
                  <a:gd name="T76" fmla="*/ 315 w 396"/>
                  <a:gd name="T77" fmla="*/ 262 h 398"/>
                  <a:gd name="T78" fmla="*/ 328 w 396"/>
                  <a:gd name="T79" fmla="*/ 226 h 398"/>
                  <a:gd name="T80" fmla="*/ 330 w 396"/>
                  <a:gd name="T81" fmla="*/ 199 h 398"/>
                  <a:gd name="T82" fmla="*/ 325 w 396"/>
                  <a:gd name="T83" fmla="*/ 160 h 398"/>
                  <a:gd name="T84" fmla="*/ 308 w 396"/>
                  <a:gd name="T85" fmla="*/ 125 h 398"/>
                  <a:gd name="T86" fmla="*/ 283 w 396"/>
                  <a:gd name="T87" fmla="*/ 96 h 398"/>
                  <a:gd name="T88" fmla="*/ 249 w 396"/>
                  <a:gd name="T89" fmla="*/ 77 h 398"/>
                  <a:gd name="T90" fmla="*/ 212 w 396"/>
                  <a:gd name="T91" fmla="*/ 68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96" h="398">
                    <a:moveTo>
                      <a:pt x="199" y="398"/>
                    </a:moveTo>
                    <a:lnTo>
                      <a:pt x="199" y="398"/>
                    </a:lnTo>
                    <a:lnTo>
                      <a:pt x="178" y="397"/>
                    </a:lnTo>
                    <a:lnTo>
                      <a:pt x="158" y="394"/>
                    </a:lnTo>
                    <a:lnTo>
                      <a:pt x="140" y="388"/>
                    </a:lnTo>
                    <a:lnTo>
                      <a:pt x="121" y="382"/>
                    </a:lnTo>
                    <a:lnTo>
                      <a:pt x="103" y="374"/>
                    </a:lnTo>
                    <a:lnTo>
                      <a:pt x="87" y="364"/>
                    </a:lnTo>
                    <a:lnTo>
                      <a:pt x="72" y="352"/>
                    </a:lnTo>
                    <a:lnTo>
                      <a:pt x="58" y="340"/>
                    </a:lnTo>
                    <a:lnTo>
                      <a:pt x="46" y="325"/>
                    </a:lnTo>
                    <a:lnTo>
                      <a:pt x="34" y="310"/>
                    </a:lnTo>
                    <a:lnTo>
                      <a:pt x="24" y="293"/>
                    </a:lnTo>
                    <a:lnTo>
                      <a:pt x="16" y="277"/>
                    </a:lnTo>
                    <a:lnTo>
                      <a:pt x="9" y="258"/>
                    </a:lnTo>
                    <a:lnTo>
                      <a:pt x="4" y="239"/>
                    </a:lnTo>
                    <a:lnTo>
                      <a:pt x="1" y="220"/>
                    </a:lnTo>
                    <a:lnTo>
                      <a:pt x="0" y="199"/>
                    </a:lnTo>
                    <a:lnTo>
                      <a:pt x="0" y="199"/>
                    </a:lnTo>
                    <a:lnTo>
                      <a:pt x="1" y="179"/>
                    </a:lnTo>
                    <a:lnTo>
                      <a:pt x="4" y="159"/>
                    </a:lnTo>
                    <a:lnTo>
                      <a:pt x="9" y="140"/>
                    </a:lnTo>
                    <a:lnTo>
                      <a:pt x="16" y="122"/>
                    </a:lnTo>
                    <a:lnTo>
                      <a:pt x="24" y="105"/>
                    </a:lnTo>
                    <a:lnTo>
                      <a:pt x="34" y="88"/>
                    </a:lnTo>
                    <a:lnTo>
                      <a:pt x="46" y="73"/>
                    </a:lnTo>
                    <a:lnTo>
                      <a:pt x="58" y="59"/>
                    </a:lnTo>
                    <a:lnTo>
                      <a:pt x="72" y="46"/>
                    </a:lnTo>
                    <a:lnTo>
                      <a:pt x="87" y="34"/>
                    </a:lnTo>
                    <a:lnTo>
                      <a:pt x="103" y="25"/>
                    </a:lnTo>
                    <a:lnTo>
                      <a:pt x="121" y="16"/>
                    </a:lnTo>
                    <a:lnTo>
                      <a:pt x="140" y="10"/>
                    </a:lnTo>
                    <a:lnTo>
                      <a:pt x="158" y="4"/>
                    </a:lnTo>
                    <a:lnTo>
                      <a:pt x="178" y="1"/>
                    </a:lnTo>
                    <a:lnTo>
                      <a:pt x="199" y="0"/>
                    </a:lnTo>
                    <a:lnTo>
                      <a:pt x="199" y="0"/>
                    </a:lnTo>
                    <a:lnTo>
                      <a:pt x="218" y="1"/>
                    </a:lnTo>
                    <a:lnTo>
                      <a:pt x="238" y="4"/>
                    </a:lnTo>
                    <a:lnTo>
                      <a:pt x="258" y="10"/>
                    </a:lnTo>
                    <a:lnTo>
                      <a:pt x="275" y="16"/>
                    </a:lnTo>
                    <a:lnTo>
                      <a:pt x="293" y="25"/>
                    </a:lnTo>
                    <a:lnTo>
                      <a:pt x="309" y="34"/>
                    </a:lnTo>
                    <a:lnTo>
                      <a:pt x="324" y="46"/>
                    </a:lnTo>
                    <a:lnTo>
                      <a:pt x="338" y="59"/>
                    </a:lnTo>
                    <a:lnTo>
                      <a:pt x="351" y="73"/>
                    </a:lnTo>
                    <a:lnTo>
                      <a:pt x="363" y="88"/>
                    </a:lnTo>
                    <a:lnTo>
                      <a:pt x="373" y="105"/>
                    </a:lnTo>
                    <a:lnTo>
                      <a:pt x="381" y="122"/>
                    </a:lnTo>
                    <a:lnTo>
                      <a:pt x="388" y="140"/>
                    </a:lnTo>
                    <a:lnTo>
                      <a:pt x="392" y="159"/>
                    </a:lnTo>
                    <a:lnTo>
                      <a:pt x="395" y="179"/>
                    </a:lnTo>
                    <a:lnTo>
                      <a:pt x="396" y="199"/>
                    </a:lnTo>
                    <a:lnTo>
                      <a:pt x="396" y="199"/>
                    </a:lnTo>
                    <a:lnTo>
                      <a:pt x="395" y="220"/>
                    </a:lnTo>
                    <a:lnTo>
                      <a:pt x="392" y="239"/>
                    </a:lnTo>
                    <a:lnTo>
                      <a:pt x="388" y="258"/>
                    </a:lnTo>
                    <a:lnTo>
                      <a:pt x="381" y="277"/>
                    </a:lnTo>
                    <a:lnTo>
                      <a:pt x="373" y="293"/>
                    </a:lnTo>
                    <a:lnTo>
                      <a:pt x="363" y="310"/>
                    </a:lnTo>
                    <a:lnTo>
                      <a:pt x="351" y="325"/>
                    </a:lnTo>
                    <a:lnTo>
                      <a:pt x="338" y="340"/>
                    </a:lnTo>
                    <a:lnTo>
                      <a:pt x="324" y="352"/>
                    </a:lnTo>
                    <a:lnTo>
                      <a:pt x="309" y="364"/>
                    </a:lnTo>
                    <a:lnTo>
                      <a:pt x="293" y="374"/>
                    </a:lnTo>
                    <a:lnTo>
                      <a:pt x="275" y="382"/>
                    </a:lnTo>
                    <a:lnTo>
                      <a:pt x="258" y="388"/>
                    </a:lnTo>
                    <a:lnTo>
                      <a:pt x="238" y="394"/>
                    </a:lnTo>
                    <a:lnTo>
                      <a:pt x="218" y="397"/>
                    </a:lnTo>
                    <a:lnTo>
                      <a:pt x="199" y="398"/>
                    </a:lnTo>
                    <a:lnTo>
                      <a:pt x="199" y="398"/>
                    </a:lnTo>
                    <a:close/>
                    <a:moveTo>
                      <a:pt x="199" y="66"/>
                    </a:moveTo>
                    <a:lnTo>
                      <a:pt x="199" y="66"/>
                    </a:lnTo>
                    <a:lnTo>
                      <a:pt x="185" y="68"/>
                    </a:lnTo>
                    <a:lnTo>
                      <a:pt x="172" y="70"/>
                    </a:lnTo>
                    <a:lnTo>
                      <a:pt x="159" y="73"/>
                    </a:lnTo>
                    <a:lnTo>
                      <a:pt x="147" y="77"/>
                    </a:lnTo>
                    <a:lnTo>
                      <a:pt x="136" y="83"/>
                    </a:lnTo>
                    <a:lnTo>
                      <a:pt x="124" y="89"/>
                    </a:lnTo>
                    <a:lnTo>
                      <a:pt x="114" y="96"/>
                    </a:lnTo>
                    <a:lnTo>
                      <a:pt x="105" y="106"/>
                    </a:lnTo>
                    <a:lnTo>
                      <a:pt x="96" y="115"/>
                    </a:lnTo>
                    <a:lnTo>
                      <a:pt x="89" y="125"/>
                    </a:lnTo>
                    <a:lnTo>
                      <a:pt x="82" y="136"/>
                    </a:lnTo>
                    <a:lnTo>
                      <a:pt x="77" y="147"/>
                    </a:lnTo>
                    <a:lnTo>
                      <a:pt x="72" y="160"/>
                    </a:lnTo>
                    <a:lnTo>
                      <a:pt x="68" y="172"/>
                    </a:lnTo>
                    <a:lnTo>
                      <a:pt x="66" y="186"/>
                    </a:lnTo>
                    <a:lnTo>
                      <a:pt x="66" y="199"/>
                    </a:lnTo>
                    <a:lnTo>
                      <a:pt x="66" y="199"/>
                    </a:lnTo>
                    <a:lnTo>
                      <a:pt x="66" y="212"/>
                    </a:lnTo>
                    <a:lnTo>
                      <a:pt x="68" y="226"/>
                    </a:lnTo>
                    <a:lnTo>
                      <a:pt x="72" y="238"/>
                    </a:lnTo>
                    <a:lnTo>
                      <a:pt x="77" y="251"/>
                    </a:lnTo>
                    <a:lnTo>
                      <a:pt x="82" y="262"/>
                    </a:lnTo>
                    <a:lnTo>
                      <a:pt x="89" y="272"/>
                    </a:lnTo>
                    <a:lnTo>
                      <a:pt x="96" y="283"/>
                    </a:lnTo>
                    <a:lnTo>
                      <a:pt x="105" y="292"/>
                    </a:lnTo>
                    <a:lnTo>
                      <a:pt x="114" y="301"/>
                    </a:lnTo>
                    <a:lnTo>
                      <a:pt x="124" y="309"/>
                    </a:lnTo>
                    <a:lnTo>
                      <a:pt x="136" y="315"/>
                    </a:lnTo>
                    <a:lnTo>
                      <a:pt x="147" y="321"/>
                    </a:lnTo>
                    <a:lnTo>
                      <a:pt x="159" y="325"/>
                    </a:lnTo>
                    <a:lnTo>
                      <a:pt x="172" y="328"/>
                    </a:lnTo>
                    <a:lnTo>
                      <a:pt x="185" y="330"/>
                    </a:lnTo>
                    <a:lnTo>
                      <a:pt x="199" y="331"/>
                    </a:lnTo>
                    <a:lnTo>
                      <a:pt x="199" y="331"/>
                    </a:lnTo>
                    <a:lnTo>
                      <a:pt x="212" y="330"/>
                    </a:lnTo>
                    <a:lnTo>
                      <a:pt x="225" y="328"/>
                    </a:lnTo>
                    <a:lnTo>
                      <a:pt x="238" y="325"/>
                    </a:lnTo>
                    <a:lnTo>
                      <a:pt x="249" y="321"/>
                    </a:lnTo>
                    <a:lnTo>
                      <a:pt x="261" y="315"/>
                    </a:lnTo>
                    <a:lnTo>
                      <a:pt x="272" y="309"/>
                    </a:lnTo>
                    <a:lnTo>
                      <a:pt x="283" y="301"/>
                    </a:lnTo>
                    <a:lnTo>
                      <a:pt x="292" y="292"/>
                    </a:lnTo>
                    <a:lnTo>
                      <a:pt x="300" y="283"/>
                    </a:lnTo>
                    <a:lnTo>
                      <a:pt x="308" y="272"/>
                    </a:lnTo>
                    <a:lnTo>
                      <a:pt x="315" y="262"/>
                    </a:lnTo>
                    <a:lnTo>
                      <a:pt x="320" y="251"/>
                    </a:lnTo>
                    <a:lnTo>
                      <a:pt x="325" y="238"/>
                    </a:lnTo>
                    <a:lnTo>
                      <a:pt x="328" y="226"/>
                    </a:lnTo>
                    <a:lnTo>
                      <a:pt x="330" y="212"/>
                    </a:lnTo>
                    <a:lnTo>
                      <a:pt x="330" y="199"/>
                    </a:lnTo>
                    <a:lnTo>
                      <a:pt x="330" y="199"/>
                    </a:lnTo>
                    <a:lnTo>
                      <a:pt x="330" y="186"/>
                    </a:lnTo>
                    <a:lnTo>
                      <a:pt x="328" y="172"/>
                    </a:lnTo>
                    <a:lnTo>
                      <a:pt x="325" y="160"/>
                    </a:lnTo>
                    <a:lnTo>
                      <a:pt x="320" y="147"/>
                    </a:lnTo>
                    <a:lnTo>
                      <a:pt x="315" y="136"/>
                    </a:lnTo>
                    <a:lnTo>
                      <a:pt x="308" y="125"/>
                    </a:lnTo>
                    <a:lnTo>
                      <a:pt x="300" y="115"/>
                    </a:lnTo>
                    <a:lnTo>
                      <a:pt x="292" y="106"/>
                    </a:lnTo>
                    <a:lnTo>
                      <a:pt x="283" y="96"/>
                    </a:lnTo>
                    <a:lnTo>
                      <a:pt x="272" y="89"/>
                    </a:lnTo>
                    <a:lnTo>
                      <a:pt x="261" y="83"/>
                    </a:lnTo>
                    <a:lnTo>
                      <a:pt x="249" y="77"/>
                    </a:lnTo>
                    <a:lnTo>
                      <a:pt x="238" y="73"/>
                    </a:lnTo>
                    <a:lnTo>
                      <a:pt x="225" y="70"/>
                    </a:lnTo>
                    <a:lnTo>
                      <a:pt x="212" y="68"/>
                    </a:lnTo>
                    <a:lnTo>
                      <a:pt x="199" y="66"/>
                    </a:lnTo>
                    <a:lnTo>
                      <a:pt x="199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76" name="Freeform 1354">
                <a:extLst>
                  <a:ext uri="{FF2B5EF4-FFF2-40B4-BE49-F238E27FC236}">
                    <a16:creationId xmlns:a16="http://schemas.microsoft.com/office/drawing/2014/main" id="{91DE870C-2DFB-4AD8-B4D1-AB318B6768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86263" y="908051"/>
                <a:ext cx="90488" cy="150813"/>
              </a:xfrm>
              <a:custGeom>
                <a:avLst/>
                <a:gdLst>
                  <a:gd name="T0" fmla="*/ 33 w 396"/>
                  <a:gd name="T1" fmla="*/ 661 h 661"/>
                  <a:gd name="T2" fmla="*/ 26 w 396"/>
                  <a:gd name="T3" fmla="*/ 660 h 661"/>
                  <a:gd name="T4" fmla="*/ 14 w 396"/>
                  <a:gd name="T5" fmla="*/ 655 h 661"/>
                  <a:gd name="T6" fmla="*/ 5 w 396"/>
                  <a:gd name="T7" fmla="*/ 647 h 661"/>
                  <a:gd name="T8" fmla="*/ 1 w 396"/>
                  <a:gd name="T9" fmla="*/ 635 h 661"/>
                  <a:gd name="T10" fmla="*/ 0 w 396"/>
                  <a:gd name="T11" fmla="*/ 198 h 661"/>
                  <a:gd name="T12" fmla="*/ 1 w 396"/>
                  <a:gd name="T13" fmla="*/ 178 h 661"/>
                  <a:gd name="T14" fmla="*/ 9 w 396"/>
                  <a:gd name="T15" fmla="*/ 139 h 661"/>
                  <a:gd name="T16" fmla="*/ 24 w 396"/>
                  <a:gd name="T17" fmla="*/ 103 h 661"/>
                  <a:gd name="T18" fmla="*/ 46 w 396"/>
                  <a:gd name="T19" fmla="*/ 72 h 661"/>
                  <a:gd name="T20" fmla="*/ 72 w 396"/>
                  <a:gd name="T21" fmla="*/ 46 h 661"/>
                  <a:gd name="T22" fmla="*/ 103 w 396"/>
                  <a:gd name="T23" fmla="*/ 24 h 661"/>
                  <a:gd name="T24" fmla="*/ 140 w 396"/>
                  <a:gd name="T25" fmla="*/ 8 h 661"/>
                  <a:gd name="T26" fmla="*/ 178 w 396"/>
                  <a:gd name="T27" fmla="*/ 1 h 661"/>
                  <a:gd name="T28" fmla="*/ 199 w 396"/>
                  <a:gd name="T29" fmla="*/ 0 h 661"/>
                  <a:gd name="T30" fmla="*/ 238 w 396"/>
                  <a:gd name="T31" fmla="*/ 4 h 661"/>
                  <a:gd name="T32" fmla="*/ 275 w 396"/>
                  <a:gd name="T33" fmla="*/ 16 h 661"/>
                  <a:gd name="T34" fmla="*/ 309 w 396"/>
                  <a:gd name="T35" fmla="*/ 33 h 661"/>
                  <a:gd name="T36" fmla="*/ 338 w 396"/>
                  <a:gd name="T37" fmla="*/ 58 h 661"/>
                  <a:gd name="T38" fmla="*/ 363 w 396"/>
                  <a:gd name="T39" fmla="*/ 87 h 661"/>
                  <a:gd name="T40" fmla="*/ 381 w 396"/>
                  <a:gd name="T41" fmla="*/ 121 h 661"/>
                  <a:gd name="T42" fmla="*/ 392 w 396"/>
                  <a:gd name="T43" fmla="*/ 158 h 661"/>
                  <a:gd name="T44" fmla="*/ 396 w 396"/>
                  <a:gd name="T45" fmla="*/ 198 h 661"/>
                  <a:gd name="T46" fmla="*/ 396 w 396"/>
                  <a:gd name="T47" fmla="*/ 628 h 661"/>
                  <a:gd name="T48" fmla="*/ 394 w 396"/>
                  <a:gd name="T49" fmla="*/ 641 h 661"/>
                  <a:gd name="T50" fmla="*/ 387 w 396"/>
                  <a:gd name="T51" fmla="*/ 651 h 661"/>
                  <a:gd name="T52" fmla="*/ 377 w 396"/>
                  <a:gd name="T53" fmla="*/ 658 h 661"/>
                  <a:gd name="T54" fmla="*/ 363 w 396"/>
                  <a:gd name="T55" fmla="*/ 661 h 661"/>
                  <a:gd name="T56" fmla="*/ 66 w 396"/>
                  <a:gd name="T57" fmla="*/ 595 h 661"/>
                  <a:gd name="T58" fmla="*/ 330 w 396"/>
                  <a:gd name="T59" fmla="*/ 198 h 661"/>
                  <a:gd name="T60" fmla="*/ 330 w 396"/>
                  <a:gd name="T61" fmla="*/ 184 h 661"/>
                  <a:gd name="T62" fmla="*/ 325 w 396"/>
                  <a:gd name="T63" fmla="*/ 158 h 661"/>
                  <a:gd name="T64" fmla="*/ 315 w 396"/>
                  <a:gd name="T65" fmla="*/ 136 h 661"/>
                  <a:gd name="T66" fmla="*/ 300 w 396"/>
                  <a:gd name="T67" fmla="*/ 114 h 661"/>
                  <a:gd name="T68" fmla="*/ 283 w 396"/>
                  <a:gd name="T69" fmla="*/ 96 h 661"/>
                  <a:gd name="T70" fmla="*/ 261 w 396"/>
                  <a:gd name="T71" fmla="*/ 82 h 661"/>
                  <a:gd name="T72" fmla="*/ 238 w 396"/>
                  <a:gd name="T73" fmla="*/ 71 h 661"/>
                  <a:gd name="T74" fmla="*/ 212 w 396"/>
                  <a:gd name="T75" fmla="*/ 66 h 661"/>
                  <a:gd name="T76" fmla="*/ 199 w 396"/>
                  <a:gd name="T77" fmla="*/ 66 h 661"/>
                  <a:gd name="T78" fmla="*/ 172 w 396"/>
                  <a:gd name="T79" fmla="*/ 68 h 661"/>
                  <a:gd name="T80" fmla="*/ 147 w 396"/>
                  <a:gd name="T81" fmla="*/ 77 h 661"/>
                  <a:gd name="T82" fmla="*/ 124 w 396"/>
                  <a:gd name="T83" fmla="*/ 88 h 661"/>
                  <a:gd name="T84" fmla="*/ 105 w 396"/>
                  <a:gd name="T85" fmla="*/ 105 h 661"/>
                  <a:gd name="T86" fmla="*/ 89 w 396"/>
                  <a:gd name="T87" fmla="*/ 124 h 661"/>
                  <a:gd name="T88" fmla="*/ 77 w 396"/>
                  <a:gd name="T89" fmla="*/ 147 h 661"/>
                  <a:gd name="T90" fmla="*/ 68 w 396"/>
                  <a:gd name="T91" fmla="*/ 172 h 661"/>
                  <a:gd name="T92" fmla="*/ 66 w 396"/>
                  <a:gd name="T93" fmla="*/ 198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6" h="661">
                    <a:moveTo>
                      <a:pt x="363" y="661"/>
                    </a:moveTo>
                    <a:lnTo>
                      <a:pt x="33" y="661"/>
                    </a:lnTo>
                    <a:lnTo>
                      <a:pt x="33" y="661"/>
                    </a:lnTo>
                    <a:lnTo>
                      <a:pt x="26" y="660"/>
                    </a:lnTo>
                    <a:lnTo>
                      <a:pt x="20" y="658"/>
                    </a:lnTo>
                    <a:lnTo>
                      <a:pt x="14" y="655"/>
                    </a:lnTo>
                    <a:lnTo>
                      <a:pt x="9" y="651"/>
                    </a:lnTo>
                    <a:lnTo>
                      <a:pt x="5" y="647"/>
                    </a:lnTo>
                    <a:lnTo>
                      <a:pt x="2" y="641"/>
                    </a:lnTo>
                    <a:lnTo>
                      <a:pt x="1" y="635"/>
                    </a:lnTo>
                    <a:lnTo>
                      <a:pt x="0" y="628"/>
                    </a:lnTo>
                    <a:lnTo>
                      <a:pt x="0" y="198"/>
                    </a:lnTo>
                    <a:lnTo>
                      <a:pt x="0" y="198"/>
                    </a:lnTo>
                    <a:lnTo>
                      <a:pt x="1" y="178"/>
                    </a:lnTo>
                    <a:lnTo>
                      <a:pt x="4" y="158"/>
                    </a:lnTo>
                    <a:lnTo>
                      <a:pt x="9" y="139"/>
                    </a:lnTo>
                    <a:lnTo>
                      <a:pt x="16" y="121"/>
                    </a:lnTo>
                    <a:lnTo>
                      <a:pt x="24" y="103"/>
                    </a:lnTo>
                    <a:lnTo>
                      <a:pt x="34" y="87"/>
                    </a:lnTo>
                    <a:lnTo>
                      <a:pt x="46" y="72"/>
                    </a:lnTo>
                    <a:lnTo>
                      <a:pt x="58" y="58"/>
                    </a:lnTo>
                    <a:lnTo>
                      <a:pt x="72" y="46"/>
                    </a:lnTo>
                    <a:lnTo>
                      <a:pt x="87" y="33"/>
                    </a:lnTo>
                    <a:lnTo>
                      <a:pt x="103" y="24"/>
                    </a:lnTo>
                    <a:lnTo>
                      <a:pt x="121" y="16"/>
                    </a:lnTo>
                    <a:lnTo>
                      <a:pt x="140" y="8"/>
                    </a:lnTo>
                    <a:lnTo>
                      <a:pt x="158" y="4"/>
                    </a:lnTo>
                    <a:lnTo>
                      <a:pt x="178" y="1"/>
                    </a:lnTo>
                    <a:lnTo>
                      <a:pt x="199" y="0"/>
                    </a:lnTo>
                    <a:lnTo>
                      <a:pt x="199" y="0"/>
                    </a:lnTo>
                    <a:lnTo>
                      <a:pt x="218" y="1"/>
                    </a:lnTo>
                    <a:lnTo>
                      <a:pt x="238" y="4"/>
                    </a:lnTo>
                    <a:lnTo>
                      <a:pt x="258" y="8"/>
                    </a:lnTo>
                    <a:lnTo>
                      <a:pt x="275" y="16"/>
                    </a:lnTo>
                    <a:lnTo>
                      <a:pt x="293" y="24"/>
                    </a:lnTo>
                    <a:lnTo>
                      <a:pt x="309" y="33"/>
                    </a:lnTo>
                    <a:lnTo>
                      <a:pt x="324" y="46"/>
                    </a:lnTo>
                    <a:lnTo>
                      <a:pt x="338" y="58"/>
                    </a:lnTo>
                    <a:lnTo>
                      <a:pt x="351" y="72"/>
                    </a:lnTo>
                    <a:lnTo>
                      <a:pt x="363" y="87"/>
                    </a:lnTo>
                    <a:lnTo>
                      <a:pt x="373" y="103"/>
                    </a:lnTo>
                    <a:lnTo>
                      <a:pt x="381" y="121"/>
                    </a:lnTo>
                    <a:lnTo>
                      <a:pt x="388" y="139"/>
                    </a:lnTo>
                    <a:lnTo>
                      <a:pt x="392" y="158"/>
                    </a:lnTo>
                    <a:lnTo>
                      <a:pt x="395" y="178"/>
                    </a:lnTo>
                    <a:lnTo>
                      <a:pt x="396" y="198"/>
                    </a:lnTo>
                    <a:lnTo>
                      <a:pt x="396" y="628"/>
                    </a:lnTo>
                    <a:lnTo>
                      <a:pt x="396" y="628"/>
                    </a:lnTo>
                    <a:lnTo>
                      <a:pt x="396" y="635"/>
                    </a:lnTo>
                    <a:lnTo>
                      <a:pt x="394" y="641"/>
                    </a:lnTo>
                    <a:lnTo>
                      <a:pt x="391" y="647"/>
                    </a:lnTo>
                    <a:lnTo>
                      <a:pt x="387" y="651"/>
                    </a:lnTo>
                    <a:lnTo>
                      <a:pt x="382" y="655"/>
                    </a:lnTo>
                    <a:lnTo>
                      <a:pt x="377" y="658"/>
                    </a:lnTo>
                    <a:lnTo>
                      <a:pt x="370" y="660"/>
                    </a:lnTo>
                    <a:lnTo>
                      <a:pt x="363" y="661"/>
                    </a:lnTo>
                    <a:lnTo>
                      <a:pt x="363" y="661"/>
                    </a:lnTo>
                    <a:close/>
                    <a:moveTo>
                      <a:pt x="66" y="595"/>
                    </a:moveTo>
                    <a:lnTo>
                      <a:pt x="330" y="595"/>
                    </a:lnTo>
                    <a:lnTo>
                      <a:pt x="330" y="198"/>
                    </a:lnTo>
                    <a:lnTo>
                      <a:pt x="330" y="198"/>
                    </a:lnTo>
                    <a:lnTo>
                      <a:pt x="330" y="184"/>
                    </a:lnTo>
                    <a:lnTo>
                      <a:pt x="328" y="172"/>
                    </a:lnTo>
                    <a:lnTo>
                      <a:pt x="325" y="158"/>
                    </a:lnTo>
                    <a:lnTo>
                      <a:pt x="320" y="147"/>
                    </a:lnTo>
                    <a:lnTo>
                      <a:pt x="315" y="136"/>
                    </a:lnTo>
                    <a:lnTo>
                      <a:pt x="308" y="124"/>
                    </a:lnTo>
                    <a:lnTo>
                      <a:pt x="300" y="114"/>
                    </a:lnTo>
                    <a:lnTo>
                      <a:pt x="292" y="105"/>
                    </a:lnTo>
                    <a:lnTo>
                      <a:pt x="283" y="96"/>
                    </a:lnTo>
                    <a:lnTo>
                      <a:pt x="272" y="88"/>
                    </a:lnTo>
                    <a:lnTo>
                      <a:pt x="261" y="82"/>
                    </a:lnTo>
                    <a:lnTo>
                      <a:pt x="249" y="77"/>
                    </a:lnTo>
                    <a:lnTo>
                      <a:pt x="238" y="71"/>
                    </a:lnTo>
                    <a:lnTo>
                      <a:pt x="225" y="68"/>
                    </a:lnTo>
                    <a:lnTo>
                      <a:pt x="212" y="66"/>
                    </a:lnTo>
                    <a:lnTo>
                      <a:pt x="199" y="66"/>
                    </a:lnTo>
                    <a:lnTo>
                      <a:pt x="199" y="66"/>
                    </a:lnTo>
                    <a:lnTo>
                      <a:pt x="185" y="66"/>
                    </a:lnTo>
                    <a:lnTo>
                      <a:pt x="172" y="68"/>
                    </a:lnTo>
                    <a:lnTo>
                      <a:pt x="159" y="71"/>
                    </a:lnTo>
                    <a:lnTo>
                      <a:pt x="147" y="77"/>
                    </a:lnTo>
                    <a:lnTo>
                      <a:pt x="136" y="82"/>
                    </a:lnTo>
                    <a:lnTo>
                      <a:pt x="124" y="88"/>
                    </a:lnTo>
                    <a:lnTo>
                      <a:pt x="114" y="96"/>
                    </a:lnTo>
                    <a:lnTo>
                      <a:pt x="105" y="105"/>
                    </a:lnTo>
                    <a:lnTo>
                      <a:pt x="96" y="114"/>
                    </a:lnTo>
                    <a:lnTo>
                      <a:pt x="89" y="124"/>
                    </a:lnTo>
                    <a:lnTo>
                      <a:pt x="82" y="136"/>
                    </a:lnTo>
                    <a:lnTo>
                      <a:pt x="77" y="147"/>
                    </a:lnTo>
                    <a:lnTo>
                      <a:pt x="72" y="158"/>
                    </a:lnTo>
                    <a:lnTo>
                      <a:pt x="68" y="172"/>
                    </a:lnTo>
                    <a:lnTo>
                      <a:pt x="66" y="184"/>
                    </a:lnTo>
                    <a:lnTo>
                      <a:pt x="66" y="198"/>
                    </a:lnTo>
                    <a:lnTo>
                      <a:pt x="66" y="5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37D779C8-CAFE-4AA7-B019-C32DAD76E6BF}"/>
              </a:ext>
            </a:extLst>
          </p:cNvPr>
          <p:cNvGrpSpPr/>
          <p:nvPr/>
        </p:nvGrpSpPr>
        <p:grpSpPr>
          <a:xfrm>
            <a:off x="3108092" y="2356120"/>
            <a:ext cx="1469066" cy="443198"/>
            <a:chOff x="3113499" y="2356120"/>
            <a:chExt cx="1469066" cy="443198"/>
          </a:xfrm>
        </p:grpSpPr>
        <p:sp>
          <p:nvSpPr>
            <p:cNvPr id="32" name="Content Placeholder 8">
              <a:extLst>
                <a:ext uri="{FF2B5EF4-FFF2-40B4-BE49-F238E27FC236}">
                  <a16:creationId xmlns:a16="http://schemas.microsoft.com/office/drawing/2014/main" id="{632581A2-7B12-497B-BD7B-A35515857C3D}"/>
                </a:ext>
              </a:extLst>
            </p:cNvPr>
            <p:cNvSpPr txBox="1">
              <a:spLocks/>
            </p:cNvSpPr>
            <p:nvPr/>
          </p:nvSpPr>
          <p:spPr>
            <a:xfrm>
              <a:off x="3772279" y="2356120"/>
              <a:ext cx="810286" cy="443198"/>
            </a:xfrm>
            <a:prstGeom prst="rect">
              <a:avLst/>
            </a:prstGeom>
          </p:spPr>
          <p:txBody>
            <a:bodyPr vert="horz" wrap="none" lIns="0" tIns="0" rIns="0" bIns="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21D795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Key</a:t>
              </a:r>
              <a:b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21D795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</a:b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21D795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Resource</a:t>
              </a: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3B92AF15-50BD-4271-ABFD-1F8051A82CF6}"/>
                </a:ext>
              </a:extLst>
            </p:cNvPr>
            <p:cNvGrpSpPr/>
            <p:nvPr/>
          </p:nvGrpSpPr>
          <p:grpSpPr>
            <a:xfrm>
              <a:off x="3113499" y="2359153"/>
              <a:ext cx="437138" cy="437134"/>
              <a:chOff x="8435975" y="5048251"/>
              <a:chExt cx="360363" cy="360362"/>
            </a:xfrm>
            <a:solidFill>
              <a:schemeClr val="bg1"/>
            </a:solidFill>
          </p:grpSpPr>
          <p:sp>
            <p:nvSpPr>
              <p:cNvPr id="55" name="Freeform 365">
                <a:extLst>
                  <a:ext uri="{FF2B5EF4-FFF2-40B4-BE49-F238E27FC236}">
                    <a16:creationId xmlns:a16="http://schemas.microsoft.com/office/drawing/2014/main" id="{98EAFC6E-77D9-4D48-8EBC-FA0320F541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0588" y="5108576"/>
                <a:ext cx="209550" cy="165100"/>
              </a:xfrm>
              <a:custGeom>
                <a:avLst/>
                <a:gdLst>
                  <a:gd name="T0" fmla="*/ 765 w 793"/>
                  <a:gd name="T1" fmla="*/ 623 h 623"/>
                  <a:gd name="T2" fmla="*/ 754 w 793"/>
                  <a:gd name="T3" fmla="*/ 621 h 623"/>
                  <a:gd name="T4" fmla="*/ 745 w 793"/>
                  <a:gd name="T5" fmla="*/ 615 h 623"/>
                  <a:gd name="T6" fmla="*/ 739 w 793"/>
                  <a:gd name="T7" fmla="*/ 606 h 623"/>
                  <a:gd name="T8" fmla="*/ 737 w 793"/>
                  <a:gd name="T9" fmla="*/ 595 h 623"/>
                  <a:gd name="T10" fmla="*/ 340 w 793"/>
                  <a:gd name="T11" fmla="*/ 170 h 623"/>
                  <a:gd name="T12" fmla="*/ 332 w 793"/>
                  <a:gd name="T13" fmla="*/ 169 h 623"/>
                  <a:gd name="T14" fmla="*/ 319 w 793"/>
                  <a:gd name="T15" fmla="*/ 159 h 623"/>
                  <a:gd name="T16" fmla="*/ 269 w 793"/>
                  <a:gd name="T17" fmla="*/ 56 h 623"/>
                  <a:gd name="T18" fmla="*/ 56 w 793"/>
                  <a:gd name="T19" fmla="*/ 595 h 623"/>
                  <a:gd name="T20" fmla="*/ 56 w 793"/>
                  <a:gd name="T21" fmla="*/ 600 h 623"/>
                  <a:gd name="T22" fmla="*/ 52 w 793"/>
                  <a:gd name="T23" fmla="*/ 611 h 623"/>
                  <a:gd name="T24" fmla="*/ 44 w 793"/>
                  <a:gd name="T25" fmla="*/ 618 h 623"/>
                  <a:gd name="T26" fmla="*/ 34 w 793"/>
                  <a:gd name="T27" fmla="*/ 622 h 623"/>
                  <a:gd name="T28" fmla="*/ 28 w 793"/>
                  <a:gd name="T29" fmla="*/ 623 h 623"/>
                  <a:gd name="T30" fmla="*/ 17 w 793"/>
                  <a:gd name="T31" fmla="*/ 621 h 623"/>
                  <a:gd name="T32" fmla="*/ 8 w 793"/>
                  <a:gd name="T33" fmla="*/ 615 h 623"/>
                  <a:gd name="T34" fmla="*/ 2 w 793"/>
                  <a:gd name="T35" fmla="*/ 606 h 623"/>
                  <a:gd name="T36" fmla="*/ 0 w 793"/>
                  <a:gd name="T37" fmla="*/ 595 h 623"/>
                  <a:gd name="T38" fmla="*/ 0 w 793"/>
                  <a:gd name="T39" fmla="*/ 28 h 623"/>
                  <a:gd name="T40" fmla="*/ 2 w 793"/>
                  <a:gd name="T41" fmla="*/ 17 h 623"/>
                  <a:gd name="T42" fmla="*/ 8 w 793"/>
                  <a:gd name="T43" fmla="*/ 8 h 623"/>
                  <a:gd name="T44" fmla="*/ 17 w 793"/>
                  <a:gd name="T45" fmla="*/ 2 h 623"/>
                  <a:gd name="T46" fmla="*/ 28 w 793"/>
                  <a:gd name="T47" fmla="*/ 0 h 623"/>
                  <a:gd name="T48" fmla="*/ 286 w 793"/>
                  <a:gd name="T49" fmla="*/ 0 h 623"/>
                  <a:gd name="T50" fmla="*/ 302 w 793"/>
                  <a:gd name="T51" fmla="*/ 4 h 623"/>
                  <a:gd name="T52" fmla="*/ 313 w 793"/>
                  <a:gd name="T53" fmla="*/ 16 h 623"/>
                  <a:gd name="T54" fmla="*/ 765 w 793"/>
                  <a:gd name="T55" fmla="*/ 113 h 623"/>
                  <a:gd name="T56" fmla="*/ 771 w 793"/>
                  <a:gd name="T57" fmla="*/ 113 h 623"/>
                  <a:gd name="T58" fmla="*/ 781 w 793"/>
                  <a:gd name="T59" fmla="*/ 118 h 623"/>
                  <a:gd name="T60" fmla="*/ 788 w 793"/>
                  <a:gd name="T61" fmla="*/ 125 h 623"/>
                  <a:gd name="T62" fmla="*/ 792 w 793"/>
                  <a:gd name="T63" fmla="*/ 135 h 623"/>
                  <a:gd name="T64" fmla="*/ 793 w 793"/>
                  <a:gd name="T65" fmla="*/ 595 h 623"/>
                  <a:gd name="T66" fmla="*/ 792 w 793"/>
                  <a:gd name="T67" fmla="*/ 600 h 623"/>
                  <a:gd name="T68" fmla="*/ 788 w 793"/>
                  <a:gd name="T69" fmla="*/ 611 h 623"/>
                  <a:gd name="T70" fmla="*/ 781 w 793"/>
                  <a:gd name="T71" fmla="*/ 618 h 623"/>
                  <a:gd name="T72" fmla="*/ 771 w 793"/>
                  <a:gd name="T73" fmla="*/ 622 h 623"/>
                  <a:gd name="T74" fmla="*/ 765 w 793"/>
                  <a:gd name="T75" fmla="*/ 623 h 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93" h="623">
                    <a:moveTo>
                      <a:pt x="765" y="623"/>
                    </a:moveTo>
                    <a:lnTo>
                      <a:pt x="765" y="623"/>
                    </a:lnTo>
                    <a:lnTo>
                      <a:pt x="759" y="622"/>
                    </a:lnTo>
                    <a:lnTo>
                      <a:pt x="754" y="621"/>
                    </a:lnTo>
                    <a:lnTo>
                      <a:pt x="749" y="618"/>
                    </a:lnTo>
                    <a:lnTo>
                      <a:pt x="745" y="615"/>
                    </a:lnTo>
                    <a:lnTo>
                      <a:pt x="742" y="611"/>
                    </a:lnTo>
                    <a:lnTo>
                      <a:pt x="739" y="606"/>
                    </a:lnTo>
                    <a:lnTo>
                      <a:pt x="737" y="600"/>
                    </a:lnTo>
                    <a:lnTo>
                      <a:pt x="737" y="595"/>
                    </a:lnTo>
                    <a:lnTo>
                      <a:pt x="737" y="170"/>
                    </a:lnTo>
                    <a:lnTo>
                      <a:pt x="340" y="170"/>
                    </a:lnTo>
                    <a:lnTo>
                      <a:pt x="340" y="170"/>
                    </a:lnTo>
                    <a:lnTo>
                      <a:pt x="332" y="169"/>
                    </a:lnTo>
                    <a:lnTo>
                      <a:pt x="325" y="165"/>
                    </a:lnTo>
                    <a:lnTo>
                      <a:pt x="319" y="159"/>
                    </a:lnTo>
                    <a:lnTo>
                      <a:pt x="315" y="153"/>
                    </a:lnTo>
                    <a:lnTo>
                      <a:pt x="269" y="56"/>
                    </a:lnTo>
                    <a:lnTo>
                      <a:pt x="56" y="56"/>
                    </a:lnTo>
                    <a:lnTo>
                      <a:pt x="56" y="595"/>
                    </a:lnTo>
                    <a:lnTo>
                      <a:pt x="56" y="595"/>
                    </a:lnTo>
                    <a:lnTo>
                      <a:pt x="56" y="600"/>
                    </a:lnTo>
                    <a:lnTo>
                      <a:pt x="54" y="606"/>
                    </a:lnTo>
                    <a:lnTo>
                      <a:pt x="52" y="611"/>
                    </a:lnTo>
                    <a:lnTo>
                      <a:pt x="48" y="615"/>
                    </a:lnTo>
                    <a:lnTo>
                      <a:pt x="44" y="618"/>
                    </a:lnTo>
                    <a:lnTo>
                      <a:pt x="39" y="621"/>
                    </a:lnTo>
                    <a:lnTo>
                      <a:pt x="34" y="622"/>
                    </a:lnTo>
                    <a:lnTo>
                      <a:pt x="28" y="623"/>
                    </a:lnTo>
                    <a:lnTo>
                      <a:pt x="28" y="623"/>
                    </a:lnTo>
                    <a:lnTo>
                      <a:pt x="23" y="622"/>
                    </a:lnTo>
                    <a:lnTo>
                      <a:pt x="17" y="621"/>
                    </a:lnTo>
                    <a:lnTo>
                      <a:pt x="13" y="618"/>
                    </a:lnTo>
                    <a:lnTo>
                      <a:pt x="8" y="615"/>
                    </a:lnTo>
                    <a:lnTo>
                      <a:pt x="5" y="611"/>
                    </a:lnTo>
                    <a:lnTo>
                      <a:pt x="2" y="606"/>
                    </a:lnTo>
                    <a:lnTo>
                      <a:pt x="1" y="600"/>
                    </a:lnTo>
                    <a:lnTo>
                      <a:pt x="0" y="595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" y="22"/>
                    </a:lnTo>
                    <a:lnTo>
                      <a:pt x="2" y="17"/>
                    </a:lnTo>
                    <a:lnTo>
                      <a:pt x="5" y="12"/>
                    </a:lnTo>
                    <a:lnTo>
                      <a:pt x="8" y="8"/>
                    </a:lnTo>
                    <a:lnTo>
                      <a:pt x="13" y="4"/>
                    </a:lnTo>
                    <a:lnTo>
                      <a:pt x="17" y="2"/>
                    </a:lnTo>
                    <a:lnTo>
                      <a:pt x="23" y="0"/>
                    </a:lnTo>
                    <a:lnTo>
                      <a:pt x="28" y="0"/>
                    </a:lnTo>
                    <a:lnTo>
                      <a:pt x="286" y="0"/>
                    </a:lnTo>
                    <a:lnTo>
                      <a:pt x="286" y="0"/>
                    </a:lnTo>
                    <a:lnTo>
                      <a:pt x="294" y="1"/>
                    </a:lnTo>
                    <a:lnTo>
                      <a:pt x="302" y="4"/>
                    </a:lnTo>
                    <a:lnTo>
                      <a:pt x="308" y="9"/>
                    </a:lnTo>
                    <a:lnTo>
                      <a:pt x="313" y="16"/>
                    </a:lnTo>
                    <a:lnTo>
                      <a:pt x="358" y="113"/>
                    </a:lnTo>
                    <a:lnTo>
                      <a:pt x="765" y="113"/>
                    </a:lnTo>
                    <a:lnTo>
                      <a:pt x="765" y="113"/>
                    </a:lnTo>
                    <a:lnTo>
                      <a:pt x="771" y="113"/>
                    </a:lnTo>
                    <a:lnTo>
                      <a:pt x="776" y="115"/>
                    </a:lnTo>
                    <a:lnTo>
                      <a:pt x="781" y="118"/>
                    </a:lnTo>
                    <a:lnTo>
                      <a:pt x="785" y="121"/>
                    </a:lnTo>
                    <a:lnTo>
                      <a:pt x="788" y="125"/>
                    </a:lnTo>
                    <a:lnTo>
                      <a:pt x="791" y="130"/>
                    </a:lnTo>
                    <a:lnTo>
                      <a:pt x="792" y="135"/>
                    </a:lnTo>
                    <a:lnTo>
                      <a:pt x="793" y="141"/>
                    </a:lnTo>
                    <a:lnTo>
                      <a:pt x="793" y="595"/>
                    </a:lnTo>
                    <a:lnTo>
                      <a:pt x="793" y="595"/>
                    </a:lnTo>
                    <a:lnTo>
                      <a:pt x="792" y="600"/>
                    </a:lnTo>
                    <a:lnTo>
                      <a:pt x="791" y="606"/>
                    </a:lnTo>
                    <a:lnTo>
                      <a:pt x="788" y="611"/>
                    </a:lnTo>
                    <a:lnTo>
                      <a:pt x="785" y="615"/>
                    </a:lnTo>
                    <a:lnTo>
                      <a:pt x="781" y="618"/>
                    </a:lnTo>
                    <a:lnTo>
                      <a:pt x="776" y="621"/>
                    </a:lnTo>
                    <a:lnTo>
                      <a:pt x="771" y="622"/>
                    </a:lnTo>
                    <a:lnTo>
                      <a:pt x="765" y="623"/>
                    </a:lnTo>
                    <a:lnTo>
                      <a:pt x="765" y="6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56" name="Freeform 366">
                <a:extLst>
                  <a:ext uri="{FF2B5EF4-FFF2-40B4-BE49-F238E27FC236}">
                    <a16:creationId xmlns:a16="http://schemas.microsoft.com/office/drawing/2014/main" id="{BF9A5283-0F6C-4364-8B5D-24D17E330D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24875" y="5078413"/>
                <a:ext cx="180975" cy="46038"/>
              </a:xfrm>
              <a:custGeom>
                <a:avLst/>
                <a:gdLst>
                  <a:gd name="T0" fmla="*/ 653 w 681"/>
                  <a:gd name="T1" fmla="*/ 170 h 170"/>
                  <a:gd name="T2" fmla="*/ 340 w 681"/>
                  <a:gd name="T3" fmla="*/ 170 h 170"/>
                  <a:gd name="T4" fmla="*/ 340 w 681"/>
                  <a:gd name="T5" fmla="*/ 170 h 170"/>
                  <a:gd name="T6" fmla="*/ 332 w 681"/>
                  <a:gd name="T7" fmla="*/ 169 h 170"/>
                  <a:gd name="T8" fmla="*/ 325 w 681"/>
                  <a:gd name="T9" fmla="*/ 165 h 170"/>
                  <a:gd name="T10" fmla="*/ 319 w 681"/>
                  <a:gd name="T11" fmla="*/ 160 h 170"/>
                  <a:gd name="T12" fmla="*/ 315 w 681"/>
                  <a:gd name="T13" fmla="*/ 153 h 170"/>
                  <a:gd name="T14" fmla="*/ 270 w 681"/>
                  <a:gd name="T15" fmla="*/ 56 h 170"/>
                  <a:gd name="T16" fmla="*/ 28 w 681"/>
                  <a:gd name="T17" fmla="*/ 56 h 170"/>
                  <a:gd name="T18" fmla="*/ 28 w 681"/>
                  <a:gd name="T19" fmla="*/ 56 h 170"/>
                  <a:gd name="T20" fmla="*/ 23 w 681"/>
                  <a:gd name="T21" fmla="*/ 56 h 170"/>
                  <a:gd name="T22" fmla="*/ 18 w 681"/>
                  <a:gd name="T23" fmla="*/ 54 h 170"/>
                  <a:gd name="T24" fmla="*/ 13 w 681"/>
                  <a:gd name="T25" fmla="*/ 52 h 170"/>
                  <a:gd name="T26" fmla="*/ 9 w 681"/>
                  <a:gd name="T27" fmla="*/ 48 h 170"/>
                  <a:gd name="T28" fmla="*/ 5 w 681"/>
                  <a:gd name="T29" fmla="*/ 44 h 170"/>
                  <a:gd name="T30" fmla="*/ 3 w 681"/>
                  <a:gd name="T31" fmla="*/ 39 h 170"/>
                  <a:gd name="T32" fmla="*/ 1 w 681"/>
                  <a:gd name="T33" fmla="*/ 34 h 170"/>
                  <a:gd name="T34" fmla="*/ 0 w 681"/>
                  <a:gd name="T35" fmla="*/ 28 h 170"/>
                  <a:gd name="T36" fmla="*/ 0 w 681"/>
                  <a:gd name="T37" fmla="*/ 28 h 170"/>
                  <a:gd name="T38" fmla="*/ 1 w 681"/>
                  <a:gd name="T39" fmla="*/ 23 h 170"/>
                  <a:gd name="T40" fmla="*/ 3 w 681"/>
                  <a:gd name="T41" fmla="*/ 17 h 170"/>
                  <a:gd name="T42" fmla="*/ 5 w 681"/>
                  <a:gd name="T43" fmla="*/ 13 h 170"/>
                  <a:gd name="T44" fmla="*/ 9 w 681"/>
                  <a:gd name="T45" fmla="*/ 8 h 170"/>
                  <a:gd name="T46" fmla="*/ 13 w 681"/>
                  <a:gd name="T47" fmla="*/ 5 h 170"/>
                  <a:gd name="T48" fmla="*/ 18 w 681"/>
                  <a:gd name="T49" fmla="*/ 2 h 170"/>
                  <a:gd name="T50" fmla="*/ 23 w 681"/>
                  <a:gd name="T51" fmla="*/ 1 h 170"/>
                  <a:gd name="T52" fmla="*/ 28 w 681"/>
                  <a:gd name="T53" fmla="*/ 0 h 170"/>
                  <a:gd name="T54" fmla="*/ 287 w 681"/>
                  <a:gd name="T55" fmla="*/ 0 h 170"/>
                  <a:gd name="T56" fmla="*/ 287 w 681"/>
                  <a:gd name="T57" fmla="*/ 0 h 170"/>
                  <a:gd name="T58" fmla="*/ 295 w 681"/>
                  <a:gd name="T59" fmla="*/ 1 h 170"/>
                  <a:gd name="T60" fmla="*/ 303 w 681"/>
                  <a:gd name="T61" fmla="*/ 5 h 170"/>
                  <a:gd name="T62" fmla="*/ 308 w 681"/>
                  <a:gd name="T63" fmla="*/ 10 h 170"/>
                  <a:gd name="T64" fmla="*/ 313 w 681"/>
                  <a:gd name="T65" fmla="*/ 16 h 170"/>
                  <a:gd name="T66" fmla="*/ 359 w 681"/>
                  <a:gd name="T67" fmla="*/ 114 h 170"/>
                  <a:gd name="T68" fmla="*/ 653 w 681"/>
                  <a:gd name="T69" fmla="*/ 114 h 170"/>
                  <a:gd name="T70" fmla="*/ 653 w 681"/>
                  <a:gd name="T71" fmla="*/ 114 h 170"/>
                  <a:gd name="T72" fmla="*/ 658 w 681"/>
                  <a:gd name="T73" fmla="*/ 114 h 170"/>
                  <a:gd name="T74" fmla="*/ 664 w 681"/>
                  <a:gd name="T75" fmla="*/ 116 h 170"/>
                  <a:gd name="T76" fmla="*/ 669 w 681"/>
                  <a:gd name="T77" fmla="*/ 118 h 170"/>
                  <a:gd name="T78" fmla="*/ 673 w 681"/>
                  <a:gd name="T79" fmla="*/ 122 h 170"/>
                  <a:gd name="T80" fmla="*/ 676 w 681"/>
                  <a:gd name="T81" fmla="*/ 126 h 170"/>
                  <a:gd name="T82" fmla="*/ 679 w 681"/>
                  <a:gd name="T83" fmla="*/ 131 h 170"/>
                  <a:gd name="T84" fmla="*/ 680 w 681"/>
                  <a:gd name="T85" fmla="*/ 136 h 170"/>
                  <a:gd name="T86" fmla="*/ 681 w 681"/>
                  <a:gd name="T87" fmla="*/ 142 h 170"/>
                  <a:gd name="T88" fmla="*/ 681 w 681"/>
                  <a:gd name="T89" fmla="*/ 142 h 170"/>
                  <a:gd name="T90" fmla="*/ 680 w 681"/>
                  <a:gd name="T91" fmla="*/ 147 h 170"/>
                  <a:gd name="T92" fmla="*/ 679 w 681"/>
                  <a:gd name="T93" fmla="*/ 153 h 170"/>
                  <a:gd name="T94" fmla="*/ 676 w 681"/>
                  <a:gd name="T95" fmla="*/ 157 h 170"/>
                  <a:gd name="T96" fmla="*/ 673 w 681"/>
                  <a:gd name="T97" fmla="*/ 161 h 170"/>
                  <a:gd name="T98" fmla="*/ 669 w 681"/>
                  <a:gd name="T99" fmla="*/ 165 h 170"/>
                  <a:gd name="T100" fmla="*/ 664 w 681"/>
                  <a:gd name="T101" fmla="*/ 167 h 170"/>
                  <a:gd name="T102" fmla="*/ 658 w 681"/>
                  <a:gd name="T103" fmla="*/ 169 h 170"/>
                  <a:gd name="T104" fmla="*/ 653 w 681"/>
                  <a:gd name="T105" fmla="*/ 170 h 170"/>
                  <a:gd name="T106" fmla="*/ 653 w 681"/>
                  <a:gd name="T107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81" h="170">
                    <a:moveTo>
                      <a:pt x="653" y="170"/>
                    </a:moveTo>
                    <a:lnTo>
                      <a:pt x="340" y="170"/>
                    </a:lnTo>
                    <a:lnTo>
                      <a:pt x="340" y="170"/>
                    </a:lnTo>
                    <a:lnTo>
                      <a:pt x="332" y="169"/>
                    </a:lnTo>
                    <a:lnTo>
                      <a:pt x="325" y="165"/>
                    </a:lnTo>
                    <a:lnTo>
                      <a:pt x="319" y="160"/>
                    </a:lnTo>
                    <a:lnTo>
                      <a:pt x="315" y="153"/>
                    </a:lnTo>
                    <a:lnTo>
                      <a:pt x="270" y="56"/>
                    </a:lnTo>
                    <a:lnTo>
                      <a:pt x="28" y="56"/>
                    </a:lnTo>
                    <a:lnTo>
                      <a:pt x="28" y="56"/>
                    </a:lnTo>
                    <a:lnTo>
                      <a:pt x="23" y="56"/>
                    </a:lnTo>
                    <a:lnTo>
                      <a:pt x="18" y="54"/>
                    </a:lnTo>
                    <a:lnTo>
                      <a:pt x="13" y="52"/>
                    </a:lnTo>
                    <a:lnTo>
                      <a:pt x="9" y="48"/>
                    </a:lnTo>
                    <a:lnTo>
                      <a:pt x="5" y="44"/>
                    </a:lnTo>
                    <a:lnTo>
                      <a:pt x="3" y="39"/>
                    </a:lnTo>
                    <a:lnTo>
                      <a:pt x="1" y="34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" y="23"/>
                    </a:lnTo>
                    <a:lnTo>
                      <a:pt x="3" y="17"/>
                    </a:lnTo>
                    <a:lnTo>
                      <a:pt x="5" y="13"/>
                    </a:lnTo>
                    <a:lnTo>
                      <a:pt x="9" y="8"/>
                    </a:lnTo>
                    <a:lnTo>
                      <a:pt x="13" y="5"/>
                    </a:lnTo>
                    <a:lnTo>
                      <a:pt x="18" y="2"/>
                    </a:lnTo>
                    <a:lnTo>
                      <a:pt x="23" y="1"/>
                    </a:lnTo>
                    <a:lnTo>
                      <a:pt x="28" y="0"/>
                    </a:lnTo>
                    <a:lnTo>
                      <a:pt x="287" y="0"/>
                    </a:lnTo>
                    <a:lnTo>
                      <a:pt x="287" y="0"/>
                    </a:lnTo>
                    <a:lnTo>
                      <a:pt x="295" y="1"/>
                    </a:lnTo>
                    <a:lnTo>
                      <a:pt x="303" y="5"/>
                    </a:lnTo>
                    <a:lnTo>
                      <a:pt x="308" y="10"/>
                    </a:lnTo>
                    <a:lnTo>
                      <a:pt x="313" y="16"/>
                    </a:lnTo>
                    <a:lnTo>
                      <a:pt x="359" y="114"/>
                    </a:lnTo>
                    <a:lnTo>
                      <a:pt x="653" y="114"/>
                    </a:lnTo>
                    <a:lnTo>
                      <a:pt x="653" y="114"/>
                    </a:lnTo>
                    <a:lnTo>
                      <a:pt x="658" y="114"/>
                    </a:lnTo>
                    <a:lnTo>
                      <a:pt x="664" y="116"/>
                    </a:lnTo>
                    <a:lnTo>
                      <a:pt x="669" y="118"/>
                    </a:lnTo>
                    <a:lnTo>
                      <a:pt x="673" y="122"/>
                    </a:lnTo>
                    <a:lnTo>
                      <a:pt x="676" y="126"/>
                    </a:lnTo>
                    <a:lnTo>
                      <a:pt x="679" y="131"/>
                    </a:lnTo>
                    <a:lnTo>
                      <a:pt x="680" y="136"/>
                    </a:lnTo>
                    <a:lnTo>
                      <a:pt x="681" y="142"/>
                    </a:lnTo>
                    <a:lnTo>
                      <a:pt x="681" y="142"/>
                    </a:lnTo>
                    <a:lnTo>
                      <a:pt x="680" y="147"/>
                    </a:lnTo>
                    <a:lnTo>
                      <a:pt x="679" y="153"/>
                    </a:lnTo>
                    <a:lnTo>
                      <a:pt x="676" y="157"/>
                    </a:lnTo>
                    <a:lnTo>
                      <a:pt x="673" y="161"/>
                    </a:lnTo>
                    <a:lnTo>
                      <a:pt x="669" y="165"/>
                    </a:lnTo>
                    <a:lnTo>
                      <a:pt x="664" y="167"/>
                    </a:lnTo>
                    <a:lnTo>
                      <a:pt x="658" y="169"/>
                    </a:lnTo>
                    <a:lnTo>
                      <a:pt x="653" y="170"/>
                    </a:lnTo>
                    <a:lnTo>
                      <a:pt x="653" y="1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57" name="Freeform 367">
                <a:extLst>
                  <a:ext uri="{FF2B5EF4-FFF2-40B4-BE49-F238E27FC236}">
                    <a16:creationId xmlns:a16="http://schemas.microsoft.com/office/drawing/2014/main" id="{B4F25F91-26D9-44C7-B259-FDCE277DA1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40750" y="5048251"/>
                <a:ext cx="149225" cy="46038"/>
              </a:xfrm>
              <a:custGeom>
                <a:avLst/>
                <a:gdLst>
                  <a:gd name="T0" fmla="*/ 538 w 566"/>
                  <a:gd name="T1" fmla="*/ 169 h 169"/>
                  <a:gd name="T2" fmla="*/ 339 w 566"/>
                  <a:gd name="T3" fmla="*/ 169 h 169"/>
                  <a:gd name="T4" fmla="*/ 339 w 566"/>
                  <a:gd name="T5" fmla="*/ 169 h 169"/>
                  <a:gd name="T6" fmla="*/ 331 w 566"/>
                  <a:gd name="T7" fmla="*/ 168 h 169"/>
                  <a:gd name="T8" fmla="*/ 324 w 566"/>
                  <a:gd name="T9" fmla="*/ 165 h 169"/>
                  <a:gd name="T10" fmla="*/ 318 w 566"/>
                  <a:gd name="T11" fmla="*/ 160 h 169"/>
                  <a:gd name="T12" fmla="*/ 314 w 566"/>
                  <a:gd name="T13" fmla="*/ 153 h 169"/>
                  <a:gd name="T14" fmla="*/ 268 w 566"/>
                  <a:gd name="T15" fmla="*/ 56 h 169"/>
                  <a:gd name="T16" fmla="*/ 28 w 566"/>
                  <a:gd name="T17" fmla="*/ 56 h 169"/>
                  <a:gd name="T18" fmla="*/ 28 w 566"/>
                  <a:gd name="T19" fmla="*/ 56 h 169"/>
                  <a:gd name="T20" fmla="*/ 22 w 566"/>
                  <a:gd name="T21" fmla="*/ 56 h 169"/>
                  <a:gd name="T22" fmla="*/ 17 w 566"/>
                  <a:gd name="T23" fmla="*/ 54 h 169"/>
                  <a:gd name="T24" fmla="*/ 12 w 566"/>
                  <a:gd name="T25" fmla="*/ 51 h 169"/>
                  <a:gd name="T26" fmla="*/ 8 w 566"/>
                  <a:gd name="T27" fmla="*/ 48 h 169"/>
                  <a:gd name="T28" fmla="*/ 4 w 566"/>
                  <a:gd name="T29" fmla="*/ 44 h 169"/>
                  <a:gd name="T30" fmla="*/ 2 w 566"/>
                  <a:gd name="T31" fmla="*/ 39 h 169"/>
                  <a:gd name="T32" fmla="*/ 0 w 566"/>
                  <a:gd name="T33" fmla="*/ 34 h 169"/>
                  <a:gd name="T34" fmla="*/ 0 w 566"/>
                  <a:gd name="T35" fmla="*/ 28 h 169"/>
                  <a:gd name="T36" fmla="*/ 0 w 566"/>
                  <a:gd name="T37" fmla="*/ 28 h 169"/>
                  <a:gd name="T38" fmla="*/ 0 w 566"/>
                  <a:gd name="T39" fmla="*/ 22 h 169"/>
                  <a:gd name="T40" fmla="*/ 2 w 566"/>
                  <a:gd name="T41" fmla="*/ 17 h 169"/>
                  <a:gd name="T42" fmla="*/ 4 w 566"/>
                  <a:gd name="T43" fmla="*/ 12 h 169"/>
                  <a:gd name="T44" fmla="*/ 8 w 566"/>
                  <a:gd name="T45" fmla="*/ 8 h 169"/>
                  <a:gd name="T46" fmla="*/ 12 w 566"/>
                  <a:gd name="T47" fmla="*/ 5 h 169"/>
                  <a:gd name="T48" fmla="*/ 17 w 566"/>
                  <a:gd name="T49" fmla="*/ 2 h 169"/>
                  <a:gd name="T50" fmla="*/ 22 w 566"/>
                  <a:gd name="T51" fmla="*/ 1 h 169"/>
                  <a:gd name="T52" fmla="*/ 28 w 566"/>
                  <a:gd name="T53" fmla="*/ 0 h 169"/>
                  <a:gd name="T54" fmla="*/ 286 w 566"/>
                  <a:gd name="T55" fmla="*/ 0 h 169"/>
                  <a:gd name="T56" fmla="*/ 286 w 566"/>
                  <a:gd name="T57" fmla="*/ 0 h 169"/>
                  <a:gd name="T58" fmla="*/ 295 w 566"/>
                  <a:gd name="T59" fmla="*/ 1 h 169"/>
                  <a:gd name="T60" fmla="*/ 302 w 566"/>
                  <a:gd name="T61" fmla="*/ 4 h 169"/>
                  <a:gd name="T62" fmla="*/ 308 w 566"/>
                  <a:gd name="T63" fmla="*/ 9 h 169"/>
                  <a:gd name="T64" fmla="*/ 312 w 566"/>
                  <a:gd name="T65" fmla="*/ 16 h 169"/>
                  <a:gd name="T66" fmla="*/ 357 w 566"/>
                  <a:gd name="T67" fmla="*/ 113 h 169"/>
                  <a:gd name="T68" fmla="*/ 538 w 566"/>
                  <a:gd name="T69" fmla="*/ 113 h 169"/>
                  <a:gd name="T70" fmla="*/ 538 w 566"/>
                  <a:gd name="T71" fmla="*/ 113 h 169"/>
                  <a:gd name="T72" fmla="*/ 543 w 566"/>
                  <a:gd name="T73" fmla="*/ 114 h 169"/>
                  <a:gd name="T74" fmla="*/ 549 w 566"/>
                  <a:gd name="T75" fmla="*/ 115 h 169"/>
                  <a:gd name="T76" fmla="*/ 553 w 566"/>
                  <a:gd name="T77" fmla="*/ 118 h 169"/>
                  <a:gd name="T78" fmla="*/ 558 w 566"/>
                  <a:gd name="T79" fmla="*/ 121 h 169"/>
                  <a:gd name="T80" fmla="*/ 561 w 566"/>
                  <a:gd name="T81" fmla="*/ 126 h 169"/>
                  <a:gd name="T82" fmla="*/ 564 w 566"/>
                  <a:gd name="T83" fmla="*/ 130 h 169"/>
                  <a:gd name="T84" fmla="*/ 565 w 566"/>
                  <a:gd name="T85" fmla="*/ 136 h 169"/>
                  <a:gd name="T86" fmla="*/ 566 w 566"/>
                  <a:gd name="T87" fmla="*/ 141 h 169"/>
                  <a:gd name="T88" fmla="*/ 566 w 566"/>
                  <a:gd name="T89" fmla="*/ 141 h 169"/>
                  <a:gd name="T90" fmla="*/ 565 w 566"/>
                  <a:gd name="T91" fmla="*/ 147 h 169"/>
                  <a:gd name="T92" fmla="*/ 564 w 566"/>
                  <a:gd name="T93" fmla="*/ 152 h 169"/>
                  <a:gd name="T94" fmla="*/ 561 w 566"/>
                  <a:gd name="T95" fmla="*/ 157 h 169"/>
                  <a:gd name="T96" fmla="*/ 558 w 566"/>
                  <a:gd name="T97" fmla="*/ 161 h 169"/>
                  <a:gd name="T98" fmla="*/ 553 w 566"/>
                  <a:gd name="T99" fmla="*/ 165 h 169"/>
                  <a:gd name="T100" fmla="*/ 549 w 566"/>
                  <a:gd name="T101" fmla="*/ 167 h 169"/>
                  <a:gd name="T102" fmla="*/ 543 w 566"/>
                  <a:gd name="T103" fmla="*/ 169 h 169"/>
                  <a:gd name="T104" fmla="*/ 538 w 566"/>
                  <a:gd name="T105" fmla="*/ 169 h 169"/>
                  <a:gd name="T106" fmla="*/ 538 w 566"/>
                  <a:gd name="T107" fmla="*/ 16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66" h="169">
                    <a:moveTo>
                      <a:pt x="538" y="169"/>
                    </a:moveTo>
                    <a:lnTo>
                      <a:pt x="339" y="169"/>
                    </a:lnTo>
                    <a:lnTo>
                      <a:pt x="339" y="169"/>
                    </a:lnTo>
                    <a:lnTo>
                      <a:pt x="331" y="168"/>
                    </a:lnTo>
                    <a:lnTo>
                      <a:pt x="324" y="165"/>
                    </a:lnTo>
                    <a:lnTo>
                      <a:pt x="318" y="160"/>
                    </a:lnTo>
                    <a:lnTo>
                      <a:pt x="314" y="153"/>
                    </a:lnTo>
                    <a:lnTo>
                      <a:pt x="268" y="56"/>
                    </a:lnTo>
                    <a:lnTo>
                      <a:pt x="28" y="56"/>
                    </a:lnTo>
                    <a:lnTo>
                      <a:pt x="28" y="56"/>
                    </a:lnTo>
                    <a:lnTo>
                      <a:pt x="22" y="56"/>
                    </a:lnTo>
                    <a:lnTo>
                      <a:pt x="17" y="54"/>
                    </a:lnTo>
                    <a:lnTo>
                      <a:pt x="12" y="51"/>
                    </a:lnTo>
                    <a:lnTo>
                      <a:pt x="8" y="48"/>
                    </a:lnTo>
                    <a:lnTo>
                      <a:pt x="4" y="44"/>
                    </a:lnTo>
                    <a:lnTo>
                      <a:pt x="2" y="39"/>
                    </a:lnTo>
                    <a:lnTo>
                      <a:pt x="0" y="34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2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8" y="8"/>
                    </a:lnTo>
                    <a:lnTo>
                      <a:pt x="12" y="5"/>
                    </a:lnTo>
                    <a:lnTo>
                      <a:pt x="17" y="2"/>
                    </a:lnTo>
                    <a:lnTo>
                      <a:pt x="22" y="1"/>
                    </a:lnTo>
                    <a:lnTo>
                      <a:pt x="28" y="0"/>
                    </a:lnTo>
                    <a:lnTo>
                      <a:pt x="286" y="0"/>
                    </a:lnTo>
                    <a:lnTo>
                      <a:pt x="286" y="0"/>
                    </a:lnTo>
                    <a:lnTo>
                      <a:pt x="295" y="1"/>
                    </a:lnTo>
                    <a:lnTo>
                      <a:pt x="302" y="4"/>
                    </a:lnTo>
                    <a:lnTo>
                      <a:pt x="308" y="9"/>
                    </a:lnTo>
                    <a:lnTo>
                      <a:pt x="312" y="16"/>
                    </a:lnTo>
                    <a:lnTo>
                      <a:pt x="357" y="113"/>
                    </a:lnTo>
                    <a:lnTo>
                      <a:pt x="538" y="113"/>
                    </a:lnTo>
                    <a:lnTo>
                      <a:pt x="538" y="113"/>
                    </a:lnTo>
                    <a:lnTo>
                      <a:pt x="543" y="114"/>
                    </a:lnTo>
                    <a:lnTo>
                      <a:pt x="549" y="115"/>
                    </a:lnTo>
                    <a:lnTo>
                      <a:pt x="553" y="118"/>
                    </a:lnTo>
                    <a:lnTo>
                      <a:pt x="558" y="121"/>
                    </a:lnTo>
                    <a:lnTo>
                      <a:pt x="561" y="126"/>
                    </a:lnTo>
                    <a:lnTo>
                      <a:pt x="564" y="130"/>
                    </a:lnTo>
                    <a:lnTo>
                      <a:pt x="565" y="136"/>
                    </a:lnTo>
                    <a:lnTo>
                      <a:pt x="566" y="141"/>
                    </a:lnTo>
                    <a:lnTo>
                      <a:pt x="566" y="141"/>
                    </a:lnTo>
                    <a:lnTo>
                      <a:pt x="565" y="147"/>
                    </a:lnTo>
                    <a:lnTo>
                      <a:pt x="564" y="152"/>
                    </a:lnTo>
                    <a:lnTo>
                      <a:pt x="561" y="157"/>
                    </a:lnTo>
                    <a:lnTo>
                      <a:pt x="558" y="161"/>
                    </a:lnTo>
                    <a:lnTo>
                      <a:pt x="553" y="165"/>
                    </a:lnTo>
                    <a:lnTo>
                      <a:pt x="549" y="167"/>
                    </a:lnTo>
                    <a:lnTo>
                      <a:pt x="543" y="169"/>
                    </a:lnTo>
                    <a:lnTo>
                      <a:pt x="538" y="169"/>
                    </a:lnTo>
                    <a:lnTo>
                      <a:pt x="538" y="1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58" name="Freeform 368">
                <a:extLst>
                  <a:ext uri="{FF2B5EF4-FFF2-40B4-BE49-F238E27FC236}">
                    <a16:creationId xmlns:a16="http://schemas.microsoft.com/office/drawing/2014/main" id="{EFF19D59-5C31-490D-ABE5-8D540D904A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435975" y="5287963"/>
                <a:ext cx="360363" cy="120650"/>
              </a:xfrm>
              <a:custGeom>
                <a:avLst/>
                <a:gdLst>
                  <a:gd name="T0" fmla="*/ 28 w 1360"/>
                  <a:gd name="T1" fmla="*/ 453 h 453"/>
                  <a:gd name="T2" fmla="*/ 12 w 1360"/>
                  <a:gd name="T3" fmla="*/ 448 h 453"/>
                  <a:gd name="T4" fmla="*/ 2 w 1360"/>
                  <a:gd name="T5" fmla="*/ 436 h 453"/>
                  <a:gd name="T6" fmla="*/ 0 w 1360"/>
                  <a:gd name="T7" fmla="*/ 28 h 453"/>
                  <a:gd name="T8" fmla="*/ 2 w 1360"/>
                  <a:gd name="T9" fmla="*/ 17 h 453"/>
                  <a:gd name="T10" fmla="*/ 12 w 1360"/>
                  <a:gd name="T11" fmla="*/ 5 h 453"/>
                  <a:gd name="T12" fmla="*/ 28 w 1360"/>
                  <a:gd name="T13" fmla="*/ 0 h 453"/>
                  <a:gd name="T14" fmla="*/ 458 w 1360"/>
                  <a:gd name="T15" fmla="*/ 1 h 453"/>
                  <a:gd name="T16" fmla="*/ 472 w 1360"/>
                  <a:gd name="T17" fmla="*/ 8 h 453"/>
                  <a:gd name="T18" fmla="*/ 480 w 1360"/>
                  <a:gd name="T19" fmla="*/ 22 h 453"/>
                  <a:gd name="T20" fmla="*/ 481 w 1360"/>
                  <a:gd name="T21" fmla="*/ 84 h 453"/>
                  <a:gd name="T22" fmla="*/ 485 w 1360"/>
                  <a:gd name="T23" fmla="*/ 110 h 453"/>
                  <a:gd name="T24" fmla="*/ 496 w 1360"/>
                  <a:gd name="T25" fmla="*/ 132 h 453"/>
                  <a:gd name="T26" fmla="*/ 512 w 1360"/>
                  <a:gd name="T27" fmla="*/ 150 h 453"/>
                  <a:gd name="T28" fmla="*/ 533 w 1360"/>
                  <a:gd name="T29" fmla="*/ 163 h 453"/>
                  <a:gd name="T30" fmla="*/ 557 w 1360"/>
                  <a:gd name="T31" fmla="*/ 169 h 453"/>
                  <a:gd name="T32" fmla="*/ 821 w 1360"/>
                  <a:gd name="T33" fmla="*/ 169 h 453"/>
                  <a:gd name="T34" fmla="*/ 846 w 1360"/>
                  <a:gd name="T35" fmla="*/ 166 h 453"/>
                  <a:gd name="T36" fmla="*/ 868 w 1360"/>
                  <a:gd name="T37" fmla="*/ 155 h 453"/>
                  <a:gd name="T38" fmla="*/ 886 w 1360"/>
                  <a:gd name="T39" fmla="*/ 139 h 453"/>
                  <a:gd name="T40" fmla="*/ 900 w 1360"/>
                  <a:gd name="T41" fmla="*/ 118 h 453"/>
                  <a:gd name="T42" fmla="*/ 906 w 1360"/>
                  <a:gd name="T43" fmla="*/ 93 h 453"/>
                  <a:gd name="T44" fmla="*/ 907 w 1360"/>
                  <a:gd name="T45" fmla="*/ 28 h 453"/>
                  <a:gd name="T46" fmla="*/ 911 w 1360"/>
                  <a:gd name="T47" fmla="*/ 12 h 453"/>
                  <a:gd name="T48" fmla="*/ 924 w 1360"/>
                  <a:gd name="T49" fmla="*/ 2 h 453"/>
                  <a:gd name="T50" fmla="*/ 1332 w 1360"/>
                  <a:gd name="T51" fmla="*/ 0 h 453"/>
                  <a:gd name="T52" fmla="*/ 1342 w 1360"/>
                  <a:gd name="T53" fmla="*/ 2 h 453"/>
                  <a:gd name="T54" fmla="*/ 1355 w 1360"/>
                  <a:gd name="T55" fmla="*/ 12 h 453"/>
                  <a:gd name="T56" fmla="*/ 1360 w 1360"/>
                  <a:gd name="T57" fmla="*/ 28 h 453"/>
                  <a:gd name="T58" fmla="*/ 1359 w 1360"/>
                  <a:gd name="T59" fmla="*/ 431 h 453"/>
                  <a:gd name="T60" fmla="*/ 1351 w 1360"/>
                  <a:gd name="T61" fmla="*/ 445 h 453"/>
                  <a:gd name="T62" fmla="*/ 1337 w 1360"/>
                  <a:gd name="T63" fmla="*/ 452 h 453"/>
                  <a:gd name="T64" fmla="*/ 56 w 1360"/>
                  <a:gd name="T65" fmla="*/ 396 h 453"/>
                  <a:gd name="T66" fmla="*/ 963 w 1360"/>
                  <a:gd name="T67" fmla="*/ 56 h 453"/>
                  <a:gd name="T68" fmla="*/ 962 w 1360"/>
                  <a:gd name="T69" fmla="*/ 100 h 453"/>
                  <a:gd name="T70" fmla="*/ 952 w 1360"/>
                  <a:gd name="T71" fmla="*/ 140 h 453"/>
                  <a:gd name="T72" fmla="*/ 931 w 1360"/>
                  <a:gd name="T73" fmla="*/ 174 h 453"/>
                  <a:gd name="T74" fmla="*/ 901 w 1360"/>
                  <a:gd name="T75" fmla="*/ 203 h 453"/>
                  <a:gd name="T76" fmla="*/ 863 w 1360"/>
                  <a:gd name="T77" fmla="*/ 220 h 453"/>
                  <a:gd name="T78" fmla="*/ 821 w 1360"/>
                  <a:gd name="T79" fmla="*/ 227 h 453"/>
                  <a:gd name="T80" fmla="*/ 552 w 1360"/>
                  <a:gd name="T81" fmla="*/ 226 h 453"/>
                  <a:gd name="T82" fmla="*/ 511 w 1360"/>
                  <a:gd name="T83" fmla="*/ 215 h 453"/>
                  <a:gd name="T84" fmla="*/ 476 w 1360"/>
                  <a:gd name="T85" fmla="*/ 193 h 453"/>
                  <a:gd name="T86" fmla="*/ 449 w 1360"/>
                  <a:gd name="T87" fmla="*/ 164 h 453"/>
                  <a:gd name="T88" fmla="*/ 431 w 1360"/>
                  <a:gd name="T89" fmla="*/ 127 h 453"/>
                  <a:gd name="T90" fmla="*/ 425 w 1360"/>
                  <a:gd name="T91" fmla="*/ 84 h 453"/>
                  <a:gd name="T92" fmla="*/ 56 w 1360"/>
                  <a:gd name="T93" fmla="*/ 396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60" h="453">
                    <a:moveTo>
                      <a:pt x="1332" y="453"/>
                    </a:moveTo>
                    <a:lnTo>
                      <a:pt x="28" y="453"/>
                    </a:lnTo>
                    <a:lnTo>
                      <a:pt x="28" y="453"/>
                    </a:lnTo>
                    <a:lnTo>
                      <a:pt x="22" y="452"/>
                    </a:lnTo>
                    <a:lnTo>
                      <a:pt x="17" y="451"/>
                    </a:lnTo>
                    <a:lnTo>
                      <a:pt x="12" y="448"/>
                    </a:lnTo>
                    <a:lnTo>
                      <a:pt x="8" y="445"/>
                    </a:lnTo>
                    <a:lnTo>
                      <a:pt x="4" y="441"/>
                    </a:lnTo>
                    <a:lnTo>
                      <a:pt x="2" y="436"/>
                    </a:lnTo>
                    <a:lnTo>
                      <a:pt x="0" y="431"/>
                    </a:lnTo>
                    <a:lnTo>
                      <a:pt x="0" y="425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2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8" y="8"/>
                    </a:lnTo>
                    <a:lnTo>
                      <a:pt x="12" y="5"/>
                    </a:lnTo>
                    <a:lnTo>
                      <a:pt x="17" y="2"/>
                    </a:lnTo>
                    <a:lnTo>
                      <a:pt x="22" y="1"/>
                    </a:lnTo>
                    <a:lnTo>
                      <a:pt x="28" y="0"/>
                    </a:lnTo>
                    <a:lnTo>
                      <a:pt x="453" y="0"/>
                    </a:lnTo>
                    <a:lnTo>
                      <a:pt x="453" y="0"/>
                    </a:lnTo>
                    <a:lnTo>
                      <a:pt x="458" y="1"/>
                    </a:lnTo>
                    <a:lnTo>
                      <a:pt x="464" y="2"/>
                    </a:lnTo>
                    <a:lnTo>
                      <a:pt x="468" y="5"/>
                    </a:lnTo>
                    <a:lnTo>
                      <a:pt x="472" y="8"/>
                    </a:lnTo>
                    <a:lnTo>
                      <a:pt x="476" y="12"/>
                    </a:lnTo>
                    <a:lnTo>
                      <a:pt x="479" y="17"/>
                    </a:lnTo>
                    <a:lnTo>
                      <a:pt x="480" y="22"/>
                    </a:lnTo>
                    <a:lnTo>
                      <a:pt x="481" y="28"/>
                    </a:lnTo>
                    <a:lnTo>
                      <a:pt x="481" y="84"/>
                    </a:lnTo>
                    <a:lnTo>
                      <a:pt x="481" y="84"/>
                    </a:lnTo>
                    <a:lnTo>
                      <a:pt x="481" y="93"/>
                    </a:lnTo>
                    <a:lnTo>
                      <a:pt x="482" y="102"/>
                    </a:lnTo>
                    <a:lnTo>
                      <a:pt x="485" y="110"/>
                    </a:lnTo>
                    <a:lnTo>
                      <a:pt x="488" y="118"/>
                    </a:lnTo>
                    <a:lnTo>
                      <a:pt x="492" y="125"/>
                    </a:lnTo>
                    <a:lnTo>
                      <a:pt x="496" y="132"/>
                    </a:lnTo>
                    <a:lnTo>
                      <a:pt x="501" y="139"/>
                    </a:lnTo>
                    <a:lnTo>
                      <a:pt x="506" y="145"/>
                    </a:lnTo>
                    <a:lnTo>
                      <a:pt x="512" y="150"/>
                    </a:lnTo>
                    <a:lnTo>
                      <a:pt x="519" y="155"/>
                    </a:lnTo>
                    <a:lnTo>
                      <a:pt x="526" y="159"/>
                    </a:lnTo>
                    <a:lnTo>
                      <a:pt x="533" y="163"/>
                    </a:lnTo>
                    <a:lnTo>
                      <a:pt x="541" y="166"/>
                    </a:lnTo>
                    <a:lnTo>
                      <a:pt x="549" y="168"/>
                    </a:lnTo>
                    <a:lnTo>
                      <a:pt x="557" y="169"/>
                    </a:lnTo>
                    <a:lnTo>
                      <a:pt x="566" y="169"/>
                    </a:lnTo>
                    <a:lnTo>
                      <a:pt x="821" y="169"/>
                    </a:lnTo>
                    <a:lnTo>
                      <a:pt x="821" y="169"/>
                    </a:lnTo>
                    <a:lnTo>
                      <a:pt x="830" y="169"/>
                    </a:lnTo>
                    <a:lnTo>
                      <a:pt x="838" y="168"/>
                    </a:lnTo>
                    <a:lnTo>
                      <a:pt x="846" y="166"/>
                    </a:lnTo>
                    <a:lnTo>
                      <a:pt x="854" y="163"/>
                    </a:lnTo>
                    <a:lnTo>
                      <a:pt x="862" y="159"/>
                    </a:lnTo>
                    <a:lnTo>
                      <a:pt x="868" y="155"/>
                    </a:lnTo>
                    <a:lnTo>
                      <a:pt x="875" y="150"/>
                    </a:lnTo>
                    <a:lnTo>
                      <a:pt x="881" y="145"/>
                    </a:lnTo>
                    <a:lnTo>
                      <a:pt x="886" y="139"/>
                    </a:lnTo>
                    <a:lnTo>
                      <a:pt x="892" y="132"/>
                    </a:lnTo>
                    <a:lnTo>
                      <a:pt x="896" y="125"/>
                    </a:lnTo>
                    <a:lnTo>
                      <a:pt x="900" y="118"/>
                    </a:lnTo>
                    <a:lnTo>
                      <a:pt x="903" y="110"/>
                    </a:lnTo>
                    <a:lnTo>
                      <a:pt x="905" y="102"/>
                    </a:lnTo>
                    <a:lnTo>
                      <a:pt x="906" y="93"/>
                    </a:lnTo>
                    <a:lnTo>
                      <a:pt x="907" y="84"/>
                    </a:lnTo>
                    <a:lnTo>
                      <a:pt x="907" y="28"/>
                    </a:lnTo>
                    <a:lnTo>
                      <a:pt x="907" y="28"/>
                    </a:lnTo>
                    <a:lnTo>
                      <a:pt x="907" y="22"/>
                    </a:lnTo>
                    <a:lnTo>
                      <a:pt x="909" y="17"/>
                    </a:lnTo>
                    <a:lnTo>
                      <a:pt x="911" y="12"/>
                    </a:lnTo>
                    <a:lnTo>
                      <a:pt x="915" y="8"/>
                    </a:lnTo>
                    <a:lnTo>
                      <a:pt x="919" y="5"/>
                    </a:lnTo>
                    <a:lnTo>
                      <a:pt x="924" y="2"/>
                    </a:lnTo>
                    <a:lnTo>
                      <a:pt x="929" y="1"/>
                    </a:lnTo>
                    <a:lnTo>
                      <a:pt x="935" y="0"/>
                    </a:lnTo>
                    <a:lnTo>
                      <a:pt x="1332" y="0"/>
                    </a:lnTo>
                    <a:lnTo>
                      <a:pt x="1332" y="0"/>
                    </a:lnTo>
                    <a:lnTo>
                      <a:pt x="1337" y="1"/>
                    </a:lnTo>
                    <a:lnTo>
                      <a:pt x="1342" y="2"/>
                    </a:lnTo>
                    <a:lnTo>
                      <a:pt x="1347" y="5"/>
                    </a:lnTo>
                    <a:lnTo>
                      <a:pt x="1351" y="8"/>
                    </a:lnTo>
                    <a:lnTo>
                      <a:pt x="1355" y="12"/>
                    </a:lnTo>
                    <a:lnTo>
                      <a:pt x="1357" y="17"/>
                    </a:lnTo>
                    <a:lnTo>
                      <a:pt x="1359" y="22"/>
                    </a:lnTo>
                    <a:lnTo>
                      <a:pt x="1360" y="28"/>
                    </a:lnTo>
                    <a:lnTo>
                      <a:pt x="1360" y="425"/>
                    </a:lnTo>
                    <a:lnTo>
                      <a:pt x="1360" y="425"/>
                    </a:lnTo>
                    <a:lnTo>
                      <a:pt x="1359" y="431"/>
                    </a:lnTo>
                    <a:lnTo>
                      <a:pt x="1357" y="436"/>
                    </a:lnTo>
                    <a:lnTo>
                      <a:pt x="1355" y="441"/>
                    </a:lnTo>
                    <a:lnTo>
                      <a:pt x="1351" y="445"/>
                    </a:lnTo>
                    <a:lnTo>
                      <a:pt x="1347" y="448"/>
                    </a:lnTo>
                    <a:lnTo>
                      <a:pt x="1342" y="451"/>
                    </a:lnTo>
                    <a:lnTo>
                      <a:pt x="1337" y="452"/>
                    </a:lnTo>
                    <a:lnTo>
                      <a:pt x="1332" y="453"/>
                    </a:lnTo>
                    <a:lnTo>
                      <a:pt x="1332" y="453"/>
                    </a:lnTo>
                    <a:close/>
                    <a:moveTo>
                      <a:pt x="56" y="396"/>
                    </a:moveTo>
                    <a:lnTo>
                      <a:pt x="1304" y="396"/>
                    </a:lnTo>
                    <a:lnTo>
                      <a:pt x="1304" y="56"/>
                    </a:lnTo>
                    <a:lnTo>
                      <a:pt x="963" y="56"/>
                    </a:lnTo>
                    <a:lnTo>
                      <a:pt x="963" y="84"/>
                    </a:lnTo>
                    <a:lnTo>
                      <a:pt x="963" y="84"/>
                    </a:lnTo>
                    <a:lnTo>
                      <a:pt x="962" y="100"/>
                    </a:lnTo>
                    <a:lnTo>
                      <a:pt x="960" y="113"/>
                    </a:lnTo>
                    <a:lnTo>
                      <a:pt x="956" y="127"/>
                    </a:lnTo>
                    <a:lnTo>
                      <a:pt x="952" y="140"/>
                    </a:lnTo>
                    <a:lnTo>
                      <a:pt x="946" y="152"/>
                    </a:lnTo>
                    <a:lnTo>
                      <a:pt x="939" y="164"/>
                    </a:lnTo>
                    <a:lnTo>
                      <a:pt x="931" y="174"/>
                    </a:lnTo>
                    <a:lnTo>
                      <a:pt x="922" y="184"/>
                    </a:lnTo>
                    <a:lnTo>
                      <a:pt x="912" y="193"/>
                    </a:lnTo>
                    <a:lnTo>
                      <a:pt x="901" y="203"/>
                    </a:lnTo>
                    <a:lnTo>
                      <a:pt x="889" y="210"/>
                    </a:lnTo>
                    <a:lnTo>
                      <a:pt x="876" y="215"/>
                    </a:lnTo>
                    <a:lnTo>
                      <a:pt x="863" y="220"/>
                    </a:lnTo>
                    <a:lnTo>
                      <a:pt x="850" y="224"/>
                    </a:lnTo>
                    <a:lnTo>
                      <a:pt x="836" y="226"/>
                    </a:lnTo>
                    <a:lnTo>
                      <a:pt x="821" y="227"/>
                    </a:lnTo>
                    <a:lnTo>
                      <a:pt x="566" y="227"/>
                    </a:lnTo>
                    <a:lnTo>
                      <a:pt x="566" y="227"/>
                    </a:lnTo>
                    <a:lnTo>
                      <a:pt x="552" y="226"/>
                    </a:lnTo>
                    <a:lnTo>
                      <a:pt x="538" y="224"/>
                    </a:lnTo>
                    <a:lnTo>
                      <a:pt x="524" y="220"/>
                    </a:lnTo>
                    <a:lnTo>
                      <a:pt x="511" y="215"/>
                    </a:lnTo>
                    <a:lnTo>
                      <a:pt x="499" y="210"/>
                    </a:lnTo>
                    <a:lnTo>
                      <a:pt x="488" y="203"/>
                    </a:lnTo>
                    <a:lnTo>
                      <a:pt x="476" y="193"/>
                    </a:lnTo>
                    <a:lnTo>
                      <a:pt x="466" y="184"/>
                    </a:lnTo>
                    <a:lnTo>
                      <a:pt x="457" y="174"/>
                    </a:lnTo>
                    <a:lnTo>
                      <a:pt x="449" y="164"/>
                    </a:lnTo>
                    <a:lnTo>
                      <a:pt x="442" y="152"/>
                    </a:lnTo>
                    <a:lnTo>
                      <a:pt x="436" y="140"/>
                    </a:lnTo>
                    <a:lnTo>
                      <a:pt x="431" y="127"/>
                    </a:lnTo>
                    <a:lnTo>
                      <a:pt x="427" y="113"/>
                    </a:lnTo>
                    <a:lnTo>
                      <a:pt x="425" y="100"/>
                    </a:lnTo>
                    <a:lnTo>
                      <a:pt x="425" y="84"/>
                    </a:lnTo>
                    <a:lnTo>
                      <a:pt x="425" y="56"/>
                    </a:lnTo>
                    <a:lnTo>
                      <a:pt x="56" y="56"/>
                    </a:lnTo>
                    <a:lnTo>
                      <a:pt x="56" y="3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59" name="Freeform 369">
                <a:extLst>
                  <a:ext uri="{FF2B5EF4-FFF2-40B4-BE49-F238E27FC236}">
                    <a16:creationId xmlns:a16="http://schemas.microsoft.com/office/drawing/2014/main" id="{9B431CB1-5BE4-4307-8D93-B0F0531ED5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35975" y="5199063"/>
                <a:ext cx="88900" cy="104775"/>
              </a:xfrm>
              <a:custGeom>
                <a:avLst/>
                <a:gdLst>
                  <a:gd name="T0" fmla="*/ 28 w 339"/>
                  <a:gd name="T1" fmla="*/ 397 h 397"/>
                  <a:gd name="T2" fmla="*/ 28 w 339"/>
                  <a:gd name="T3" fmla="*/ 397 h 397"/>
                  <a:gd name="T4" fmla="*/ 20 w 339"/>
                  <a:gd name="T5" fmla="*/ 396 h 397"/>
                  <a:gd name="T6" fmla="*/ 14 w 339"/>
                  <a:gd name="T7" fmla="*/ 393 h 397"/>
                  <a:gd name="T8" fmla="*/ 14 w 339"/>
                  <a:gd name="T9" fmla="*/ 393 h 397"/>
                  <a:gd name="T10" fmla="*/ 9 w 339"/>
                  <a:gd name="T11" fmla="*/ 390 h 397"/>
                  <a:gd name="T12" fmla="*/ 5 w 339"/>
                  <a:gd name="T13" fmla="*/ 386 h 397"/>
                  <a:gd name="T14" fmla="*/ 2 w 339"/>
                  <a:gd name="T15" fmla="*/ 381 h 397"/>
                  <a:gd name="T16" fmla="*/ 1 w 339"/>
                  <a:gd name="T17" fmla="*/ 376 h 397"/>
                  <a:gd name="T18" fmla="*/ 0 w 339"/>
                  <a:gd name="T19" fmla="*/ 371 h 397"/>
                  <a:gd name="T20" fmla="*/ 0 w 339"/>
                  <a:gd name="T21" fmla="*/ 365 h 397"/>
                  <a:gd name="T22" fmla="*/ 1 w 339"/>
                  <a:gd name="T23" fmla="*/ 360 h 397"/>
                  <a:gd name="T24" fmla="*/ 3 w 339"/>
                  <a:gd name="T25" fmla="*/ 355 h 397"/>
                  <a:gd name="T26" fmla="*/ 202 w 339"/>
                  <a:gd name="T27" fmla="*/ 14 h 397"/>
                  <a:gd name="T28" fmla="*/ 202 w 339"/>
                  <a:gd name="T29" fmla="*/ 14 h 397"/>
                  <a:gd name="T30" fmla="*/ 206 w 339"/>
                  <a:gd name="T31" fmla="*/ 8 h 397"/>
                  <a:gd name="T32" fmla="*/ 212 w 339"/>
                  <a:gd name="T33" fmla="*/ 4 h 397"/>
                  <a:gd name="T34" fmla="*/ 219 w 339"/>
                  <a:gd name="T35" fmla="*/ 1 h 397"/>
                  <a:gd name="T36" fmla="*/ 226 w 339"/>
                  <a:gd name="T37" fmla="*/ 0 h 397"/>
                  <a:gd name="T38" fmla="*/ 311 w 339"/>
                  <a:gd name="T39" fmla="*/ 0 h 397"/>
                  <a:gd name="T40" fmla="*/ 311 w 339"/>
                  <a:gd name="T41" fmla="*/ 0 h 397"/>
                  <a:gd name="T42" fmla="*/ 317 w 339"/>
                  <a:gd name="T43" fmla="*/ 1 h 397"/>
                  <a:gd name="T44" fmla="*/ 322 w 339"/>
                  <a:gd name="T45" fmla="*/ 2 h 397"/>
                  <a:gd name="T46" fmla="*/ 327 w 339"/>
                  <a:gd name="T47" fmla="*/ 5 h 397"/>
                  <a:gd name="T48" fmla="*/ 331 w 339"/>
                  <a:gd name="T49" fmla="*/ 8 h 397"/>
                  <a:gd name="T50" fmla="*/ 335 w 339"/>
                  <a:gd name="T51" fmla="*/ 13 h 397"/>
                  <a:gd name="T52" fmla="*/ 337 w 339"/>
                  <a:gd name="T53" fmla="*/ 17 h 397"/>
                  <a:gd name="T54" fmla="*/ 339 w 339"/>
                  <a:gd name="T55" fmla="*/ 23 h 397"/>
                  <a:gd name="T56" fmla="*/ 339 w 339"/>
                  <a:gd name="T57" fmla="*/ 28 h 397"/>
                  <a:gd name="T58" fmla="*/ 339 w 339"/>
                  <a:gd name="T59" fmla="*/ 28 h 397"/>
                  <a:gd name="T60" fmla="*/ 339 w 339"/>
                  <a:gd name="T61" fmla="*/ 35 h 397"/>
                  <a:gd name="T62" fmla="*/ 337 w 339"/>
                  <a:gd name="T63" fmla="*/ 40 h 397"/>
                  <a:gd name="T64" fmla="*/ 335 w 339"/>
                  <a:gd name="T65" fmla="*/ 45 h 397"/>
                  <a:gd name="T66" fmla="*/ 331 w 339"/>
                  <a:gd name="T67" fmla="*/ 49 h 397"/>
                  <a:gd name="T68" fmla="*/ 327 w 339"/>
                  <a:gd name="T69" fmla="*/ 53 h 397"/>
                  <a:gd name="T70" fmla="*/ 322 w 339"/>
                  <a:gd name="T71" fmla="*/ 55 h 397"/>
                  <a:gd name="T72" fmla="*/ 317 w 339"/>
                  <a:gd name="T73" fmla="*/ 57 h 397"/>
                  <a:gd name="T74" fmla="*/ 311 w 339"/>
                  <a:gd name="T75" fmla="*/ 57 h 397"/>
                  <a:gd name="T76" fmla="*/ 242 w 339"/>
                  <a:gd name="T77" fmla="*/ 57 h 397"/>
                  <a:gd name="T78" fmla="*/ 52 w 339"/>
                  <a:gd name="T79" fmla="*/ 383 h 397"/>
                  <a:gd name="T80" fmla="*/ 52 w 339"/>
                  <a:gd name="T81" fmla="*/ 383 h 397"/>
                  <a:gd name="T82" fmla="*/ 47 w 339"/>
                  <a:gd name="T83" fmla="*/ 389 h 397"/>
                  <a:gd name="T84" fmla="*/ 41 w 339"/>
                  <a:gd name="T85" fmla="*/ 394 h 397"/>
                  <a:gd name="T86" fmla="*/ 35 w 339"/>
                  <a:gd name="T87" fmla="*/ 396 h 397"/>
                  <a:gd name="T88" fmla="*/ 28 w 339"/>
                  <a:gd name="T89" fmla="*/ 397 h 397"/>
                  <a:gd name="T90" fmla="*/ 28 w 339"/>
                  <a:gd name="T91" fmla="*/ 397 h 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39" h="397">
                    <a:moveTo>
                      <a:pt x="28" y="397"/>
                    </a:moveTo>
                    <a:lnTo>
                      <a:pt x="28" y="397"/>
                    </a:lnTo>
                    <a:lnTo>
                      <a:pt x="20" y="396"/>
                    </a:lnTo>
                    <a:lnTo>
                      <a:pt x="14" y="393"/>
                    </a:lnTo>
                    <a:lnTo>
                      <a:pt x="14" y="393"/>
                    </a:lnTo>
                    <a:lnTo>
                      <a:pt x="9" y="390"/>
                    </a:lnTo>
                    <a:lnTo>
                      <a:pt x="5" y="386"/>
                    </a:lnTo>
                    <a:lnTo>
                      <a:pt x="2" y="381"/>
                    </a:lnTo>
                    <a:lnTo>
                      <a:pt x="1" y="376"/>
                    </a:lnTo>
                    <a:lnTo>
                      <a:pt x="0" y="371"/>
                    </a:lnTo>
                    <a:lnTo>
                      <a:pt x="0" y="365"/>
                    </a:lnTo>
                    <a:lnTo>
                      <a:pt x="1" y="360"/>
                    </a:lnTo>
                    <a:lnTo>
                      <a:pt x="3" y="355"/>
                    </a:lnTo>
                    <a:lnTo>
                      <a:pt x="202" y="14"/>
                    </a:lnTo>
                    <a:lnTo>
                      <a:pt x="202" y="14"/>
                    </a:lnTo>
                    <a:lnTo>
                      <a:pt x="206" y="8"/>
                    </a:lnTo>
                    <a:lnTo>
                      <a:pt x="212" y="4"/>
                    </a:lnTo>
                    <a:lnTo>
                      <a:pt x="219" y="1"/>
                    </a:lnTo>
                    <a:lnTo>
                      <a:pt x="226" y="0"/>
                    </a:lnTo>
                    <a:lnTo>
                      <a:pt x="311" y="0"/>
                    </a:lnTo>
                    <a:lnTo>
                      <a:pt x="311" y="0"/>
                    </a:lnTo>
                    <a:lnTo>
                      <a:pt x="317" y="1"/>
                    </a:lnTo>
                    <a:lnTo>
                      <a:pt x="322" y="2"/>
                    </a:lnTo>
                    <a:lnTo>
                      <a:pt x="327" y="5"/>
                    </a:lnTo>
                    <a:lnTo>
                      <a:pt x="331" y="8"/>
                    </a:lnTo>
                    <a:lnTo>
                      <a:pt x="335" y="13"/>
                    </a:lnTo>
                    <a:lnTo>
                      <a:pt x="337" y="17"/>
                    </a:lnTo>
                    <a:lnTo>
                      <a:pt x="339" y="23"/>
                    </a:lnTo>
                    <a:lnTo>
                      <a:pt x="339" y="28"/>
                    </a:lnTo>
                    <a:lnTo>
                      <a:pt x="339" y="28"/>
                    </a:lnTo>
                    <a:lnTo>
                      <a:pt x="339" y="35"/>
                    </a:lnTo>
                    <a:lnTo>
                      <a:pt x="337" y="40"/>
                    </a:lnTo>
                    <a:lnTo>
                      <a:pt x="335" y="45"/>
                    </a:lnTo>
                    <a:lnTo>
                      <a:pt x="331" y="49"/>
                    </a:lnTo>
                    <a:lnTo>
                      <a:pt x="327" y="53"/>
                    </a:lnTo>
                    <a:lnTo>
                      <a:pt x="322" y="55"/>
                    </a:lnTo>
                    <a:lnTo>
                      <a:pt x="317" y="57"/>
                    </a:lnTo>
                    <a:lnTo>
                      <a:pt x="311" y="57"/>
                    </a:lnTo>
                    <a:lnTo>
                      <a:pt x="242" y="57"/>
                    </a:lnTo>
                    <a:lnTo>
                      <a:pt x="52" y="383"/>
                    </a:lnTo>
                    <a:lnTo>
                      <a:pt x="52" y="383"/>
                    </a:lnTo>
                    <a:lnTo>
                      <a:pt x="47" y="389"/>
                    </a:lnTo>
                    <a:lnTo>
                      <a:pt x="41" y="394"/>
                    </a:lnTo>
                    <a:lnTo>
                      <a:pt x="35" y="396"/>
                    </a:lnTo>
                    <a:lnTo>
                      <a:pt x="28" y="397"/>
                    </a:lnTo>
                    <a:lnTo>
                      <a:pt x="28" y="3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60" name="Freeform 370">
                <a:extLst>
                  <a:ext uri="{FF2B5EF4-FFF2-40B4-BE49-F238E27FC236}">
                    <a16:creationId xmlns:a16="http://schemas.microsoft.com/office/drawing/2014/main" id="{7FB87C5C-62E1-4492-B762-F43884A1A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5850" y="5199063"/>
                <a:ext cx="90488" cy="104775"/>
              </a:xfrm>
              <a:custGeom>
                <a:avLst/>
                <a:gdLst>
                  <a:gd name="T0" fmla="*/ 312 w 340"/>
                  <a:gd name="T1" fmla="*/ 397 h 397"/>
                  <a:gd name="T2" fmla="*/ 312 w 340"/>
                  <a:gd name="T3" fmla="*/ 397 h 397"/>
                  <a:gd name="T4" fmla="*/ 304 w 340"/>
                  <a:gd name="T5" fmla="*/ 396 h 397"/>
                  <a:gd name="T6" fmla="*/ 298 w 340"/>
                  <a:gd name="T7" fmla="*/ 394 h 397"/>
                  <a:gd name="T8" fmla="*/ 292 w 340"/>
                  <a:gd name="T9" fmla="*/ 389 h 397"/>
                  <a:gd name="T10" fmla="*/ 287 w 340"/>
                  <a:gd name="T11" fmla="*/ 383 h 397"/>
                  <a:gd name="T12" fmla="*/ 97 w 340"/>
                  <a:gd name="T13" fmla="*/ 57 h 397"/>
                  <a:gd name="T14" fmla="*/ 28 w 340"/>
                  <a:gd name="T15" fmla="*/ 57 h 397"/>
                  <a:gd name="T16" fmla="*/ 28 w 340"/>
                  <a:gd name="T17" fmla="*/ 57 h 397"/>
                  <a:gd name="T18" fmla="*/ 22 w 340"/>
                  <a:gd name="T19" fmla="*/ 57 h 397"/>
                  <a:gd name="T20" fmla="*/ 17 w 340"/>
                  <a:gd name="T21" fmla="*/ 55 h 397"/>
                  <a:gd name="T22" fmla="*/ 12 w 340"/>
                  <a:gd name="T23" fmla="*/ 53 h 397"/>
                  <a:gd name="T24" fmla="*/ 8 w 340"/>
                  <a:gd name="T25" fmla="*/ 49 h 397"/>
                  <a:gd name="T26" fmla="*/ 5 w 340"/>
                  <a:gd name="T27" fmla="*/ 45 h 397"/>
                  <a:gd name="T28" fmla="*/ 2 w 340"/>
                  <a:gd name="T29" fmla="*/ 40 h 397"/>
                  <a:gd name="T30" fmla="*/ 0 w 340"/>
                  <a:gd name="T31" fmla="*/ 35 h 397"/>
                  <a:gd name="T32" fmla="*/ 0 w 340"/>
                  <a:gd name="T33" fmla="*/ 28 h 397"/>
                  <a:gd name="T34" fmla="*/ 0 w 340"/>
                  <a:gd name="T35" fmla="*/ 28 h 397"/>
                  <a:gd name="T36" fmla="*/ 0 w 340"/>
                  <a:gd name="T37" fmla="*/ 23 h 397"/>
                  <a:gd name="T38" fmla="*/ 2 w 340"/>
                  <a:gd name="T39" fmla="*/ 17 h 397"/>
                  <a:gd name="T40" fmla="*/ 5 w 340"/>
                  <a:gd name="T41" fmla="*/ 13 h 397"/>
                  <a:gd name="T42" fmla="*/ 8 w 340"/>
                  <a:gd name="T43" fmla="*/ 8 h 397"/>
                  <a:gd name="T44" fmla="*/ 12 w 340"/>
                  <a:gd name="T45" fmla="*/ 5 h 397"/>
                  <a:gd name="T46" fmla="*/ 17 w 340"/>
                  <a:gd name="T47" fmla="*/ 2 h 397"/>
                  <a:gd name="T48" fmla="*/ 22 w 340"/>
                  <a:gd name="T49" fmla="*/ 1 h 397"/>
                  <a:gd name="T50" fmla="*/ 28 w 340"/>
                  <a:gd name="T51" fmla="*/ 0 h 397"/>
                  <a:gd name="T52" fmla="*/ 113 w 340"/>
                  <a:gd name="T53" fmla="*/ 0 h 397"/>
                  <a:gd name="T54" fmla="*/ 113 w 340"/>
                  <a:gd name="T55" fmla="*/ 0 h 397"/>
                  <a:gd name="T56" fmla="*/ 120 w 340"/>
                  <a:gd name="T57" fmla="*/ 1 h 397"/>
                  <a:gd name="T58" fmla="*/ 127 w 340"/>
                  <a:gd name="T59" fmla="*/ 4 h 397"/>
                  <a:gd name="T60" fmla="*/ 133 w 340"/>
                  <a:gd name="T61" fmla="*/ 8 h 397"/>
                  <a:gd name="T62" fmla="*/ 137 w 340"/>
                  <a:gd name="T63" fmla="*/ 14 h 397"/>
                  <a:gd name="T64" fmla="*/ 336 w 340"/>
                  <a:gd name="T65" fmla="*/ 355 h 397"/>
                  <a:gd name="T66" fmla="*/ 336 w 340"/>
                  <a:gd name="T67" fmla="*/ 355 h 397"/>
                  <a:gd name="T68" fmla="*/ 338 w 340"/>
                  <a:gd name="T69" fmla="*/ 360 h 397"/>
                  <a:gd name="T70" fmla="*/ 339 w 340"/>
                  <a:gd name="T71" fmla="*/ 365 h 397"/>
                  <a:gd name="T72" fmla="*/ 340 w 340"/>
                  <a:gd name="T73" fmla="*/ 371 h 397"/>
                  <a:gd name="T74" fmla="*/ 339 w 340"/>
                  <a:gd name="T75" fmla="*/ 376 h 397"/>
                  <a:gd name="T76" fmla="*/ 337 w 340"/>
                  <a:gd name="T77" fmla="*/ 381 h 397"/>
                  <a:gd name="T78" fmla="*/ 334 w 340"/>
                  <a:gd name="T79" fmla="*/ 386 h 397"/>
                  <a:gd name="T80" fmla="*/ 330 w 340"/>
                  <a:gd name="T81" fmla="*/ 390 h 397"/>
                  <a:gd name="T82" fmla="*/ 326 w 340"/>
                  <a:gd name="T83" fmla="*/ 393 h 397"/>
                  <a:gd name="T84" fmla="*/ 326 w 340"/>
                  <a:gd name="T85" fmla="*/ 393 h 397"/>
                  <a:gd name="T86" fmla="*/ 319 w 340"/>
                  <a:gd name="T87" fmla="*/ 396 h 397"/>
                  <a:gd name="T88" fmla="*/ 312 w 340"/>
                  <a:gd name="T89" fmla="*/ 397 h 397"/>
                  <a:gd name="T90" fmla="*/ 312 w 340"/>
                  <a:gd name="T91" fmla="*/ 397 h 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40" h="397">
                    <a:moveTo>
                      <a:pt x="312" y="397"/>
                    </a:moveTo>
                    <a:lnTo>
                      <a:pt x="312" y="397"/>
                    </a:lnTo>
                    <a:lnTo>
                      <a:pt x="304" y="396"/>
                    </a:lnTo>
                    <a:lnTo>
                      <a:pt x="298" y="394"/>
                    </a:lnTo>
                    <a:lnTo>
                      <a:pt x="292" y="389"/>
                    </a:lnTo>
                    <a:lnTo>
                      <a:pt x="287" y="383"/>
                    </a:lnTo>
                    <a:lnTo>
                      <a:pt x="97" y="57"/>
                    </a:lnTo>
                    <a:lnTo>
                      <a:pt x="28" y="57"/>
                    </a:lnTo>
                    <a:lnTo>
                      <a:pt x="28" y="57"/>
                    </a:lnTo>
                    <a:lnTo>
                      <a:pt x="22" y="57"/>
                    </a:lnTo>
                    <a:lnTo>
                      <a:pt x="17" y="55"/>
                    </a:lnTo>
                    <a:lnTo>
                      <a:pt x="12" y="53"/>
                    </a:lnTo>
                    <a:lnTo>
                      <a:pt x="8" y="49"/>
                    </a:lnTo>
                    <a:lnTo>
                      <a:pt x="5" y="45"/>
                    </a:lnTo>
                    <a:lnTo>
                      <a:pt x="2" y="40"/>
                    </a:lnTo>
                    <a:lnTo>
                      <a:pt x="0" y="35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2" y="17"/>
                    </a:lnTo>
                    <a:lnTo>
                      <a:pt x="5" y="13"/>
                    </a:lnTo>
                    <a:lnTo>
                      <a:pt x="8" y="8"/>
                    </a:lnTo>
                    <a:lnTo>
                      <a:pt x="12" y="5"/>
                    </a:lnTo>
                    <a:lnTo>
                      <a:pt x="17" y="2"/>
                    </a:lnTo>
                    <a:lnTo>
                      <a:pt x="22" y="1"/>
                    </a:lnTo>
                    <a:lnTo>
                      <a:pt x="28" y="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120" y="1"/>
                    </a:lnTo>
                    <a:lnTo>
                      <a:pt x="127" y="4"/>
                    </a:lnTo>
                    <a:lnTo>
                      <a:pt x="133" y="8"/>
                    </a:lnTo>
                    <a:lnTo>
                      <a:pt x="137" y="14"/>
                    </a:lnTo>
                    <a:lnTo>
                      <a:pt x="336" y="355"/>
                    </a:lnTo>
                    <a:lnTo>
                      <a:pt x="336" y="355"/>
                    </a:lnTo>
                    <a:lnTo>
                      <a:pt x="338" y="360"/>
                    </a:lnTo>
                    <a:lnTo>
                      <a:pt x="339" y="365"/>
                    </a:lnTo>
                    <a:lnTo>
                      <a:pt x="340" y="371"/>
                    </a:lnTo>
                    <a:lnTo>
                      <a:pt x="339" y="376"/>
                    </a:lnTo>
                    <a:lnTo>
                      <a:pt x="337" y="381"/>
                    </a:lnTo>
                    <a:lnTo>
                      <a:pt x="334" y="386"/>
                    </a:lnTo>
                    <a:lnTo>
                      <a:pt x="330" y="390"/>
                    </a:lnTo>
                    <a:lnTo>
                      <a:pt x="326" y="393"/>
                    </a:lnTo>
                    <a:lnTo>
                      <a:pt x="326" y="393"/>
                    </a:lnTo>
                    <a:lnTo>
                      <a:pt x="319" y="396"/>
                    </a:lnTo>
                    <a:lnTo>
                      <a:pt x="312" y="397"/>
                    </a:lnTo>
                    <a:lnTo>
                      <a:pt x="312" y="3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61" name="Freeform 371">
                <a:extLst>
                  <a:ext uri="{FF2B5EF4-FFF2-40B4-BE49-F238E27FC236}">
                    <a16:creationId xmlns:a16="http://schemas.microsoft.com/office/drawing/2014/main" id="{0EFFC86A-E352-40DB-9232-7295E228D71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570913" y="5168901"/>
                <a:ext cx="104775" cy="104775"/>
              </a:xfrm>
              <a:custGeom>
                <a:avLst/>
                <a:gdLst>
                  <a:gd name="T0" fmla="*/ 22 w 398"/>
                  <a:gd name="T1" fmla="*/ 393 h 394"/>
                  <a:gd name="T2" fmla="*/ 5 w 398"/>
                  <a:gd name="T3" fmla="*/ 382 h 394"/>
                  <a:gd name="T4" fmla="*/ 0 w 398"/>
                  <a:gd name="T5" fmla="*/ 366 h 394"/>
                  <a:gd name="T6" fmla="*/ 6 w 398"/>
                  <a:gd name="T7" fmla="*/ 309 h 394"/>
                  <a:gd name="T8" fmla="*/ 23 w 398"/>
                  <a:gd name="T9" fmla="*/ 263 h 394"/>
                  <a:gd name="T10" fmla="*/ 53 w 398"/>
                  <a:gd name="T11" fmla="*/ 224 h 394"/>
                  <a:gd name="T12" fmla="*/ 96 w 398"/>
                  <a:gd name="T13" fmla="*/ 194 h 394"/>
                  <a:gd name="T14" fmla="*/ 83 w 398"/>
                  <a:gd name="T15" fmla="*/ 170 h 394"/>
                  <a:gd name="T16" fmla="*/ 75 w 398"/>
                  <a:gd name="T17" fmla="*/ 134 h 394"/>
                  <a:gd name="T18" fmla="*/ 77 w 398"/>
                  <a:gd name="T19" fmla="*/ 99 h 394"/>
                  <a:gd name="T20" fmla="*/ 96 w 398"/>
                  <a:gd name="T21" fmla="*/ 55 h 394"/>
                  <a:gd name="T22" fmla="*/ 129 w 398"/>
                  <a:gd name="T23" fmla="*/ 21 h 394"/>
                  <a:gd name="T24" fmla="*/ 173 w 398"/>
                  <a:gd name="T25" fmla="*/ 2 h 394"/>
                  <a:gd name="T26" fmla="*/ 212 w 398"/>
                  <a:gd name="T27" fmla="*/ 0 h 394"/>
                  <a:gd name="T28" fmla="*/ 258 w 398"/>
                  <a:gd name="T29" fmla="*/ 15 h 394"/>
                  <a:gd name="T30" fmla="*/ 295 w 398"/>
                  <a:gd name="T31" fmla="*/ 46 h 394"/>
                  <a:gd name="T32" fmla="*/ 318 w 398"/>
                  <a:gd name="T33" fmla="*/ 88 h 394"/>
                  <a:gd name="T34" fmla="*/ 323 w 398"/>
                  <a:gd name="T35" fmla="*/ 124 h 394"/>
                  <a:gd name="T36" fmla="*/ 318 w 398"/>
                  <a:gd name="T37" fmla="*/ 162 h 394"/>
                  <a:gd name="T38" fmla="*/ 302 w 398"/>
                  <a:gd name="T39" fmla="*/ 194 h 394"/>
                  <a:gd name="T40" fmla="*/ 335 w 398"/>
                  <a:gd name="T41" fmla="*/ 216 h 394"/>
                  <a:gd name="T42" fmla="*/ 367 w 398"/>
                  <a:gd name="T43" fmla="*/ 253 h 394"/>
                  <a:gd name="T44" fmla="*/ 389 w 398"/>
                  <a:gd name="T45" fmla="*/ 297 h 394"/>
                  <a:gd name="T46" fmla="*/ 398 w 398"/>
                  <a:gd name="T47" fmla="*/ 351 h 394"/>
                  <a:gd name="T48" fmla="*/ 396 w 398"/>
                  <a:gd name="T49" fmla="*/ 377 h 394"/>
                  <a:gd name="T50" fmla="*/ 381 w 398"/>
                  <a:gd name="T51" fmla="*/ 392 h 394"/>
                  <a:gd name="T52" fmla="*/ 58 w 398"/>
                  <a:gd name="T53" fmla="*/ 337 h 394"/>
                  <a:gd name="T54" fmla="*/ 336 w 398"/>
                  <a:gd name="T55" fmla="*/ 318 h 394"/>
                  <a:gd name="T56" fmla="*/ 322 w 398"/>
                  <a:gd name="T57" fmla="*/ 285 h 394"/>
                  <a:gd name="T58" fmla="*/ 299 w 398"/>
                  <a:gd name="T59" fmla="*/ 260 h 394"/>
                  <a:gd name="T60" fmla="*/ 244 w 398"/>
                  <a:gd name="T61" fmla="*/ 231 h 394"/>
                  <a:gd name="T62" fmla="*/ 227 w 398"/>
                  <a:gd name="T63" fmla="*/ 216 h 394"/>
                  <a:gd name="T64" fmla="*/ 227 w 398"/>
                  <a:gd name="T65" fmla="*/ 193 h 394"/>
                  <a:gd name="T66" fmla="*/ 243 w 398"/>
                  <a:gd name="T67" fmla="*/ 176 h 394"/>
                  <a:gd name="T68" fmla="*/ 262 w 398"/>
                  <a:gd name="T69" fmla="*/ 149 h 394"/>
                  <a:gd name="T70" fmla="*/ 266 w 398"/>
                  <a:gd name="T71" fmla="*/ 124 h 394"/>
                  <a:gd name="T72" fmla="*/ 261 w 398"/>
                  <a:gd name="T73" fmla="*/ 98 h 394"/>
                  <a:gd name="T74" fmla="*/ 247 w 398"/>
                  <a:gd name="T75" fmla="*/ 77 h 394"/>
                  <a:gd name="T76" fmla="*/ 225 w 398"/>
                  <a:gd name="T77" fmla="*/ 62 h 394"/>
                  <a:gd name="T78" fmla="*/ 199 w 398"/>
                  <a:gd name="T79" fmla="*/ 57 h 394"/>
                  <a:gd name="T80" fmla="*/ 179 w 398"/>
                  <a:gd name="T81" fmla="*/ 60 h 394"/>
                  <a:gd name="T82" fmla="*/ 155 w 398"/>
                  <a:gd name="T83" fmla="*/ 72 h 394"/>
                  <a:gd name="T84" fmla="*/ 139 w 398"/>
                  <a:gd name="T85" fmla="*/ 92 h 394"/>
                  <a:gd name="T86" fmla="*/ 131 w 398"/>
                  <a:gd name="T87" fmla="*/ 117 h 394"/>
                  <a:gd name="T88" fmla="*/ 133 w 398"/>
                  <a:gd name="T89" fmla="*/ 142 h 394"/>
                  <a:gd name="T90" fmla="*/ 148 w 398"/>
                  <a:gd name="T91" fmla="*/ 170 h 394"/>
                  <a:gd name="T92" fmla="*/ 166 w 398"/>
                  <a:gd name="T93" fmla="*/ 186 h 394"/>
                  <a:gd name="T94" fmla="*/ 172 w 398"/>
                  <a:gd name="T95" fmla="*/ 208 h 394"/>
                  <a:gd name="T96" fmla="*/ 153 w 398"/>
                  <a:gd name="T97" fmla="*/ 231 h 394"/>
                  <a:gd name="T98" fmla="*/ 107 w 398"/>
                  <a:gd name="T99" fmla="*/ 254 h 394"/>
                  <a:gd name="T100" fmla="*/ 81 w 398"/>
                  <a:gd name="T101" fmla="*/ 278 h 394"/>
                  <a:gd name="T102" fmla="*/ 64 w 398"/>
                  <a:gd name="T103" fmla="*/ 309 h 394"/>
                  <a:gd name="T104" fmla="*/ 58 w 398"/>
                  <a:gd name="T105" fmla="*/ 337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98" h="394">
                    <a:moveTo>
                      <a:pt x="369" y="394"/>
                    </a:moveTo>
                    <a:lnTo>
                      <a:pt x="28" y="394"/>
                    </a:lnTo>
                    <a:lnTo>
                      <a:pt x="28" y="394"/>
                    </a:lnTo>
                    <a:lnTo>
                      <a:pt x="22" y="393"/>
                    </a:lnTo>
                    <a:lnTo>
                      <a:pt x="17" y="392"/>
                    </a:lnTo>
                    <a:lnTo>
                      <a:pt x="12" y="389"/>
                    </a:lnTo>
                    <a:lnTo>
                      <a:pt x="8" y="386"/>
                    </a:lnTo>
                    <a:lnTo>
                      <a:pt x="5" y="382"/>
                    </a:lnTo>
                    <a:lnTo>
                      <a:pt x="2" y="377"/>
                    </a:lnTo>
                    <a:lnTo>
                      <a:pt x="0" y="371"/>
                    </a:lnTo>
                    <a:lnTo>
                      <a:pt x="0" y="366"/>
                    </a:lnTo>
                    <a:lnTo>
                      <a:pt x="0" y="366"/>
                    </a:lnTo>
                    <a:lnTo>
                      <a:pt x="0" y="351"/>
                    </a:lnTo>
                    <a:lnTo>
                      <a:pt x="1" y="336"/>
                    </a:lnTo>
                    <a:lnTo>
                      <a:pt x="3" y="322"/>
                    </a:lnTo>
                    <a:lnTo>
                      <a:pt x="6" y="309"/>
                    </a:lnTo>
                    <a:lnTo>
                      <a:pt x="9" y="297"/>
                    </a:lnTo>
                    <a:lnTo>
                      <a:pt x="13" y="285"/>
                    </a:lnTo>
                    <a:lnTo>
                      <a:pt x="18" y="274"/>
                    </a:lnTo>
                    <a:lnTo>
                      <a:pt x="23" y="263"/>
                    </a:lnTo>
                    <a:lnTo>
                      <a:pt x="30" y="253"/>
                    </a:lnTo>
                    <a:lnTo>
                      <a:pt x="37" y="243"/>
                    </a:lnTo>
                    <a:lnTo>
                      <a:pt x="44" y="233"/>
                    </a:lnTo>
                    <a:lnTo>
                      <a:pt x="53" y="224"/>
                    </a:lnTo>
                    <a:lnTo>
                      <a:pt x="62" y="216"/>
                    </a:lnTo>
                    <a:lnTo>
                      <a:pt x="72" y="208"/>
                    </a:lnTo>
                    <a:lnTo>
                      <a:pt x="84" y="201"/>
                    </a:lnTo>
                    <a:lnTo>
                      <a:pt x="96" y="194"/>
                    </a:lnTo>
                    <a:lnTo>
                      <a:pt x="96" y="194"/>
                    </a:lnTo>
                    <a:lnTo>
                      <a:pt x="91" y="187"/>
                    </a:lnTo>
                    <a:lnTo>
                      <a:pt x="87" y="179"/>
                    </a:lnTo>
                    <a:lnTo>
                      <a:pt x="83" y="170"/>
                    </a:lnTo>
                    <a:lnTo>
                      <a:pt x="80" y="162"/>
                    </a:lnTo>
                    <a:lnTo>
                      <a:pt x="78" y="153"/>
                    </a:lnTo>
                    <a:lnTo>
                      <a:pt x="76" y="144"/>
                    </a:lnTo>
                    <a:lnTo>
                      <a:pt x="75" y="134"/>
                    </a:lnTo>
                    <a:lnTo>
                      <a:pt x="73" y="124"/>
                    </a:lnTo>
                    <a:lnTo>
                      <a:pt x="73" y="124"/>
                    </a:lnTo>
                    <a:lnTo>
                      <a:pt x="75" y="112"/>
                    </a:lnTo>
                    <a:lnTo>
                      <a:pt x="77" y="99"/>
                    </a:lnTo>
                    <a:lnTo>
                      <a:pt x="80" y="88"/>
                    </a:lnTo>
                    <a:lnTo>
                      <a:pt x="84" y="76"/>
                    </a:lnTo>
                    <a:lnTo>
                      <a:pt x="89" y="65"/>
                    </a:lnTo>
                    <a:lnTo>
                      <a:pt x="96" y="55"/>
                    </a:lnTo>
                    <a:lnTo>
                      <a:pt x="103" y="46"/>
                    </a:lnTo>
                    <a:lnTo>
                      <a:pt x="111" y="36"/>
                    </a:lnTo>
                    <a:lnTo>
                      <a:pt x="119" y="28"/>
                    </a:lnTo>
                    <a:lnTo>
                      <a:pt x="129" y="21"/>
                    </a:lnTo>
                    <a:lnTo>
                      <a:pt x="139" y="15"/>
                    </a:lnTo>
                    <a:lnTo>
                      <a:pt x="150" y="9"/>
                    </a:lnTo>
                    <a:lnTo>
                      <a:pt x="161" y="5"/>
                    </a:lnTo>
                    <a:lnTo>
                      <a:pt x="173" y="2"/>
                    </a:lnTo>
                    <a:lnTo>
                      <a:pt x="186" y="0"/>
                    </a:lnTo>
                    <a:lnTo>
                      <a:pt x="199" y="0"/>
                    </a:lnTo>
                    <a:lnTo>
                      <a:pt x="199" y="0"/>
                    </a:lnTo>
                    <a:lnTo>
                      <a:pt x="212" y="0"/>
                    </a:lnTo>
                    <a:lnTo>
                      <a:pt x="224" y="2"/>
                    </a:lnTo>
                    <a:lnTo>
                      <a:pt x="236" y="5"/>
                    </a:lnTo>
                    <a:lnTo>
                      <a:pt x="247" y="9"/>
                    </a:lnTo>
                    <a:lnTo>
                      <a:pt x="258" y="15"/>
                    </a:lnTo>
                    <a:lnTo>
                      <a:pt x="268" y="21"/>
                    </a:lnTo>
                    <a:lnTo>
                      <a:pt x="278" y="28"/>
                    </a:lnTo>
                    <a:lnTo>
                      <a:pt x="287" y="36"/>
                    </a:lnTo>
                    <a:lnTo>
                      <a:pt x="295" y="46"/>
                    </a:lnTo>
                    <a:lnTo>
                      <a:pt x="302" y="55"/>
                    </a:lnTo>
                    <a:lnTo>
                      <a:pt x="309" y="65"/>
                    </a:lnTo>
                    <a:lnTo>
                      <a:pt x="314" y="76"/>
                    </a:lnTo>
                    <a:lnTo>
                      <a:pt x="318" y="88"/>
                    </a:lnTo>
                    <a:lnTo>
                      <a:pt x="321" y="99"/>
                    </a:lnTo>
                    <a:lnTo>
                      <a:pt x="323" y="112"/>
                    </a:lnTo>
                    <a:lnTo>
                      <a:pt x="323" y="124"/>
                    </a:lnTo>
                    <a:lnTo>
                      <a:pt x="323" y="124"/>
                    </a:lnTo>
                    <a:lnTo>
                      <a:pt x="323" y="134"/>
                    </a:lnTo>
                    <a:lnTo>
                      <a:pt x="322" y="144"/>
                    </a:lnTo>
                    <a:lnTo>
                      <a:pt x="320" y="153"/>
                    </a:lnTo>
                    <a:lnTo>
                      <a:pt x="318" y="162"/>
                    </a:lnTo>
                    <a:lnTo>
                      <a:pt x="315" y="170"/>
                    </a:lnTo>
                    <a:lnTo>
                      <a:pt x="311" y="179"/>
                    </a:lnTo>
                    <a:lnTo>
                      <a:pt x="307" y="187"/>
                    </a:lnTo>
                    <a:lnTo>
                      <a:pt x="302" y="194"/>
                    </a:lnTo>
                    <a:lnTo>
                      <a:pt x="302" y="194"/>
                    </a:lnTo>
                    <a:lnTo>
                      <a:pt x="314" y="201"/>
                    </a:lnTo>
                    <a:lnTo>
                      <a:pt x="325" y="208"/>
                    </a:lnTo>
                    <a:lnTo>
                      <a:pt x="335" y="216"/>
                    </a:lnTo>
                    <a:lnTo>
                      <a:pt x="344" y="224"/>
                    </a:lnTo>
                    <a:lnTo>
                      <a:pt x="353" y="233"/>
                    </a:lnTo>
                    <a:lnTo>
                      <a:pt x="360" y="243"/>
                    </a:lnTo>
                    <a:lnTo>
                      <a:pt x="367" y="253"/>
                    </a:lnTo>
                    <a:lnTo>
                      <a:pt x="374" y="263"/>
                    </a:lnTo>
                    <a:lnTo>
                      <a:pt x="380" y="274"/>
                    </a:lnTo>
                    <a:lnTo>
                      <a:pt x="385" y="285"/>
                    </a:lnTo>
                    <a:lnTo>
                      <a:pt x="389" y="297"/>
                    </a:lnTo>
                    <a:lnTo>
                      <a:pt x="392" y="309"/>
                    </a:lnTo>
                    <a:lnTo>
                      <a:pt x="395" y="322"/>
                    </a:lnTo>
                    <a:lnTo>
                      <a:pt x="397" y="336"/>
                    </a:lnTo>
                    <a:lnTo>
                      <a:pt x="398" y="351"/>
                    </a:lnTo>
                    <a:lnTo>
                      <a:pt x="398" y="366"/>
                    </a:lnTo>
                    <a:lnTo>
                      <a:pt x="398" y="366"/>
                    </a:lnTo>
                    <a:lnTo>
                      <a:pt x="398" y="371"/>
                    </a:lnTo>
                    <a:lnTo>
                      <a:pt x="396" y="377"/>
                    </a:lnTo>
                    <a:lnTo>
                      <a:pt x="393" y="382"/>
                    </a:lnTo>
                    <a:lnTo>
                      <a:pt x="390" y="386"/>
                    </a:lnTo>
                    <a:lnTo>
                      <a:pt x="386" y="389"/>
                    </a:lnTo>
                    <a:lnTo>
                      <a:pt x="381" y="392"/>
                    </a:lnTo>
                    <a:lnTo>
                      <a:pt x="375" y="393"/>
                    </a:lnTo>
                    <a:lnTo>
                      <a:pt x="369" y="394"/>
                    </a:lnTo>
                    <a:lnTo>
                      <a:pt x="369" y="394"/>
                    </a:lnTo>
                    <a:close/>
                    <a:moveTo>
                      <a:pt x="58" y="337"/>
                    </a:moveTo>
                    <a:lnTo>
                      <a:pt x="339" y="337"/>
                    </a:lnTo>
                    <a:lnTo>
                      <a:pt x="339" y="337"/>
                    </a:lnTo>
                    <a:lnTo>
                      <a:pt x="338" y="327"/>
                    </a:lnTo>
                    <a:lnTo>
                      <a:pt x="336" y="318"/>
                    </a:lnTo>
                    <a:lnTo>
                      <a:pt x="333" y="309"/>
                    </a:lnTo>
                    <a:lnTo>
                      <a:pt x="330" y="300"/>
                    </a:lnTo>
                    <a:lnTo>
                      <a:pt x="326" y="293"/>
                    </a:lnTo>
                    <a:lnTo>
                      <a:pt x="322" y="285"/>
                    </a:lnTo>
                    <a:lnTo>
                      <a:pt x="317" y="278"/>
                    </a:lnTo>
                    <a:lnTo>
                      <a:pt x="311" y="271"/>
                    </a:lnTo>
                    <a:lnTo>
                      <a:pt x="305" y="265"/>
                    </a:lnTo>
                    <a:lnTo>
                      <a:pt x="299" y="260"/>
                    </a:lnTo>
                    <a:lnTo>
                      <a:pt x="291" y="254"/>
                    </a:lnTo>
                    <a:lnTo>
                      <a:pt x="283" y="249"/>
                    </a:lnTo>
                    <a:lnTo>
                      <a:pt x="264" y="239"/>
                    </a:lnTo>
                    <a:lnTo>
                      <a:pt x="244" y="231"/>
                    </a:lnTo>
                    <a:lnTo>
                      <a:pt x="244" y="231"/>
                    </a:lnTo>
                    <a:lnTo>
                      <a:pt x="237" y="227"/>
                    </a:lnTo>
                    <a:lnTo>
                      <a:pt x="231" y="222"/>
                    </a:lnTo>
                    <a:lnTo>
                      <a:pt x="227" y="216"/>
                    </a:lnTo>
                    <a:lnTo>
                      <a:pt x="225" y="208"/>
                    </a:lnTo>
                    <a:lnTo>
                      <a:pt x="225" y="208"/>
                    </a:lnTo>
                    <a:lnTo>
                      <a:pt x="225" y="200"/>
                    </a:lnTo>
                    <a:lnTo>
                      <a:pt x="227" y="193"/>
                    </a:lnTo>
                    <a:lnTo>
                      <a:pt x="231" y="186"/>
                    </a:lnTo>
                    <a:lnTo>
                      <a:pt x="237" y="181"/>
                    </a:lnTo>
                    <a:lnTo>
                      <a:pt x="237" y="181"/>
                    </a:lnTo>
                    <a:lnTo>
                      <a:pt x="243" y="176"/>
                    </a:lnTo>
                    <a:lnTo>
                      <a:pt x="249" y="170"/>
                    </a:lnTo>
                    <a:lnTo>
                      <a:pt x="254" y="164"/>
                    </a:lnTo>
                    <a:lnTo>
                      <a:pt x="258" y="157"/>
                    </a:lnTo>
                    <a:lnTo>
                      <a:pt x="262" y="149"/>
                    </a:lnTo>
                    <a:lnTo>
                      <a:pt x="264" y="142"/>
                    </a:lnTo>
                    <a:lnTo>
                      <a:pt x="266" y="132"/>
                    </a:lnTo>
                    <a:lnTo>
                      <a:pt x="266" y="124"/>
                    </a:lnTo>
                    <a:lnTo>
                      <a:pt x="266" y="124"/>
                    </a:lnTo>
                    <a:lnTo>
                      <a:pt x="266" y="117"/>
                    </a:lnTo>
                    <a:lnTo>
                      <a:pt x="265" y="111"/>
                    </a:lnTo>
                    <a:lnTo>
                      <a:pt x="263" y="104"/>
                    </a:lnTo>
                    <a:lnTo>
                      <a:pt x="261" y="98"/>
                    </a:lnTo>
                    <a:lnTo>
                      <a:pt x="258" y="92"/>
                    </a:lnTo>
                    <a:lnTo>
                      <a:pt x="255" y="87"/>
                    </a:lnTo>
                    <a:lnTo>
                      <a:pt x="251" y="81"/>
                    </a:lnTo>
                    <a:lnTo>
                      <a:pt x="247" y="77"/>
                    </a:lnTo>
                    <a:lnTo>
                      <a:pt x="242" y="72"/>
                    </a:lnTo>
                    <a:lnTo>
                      <a:pt x="237" y="68"/>
                    </a:lnTo>
                    <a:lnTo>
                      <a:pt x="231" y="65"/>
                    </a:lnTo>
                    <a:lnTo>
                      <a:pt x="225" y="62"/>
                    </a:lnTo>
                    <a:lnTo>
                      <a:pt x="219" y="60"/>
                    </a:lnTo>
                    <a:lnTo>
                      <a:pt x="213" y="58"/>
                    </a:lnTo>
                    <a:lnTo>
                      <a:pt x="206" y="57"/>
                    </a:lnTo>
                    <a:lnTo>
                      <a:pt x="199" y="57"/>
                    </a:lnTo>
                    <a:lnTo>
                      <a:pt x="199" y="57"/>
                    </a:lnTo>
                    <a:lnTo>
                      <a:pt x="192" y="57"/>
                    </a:lnTo>
                    <a:lnTo>
                      <a:pt x="185" y="58"/>
                    </a:lnTo>
                    <a:lnTo>
                      <a:pt x="179" y="60"/>
                    </a:lnTo>
                    <a:lnTo>
                      <a:pt x="172" y="62"/>
                    </a:lnTo>
                    <a:lnTo>
                      <a:pt x="166" y="65"/>
                    </a:lnTo>
                    <a:lnTo>
                      <a:pt x="160" y="68"/>
                    </a:lnTo>
                    <a:lnTo>
                      <a:pt x="155" y="72"/>
                    </a:lnTo>
                    <a:lnTo>
                      <a:pt x="150" y="77"/>
                    </a:lnTo>
                    <a:lnTo>
                      <a:pt x="146" y="81"/>
                    </a:lnTo>
                    <a:lnTo>
                      <a:pt x="142" y="87"/>
                    </a:lnTo>
                    <a:lnTo>
                      <a:pt x="139" y="92"/>
                    </a:lnTo>
                    <a:lnTo>
                      <a:pt x="136" y="98"/>
                    </a:lnTo>
                    <a:lnTo>
                      <a:pt x="134" y="104"/>
                    </a:lnTo>
                    <a:lnTo>
                      <a:pt x="132" y="111"/>
                    </a:lnTo>
                    <a:lnTo>
                      <a:pt x="131" y="117"/>
                    </a:lnTo>
                    <a:lnTo>
                      <a:pt x="131" y="124"/>
                    </a:lnTo>
                    <a:lnTo>
                      <a:pt x="131" y="124"/>
                    </a:lnTo>
                    <a:lnTo>
                      <a:pt x="131" y="133"/>
                    </a:lnTo>
                    <a:lnTo>
                      <a:pt x="133" y="142"/>
                    </a:lnTo>
                    <a:lnTo>
                      <a:pt x="135" y="149"/>
                    </a:lnTo>
                    <a:lnTo>
                      <a:pt x="138" y="157"/>
                    </a:lnTo>
                    <a:lnTo>
                      <a:pt x="143" y="164"/>
                    </a:lnTo>
                    <a:lnTo>
                      <a:pt x="148" y="170"/>
                    </a:lnTo>
                    <a:lnTo>
                      <a:pt x="154" y="176"/>
                    </a:lnTo>
                    <a:lnTo>
                      <a:pt x="160" y="181"/>
                    </a:lnTo>
                    <a:lnTo>
                      <a:pt x="160" y="181"/>
                    </a:lnTo>
                    <a:lnTo>
                      <a:pt x="166" y="186"/>
                    </a:lnTo>
                    <a:lnTo>
                      <a:pt x="170" y="193"/>
                    </a:lnTo>
                    <a:lnTo>
                      <a:pt x="172" y="200"/>
                    </a:lnTo>
                    <a:lnTo>
                      <a:pt x="172" y="208"/>
                    </a:lnTo>
                    <a:lnTo>
                      <a:pt x="172" y="208"/>
                    </a:lnTo>
                    <a:lnTo>
                      <a:pt x="170" y="216"/>
                    </a:lnTo>
                    <a:lnTo>
                      <a:pt x="166" y="222"/>
                    </a:lnTo>
                    <a:lnTo>
                      <a:pt x="160" y="227"/>
                    </a:lnTo>
                    <a:lnTo>
                      <a:pt x="153" y="231"/>
                    </a:lnTo>
                    <a:lnTo>
                      <a:pt x="153" y="231"/>
                    </a:lnTo>
                    <a:lnTo>
                      <a:pt x="133" y="239"/>
                    </a:lnTo>
                    <a:lnTo>
                      <a:pt x="115" y="249"/>
                    </a:lnTo>
                    <a:lnTo>
                      <a:pt x="107" y="254"/>
                    </a:lnTo>
                    <a:lnTo>
                      <a:pt x="99" y="259"/>
                    </a:lnTo>
                    <a:lnTo>
                      <a:pt x="93" y="265"/>
                    </a:lnTo>
                    <a:lnTo>
                      <a:pt x="86" y="271"/>
                    </a:lnTo>
                    <a:lnTo>
                      <a:pt x="81" y="278"/>
                    </a:lnTo>
                    <a:lnTo>
                      <a:pt x="76" y="285"/>
                    </a:lnTo>
                    <a:lnTo>
                      <a:pt x="71" y="293"/>
                    </a:lnTo>
                    <a:lnTo>
                      <a:pt x="67" y="300"/>
                    </a:lnTo>
                    <a:lnTo>
                      <a:pt x="64" y="309"/>
                    </a:lnTo>
                    <a:lnTo>
                      <a:pt x="61" y="318"/>
                    </a:lnTo>
                    <a:lnTo>
                      <a:pt x="59" y="327"/>
                    </a:lnTo>
                    <a:lnTo>
                      <a:pt x="58" y="337"/>
                    </a:lnTo>
                    <a:lnTo>
                      <a:pt x="58" y="3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41440B8A-16AE-40B5-9994-5574697EBE7B}"/>
              </a:ext>
            </a:extLst>
          </p:cNvPr>
          <p:cNvGrpSpPr/>
          <p:nvPr/>
        </p:nvGrpSpPr>
        <p:grpSpPr>
          <a:xfrm>
            <a:off x="7642474" y="2359151"/>
            <a:ext cx="1413800" cy="437136"/>
            <a:chOff x="7495011" y="2359152"/>
            <a:chExt cx="1413800" cy="437136"/>
          </a:xfrm>
        </p:grpSpPr>
        <p:sp>
          <p:nvSpPr>
            <p:cNvPr id="30" name="Content Placeholder 8">
              <a:extLst>
                <a:ext uri="{FF2B5EF4-FFF2-40B4-BE49-F238E27FC236}">
                  <a16:creationId xmlns:a16="http://schemas.microsoft.com/office/drawing/2014/main" id="{68F924E5-ABAC-4573-B7DC-CE1F781563A5}"/>
                </a:ext>
              </a:extLst>
            </p:cNvPr>
            <p:cNvSpPr txBox="1">
              <a:spLocks/>
            </p:cNvSpPr>
            <p:nvPr/>
          </p:nvSpPr>
          <p:spPr>
            <a:xfrm>
              <a:off x="8096088" y="2466920"/>
              <a:ext cx="812723" cy="221599"/>
            </a:xfrm>
            <a:prstGeom prst="rect">
              <a:avLst/>
            </a:prstGeom>
          </p:spPr>
          <p:txBody>
            <a:bodyPr vert="horz" wrap="none" lIns="0" tIns="0" rIns="0" bIns="0" rtlCol="0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21D795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Channels</a:t>
              </a:r>
            </a:p>
          </p:txBody>
        </p: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D8FCFB90-761C-44B2-84F9-603F82564F7B}"/>
                </a:ext>
              </a:extLst>
            </p:cNvPr>
            <p:cNvGrpSpPr/>
            <p:nvPr/>
          </p:nvGrpSpPr>
          <p:grpSpPr>
            <a:xfrm>
              <a:off x="7495011" y="2359152"/>
              <a:ext cx="427508" cy="437136"/>
              <a:chOff x="5564188" y="4329113"/>
              <a:chExt cx="352425" cy="360363"/>
            </a:xfrm>
            <a:solidFill>
              <a:schemeClr val="bg1"/>
            </a:solidFill>
          </p:grpSpPr>
          <p:sp>
            <p:nvSpPr>
              <p:cNvPr id="78" name="Freeform 227">
                <a:extLst>
                  <a:ext uri="{FF2B5EF4-FFF2-40B4-BE49-F238E27FC236}">
                    <a16:creationId xmlns:a16="http://schemas.microsoft.com/office/drawing/2014/main" id="{3B35481B-727D-4FBB-8AEC-1A6EFEB9AD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94350" y="4329113"/>
                <a:ext cx="119063" cy="119063"/>
              </a:xfrm>
              <a:custGeom>
                <a:avLst/>
                <a:gdLst>
                  <a:gd name="T0" fmla="*/ 203 w 453"/>
                  <a:gd name="T1" fmla="*/ 452 h 453"/>
                  <a:gd name="T2" fmla="*/ 138 w 453"/>
                  <a:gd name="T3" fmla="*/ 435 h 453"/>
                  <a:gd name="T4" fmla="*/ 83 w 453"/>
                  <a:gd name="T5" fmla="*/ 402 h 453"/>
                  <a:gd name="T6" fmla="*/ 38 w 453"/>
                  <a:gd name="T7" fmla="*/ 353 h 453"/>
                  <a:gd name="T8" fmla="*/ 10 w 453"/>
                  <a:gd name="T9" fmla="*/ 294 h 453"/>
                  <a:gd name="T10" fmla="*/ 0 w 453"/>
                  <a:gd name="T11" fmla="*/ 227 h 453"/>
                  <a:gd name="T12" fmla="*/ 4 w 453"/>
                  <a:gd name="T13" fmla="*/ 181 h 453"/>
                  <a:gd name="T14" fmla="*/ 27 w 453"/>
                  <a:gd name="T15" fmla="*/ 119 h 453"/>
                  <a:gd name="T16" fmla="*/ 66 w 453"/>
                  <a:gd name="T17" fmla="*/ 67 h 453"/>
                  <a:gd name="T18" fmla="*/ 118 w 453"/>
                  <a:gd name="T19" fmla="*/ 27 h 453"/>
                  <a:gd name="T20" fmla="*/ 181 w 453"/>
                  <a:gd name="T21" fmla="*/ 5 h 453"/>
                  <a:gd name="T22" fmla="*/ 226 w 453"/>
                  <a:gd name="T23" fmla="*/ 0 h 453"/>
                  <a:gd name="T24" fmla="*/ 294 w 453"/>
                  <a:gd name="T25" fmla="*/ 10 h 453"/>
                  <a:gd name="T26" fmla="*/ 353 w 453"/>
                  <a:gd name="T27" fmla="*/ 38 h 453"/>
                  <a:gd name="T28" fmla="*/ 402 w 453"/>
                  <a:gd name="T29" fmla="*/ 83 h 453"/>
                  <a:gd name="T30" fmla="*/ 435 w 453"/>
                  <a:gd name="T31" fmla="*/ 138 h 453"/>
                  <a:gd name="T32" fmla="*/ 452 w 453"/>
                  <a:gd name="T33" fmla="*/ 204 h 453"/>
                  <a:gd name="T34" fmla="*/ 452 w 453"/>
                  <a:gd name="T35" fmla="*/ 249 h 453"/>
                  <a:gd name="T36" fmla="*/ 435 w 453"/>
                  <a:gd name="T37" fmla="*/ 315 h 453"/>
                  <a:gd name="T38" fmla="*/ 402 w 453"/>
                  <a:gd name="T39" fmla="*/ 371 h 453"/>
                  <a:gd name="T40" fmla="*/ 353 w 453"/>
                  <a:gd name="T41" fmla="*/ 415 h 453"/>
                  <a:gd name="T42" fmla="*/ 294 w 453"/>
                  <a:gd name="T43" fmla="*/ 443 h 453"/>
                  <a:gd name="T44" fmla="*/ 226 w 453"/>
                  <a:gd name="T45" fmla="*/ 453 h 453"/>
                  <a:gd name="T46" fmla="*/ 226 w 453"/>
                  <a:gd name="T47" fmla="*/ 56 h 453"/>
                  <a:gd name="T48" fmla="*/ 176 w 453"/>
                  <a:gd name="T49" fmla="*/ 65 h 453"/>
                  <a:gd name="T50" fmla="*/ 131 w 453"/>
                  <a:gd name="T51" fmla="*/ 86 h 453"/>
                  <a:gd name="T52" fmla="*/ 96 w 453"/>
                  <a:gd name="T53" fmla="*/ 119 h 453"/>
                  <a:gd name="T54" fmla="*/ 69 w 453"/>
                  <a:gd name="T55" fmla="*/ 160 h 453"/>
                  <a:gd name="T56" fmla="*/ 57 w 453"/>
                  <a:gd name="T57" fmla="*/ 209 h 453"/>
                  <a:gd name="T58" fmla="*/ 57 w 453"/>
                  <a:gd name="T59" fmla="*/ 244 h 453"/>
                  <a:gd name="T60" fmla="*/ 69 w 453"/>
                  <a:gd name="T61" fmla="*/ 293 h 453"/>
                  <a:gd name="T62" fmla="*/ 96 w 453"/>
                  <a:gd name="T63" fmla="*/ 335 h 453"/>
                  <a:gd name="T64" fmla="*/ 131 w 453"/>
                  <a:gd name="T65" fmla="*/ 368 h 453"/>
                  <a:gd name="T66" fmla="*/ 176 w 453"/>
                  <a:gd name="T67" fmla="*/ 389 h 453"/>
                  <a:gd name="T68" fmla="*/ 226 w 453"/>
                  <a:gd name="T69" fmla="*/ 397 h 453"/>
                  <a:gd name="T70" fmla="*/ 260 w 453"/>
                  <a:gd name="T71" fmla="*/ 394 h 453"/>
                  <a:gd name="T72" fmla="*/ 308 w 453"/>
                  <a:gd name="T73" fmla="*/ 377 h 453"/>
                  <a:gd name="T74" fmla="*/ 346 w 453"/>
                  <a:gd name="T75" fmla="*/ 347 h 453"/>
                  <a:gd name="T76" fmla="*/ 375 w 453"/>
                  <a:gd name="T77" fmla="*/ 308 h 453"/>
                  <a:gd name="T78" fmla="*/ 393 w 453"/>
                  <a:gd name="T79" fmla="*/ 260 h 453"/>
                  <a:gd name="T80" fmla="*/ 397 w 453"/>
                  <a:gd name="T81" fmla="*/ 227 h 453"/>
                  <a:gd name="T82" fmla="*/ 389 w 453"/>
                  <a:gd name="T83" fmla="*/ 177 h 453"/>
                  <a:gd name="T84" fmla="*/ 367 w 453"/>
                  <a:gd name="T85" fmla="*/ 131 h 453"/>
                  <a:gd name="T86" fmla="*/ 334 w 453"/>
                  <a:gd name="T87" fmla="*/ 96 h 453"/>
                  <a:gd name="T88" fmla="*/ 293 w 453"/>
                  <a:gd name="T89" fmla="*/ 70 h 453"/>
                  <a:gd name="T90" fmla="*/ 244 w 453"/>
                  <a:gd name="T91" fmla="*/ 57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53" h="453">
                    <a:moveTo>
                      <a:pt x="226" y="453"/>
                    </a:moveTo>
                    <a:lnTo>
                      <a:pt x="226" y="453"/>
                    </a:lnTo>
                    <a:lnTo>
                      <a:pt x="203" y="452"/>
                    </a:lnTo>
                    <a:lnTo>
                      <a:pt x="181" y="448"/>
                    </a:lnTo>
                    <a:lnTo>
                      <a:pt x="159" y="443"/>
                    </a:lnTo>
                    <a:lnTo>
                      <a:pt x="138" y="435"/>
                    </a:lnTo>
                    <a:lnTo>
                      <a:pt x="118" y="426"/>
                    </a:lnTo>
                    <a:lnTo>
                      <a:pt x="100" y="415"/>
                    </a:lnTo>
                    <a:lnTo>
                      <a:pt x="83" y="402"/>
                    </a:lnTo>
                    <a:lnTo>
                      <a:pt x="66" y="387"/>
                    </a:lnTo>
                    <a:lnTo>
                      <a:pt x="51" y="371"/>
                    </a:lnTo>
                    <a:lnTo>
                      <a:pt x="38" y="353"/>
                    </a:lnTo>
                    <a:lnTo>
                      <a:pt x="27" y="334"/>
                    </a:lnTo>
                    <a:lnTo>
                      <a:pt x="18" y="315"/>
                    </a:lnTo>
                    <a:lnTo>
                      <a:pt x="10" y="294"/>
                    </a:lnTo>
                    <a:lnTo>
                      <a:pt x="4" y="273"/>
                    </a:lnTo>
                    <a:lnTo>
                      <a:pt x="1" y="249"/>
                    </a:lnTo>
                    <a:lnTo>
                      <a:pt x="0" y="227"/>
                    </a:lnTo>
                    <a:lnTo>
                      <a:pt x="0" y="227"/>
                    </a:lnTo>
                    <a:lnTo>
                      <a:pt x="1" y="204"/>
                    </a:lnTo>
                    <a:lnTo>
                      <a:pt x="4" y="181"/>
                    </a:lnTo>
                    <a:lnTo>
                      <a:pt x="10" y="159"/>
                    </a:lnTo>
                    <a:lnTo>
                      <a:pt x="18" y="138"/>
                    </a:lnTo>
                    <a:lnTo>
                      <a:pt x="27" y="119"/>
                    </a:lnTo>
                    <a:lnTo>
                      <a:pt x="38" y="100"/>
                    </a:lnTo>
                    <a:lnTo>
                      <a:pt x="51" y="83"/>
                    </a:lnTo>
                    <a:lnTo>
                      <a:pt x="66" y="67"/>
                    </a:lnTo>
                    <a:lnTo>
                      <a:pt x="83" y="51"/>
                    </a:lnTo>
                    <a:lnTo>
                      <a:pt x="100" y="38"/>
                    </a:lnTo>
                    <a:lnTo>
                      <a:pt x="118" y="27"/>
                    </a:lnTo>
                    <a:lnTo>
                      <a:pt x="138" y="18"/>
                    </a:lnTo>
                    <a:lnTo>
                      <a:pt x="159" y="10"/>
                    </a:lnTo>
                    <a:lnTo>
                      <a:pt x="181" y="5"/>
                    </a:lnTo>
                    <a:lnTo>
                      <a:pt x="203" y="1"/>
                    </a:lnTo>
                    <a:lnTo>
                      <a:pt x="226" y="0"/>
                    </a:lnTo>
                    <a:lnTo>
                      <a:pt x="226" y="0"/>
                    </a:lnTo>
                    <a:lnTo>
                      <a:pt x="249" y="1"/>
                    </a:lnTo>
                    <a:lnTo>
                      <a:pt x="272" y="5"/>
                    </a:lnTo>
                    <a:lnTo>
                      <a:pt x="294" y="10"/>
                    </a:lnTo>
                    <a:lnTo>
                      <a:pt x="315" y="18"/>
                    </a:lnTo>
                    <a:lnTo>
                      <a:pt x="334" y="27"/>
                    </a:lnTo>
                    <a:lnTo>
                      <a:pt x="353" y="38"/>
                    </a:lnTo>
                    <a:lnTo>
                      <a:pt x="370" y="51"/>
                    </a:lnTo>
                    <a:lnTo>
                      <a:pt x="387" y="67"/>
                    </a:lnTo>
                    <a:lnTo>
                      <a:pt x="402" y="83"/>
                    </a:lnTo>
                    <a:lnTo>
                      <a:pt x="415" y="100"/>
                    </a:lnTo>
                    <a:lnTo>
                      <a:pt x="426" y="119"/>
                    </a:lnTo>
                    <a:lnTo>
                      <a:pt x="435" y="138"/>
                    </a:lnTo>
                    <a:lnTo>
                      <a:pt x="443" y="159"/>
                    </a:lnTo>
                    <a:lnTo>
                      <a:pt x="448" y="181"/>
                    </a:lnTo>
                    <a:lnTo>
                      <a:pt x="452" y="204"/>
                    </a:lnTo>
                    <a:lnTo>
                      <a:pt x="453" y="227"/>
                    </a:lnTo>
                    <a:lnTo>
                      <a:pt x="453" y="227"/>
                    </a:lnTo>
                    <a:lnTo>
                      <a:pt x="452" y="249"/>
                    </a:lnTo>
                    <a:lnTo>
                      <a:pt x="448" y="273"/>
                    </a:lnTo>
                    <a:lnTo>
                      <a:pt x="443" y="294"/>
                    </a:lnTo>
                    <a:lnTo>
                      <a:pt x="435" y="315"/>
                    </a:lnTo>
                    <a:lnTo>
                      <a:pt x="426" y="334"/>
                    </a:lnTo>
                    <a:lnTo>
                      <a:pt x="415" y="353"/>
                    </a:lnTo>
                    <a:lnTo>
                      <a:pt x="402" y="371"/>
                    </a:lnTo>
                    <a:lnTo>
                      <a:pt x="387" y="387"/>
                    </a:lnTo>
                    <a:lnTo>
                      <a:pt x="370" y="402"/>
                    </a:lnTo>
                    <a:lnTo>
                      <a:pt x="353" y="415"/>
                    </a:lnTo>
                    <a:lnTo>
                      <a:pt x="334" y="426"/>
                    </a:lnTo>
                    <a:lnTo>
                      <a:pt x="315" y="435"/>
                    </a:lnTo>
                    <a:lnTo>
                      <a:pt x="294" y="443"/>
                    </a:lnTo>
                    <a:lnTo>
                      <a:pt x="272" y="448"/>
                    </a:lnTo>
                    <a:lnTo>
                      <a:pt x="249" y="452"/>
                    </a:lnTo>
                    <a:lnTo>
                      <a:pt x="226" y="453"/>
                    </a:lnTo>
                    <a:lnTo>
                      <a:pt x="226" y="453"/>
                    </a:lnTo>
                    <a:close/>
                    <a:moveTo>
                      <a:pt x="226" y="56"/>
                    </a:moveTo>
                    <a:lnTo>
                      <a:pt x="226" y="56"/>
                    </a:lnTo>
                    <a:lnTo>
                      <a:pt x="209" y="57"/>
                    </a:lnTo>
                    <a:lnTo>
                      <a:pt x="193" y="61"/>
                    </a:lnTo>
                    <a:lnTo>
                      <a:pt x="176" y="65"/>
                    </a:lnTo>
                    <a:lnTo>
                      <a:pt x="160" y="70"/>
                    </a:lnTo>
                    <a:lnTo>
                      <a:pt x="145" y="78"/>
                    </a:lnTo>
                    <a:lnTo>
                      <a:pt x="131" y="86"/>
                    </a:lnTo>
                    <a:lnTo>
                      <a:pt x="118" y="96"/>
                    </a:lnTo>
                    <a:lnTo>
                      <a:pt x="106" y="107"/>
                    </a:lnTo>
                    <a:lnTo>
                      <a:pt x="96" y="119"/>
                    </a:lnTo>
                    <a:lnTo>
                      <a:pt x="86" y="131"/>
                    </a:lnTo>
                    <a:lnTo>
                      <a:pt x="77" y="145"/>
                    </a:lnTo>
                    <a:lnTo>
                      <a:pt x="69" y="160"/>
                    </a:lnTo>
                    <a:lnTo>
                      <a:pt x="64" y="177"/>
                    </a:lnTo>
                    <a:lnTo>
                      <a:pt x="59" y="193"/>
                    </a:lnTo>
                    <a:lnTo>
                      <a:pt x="57" y="209"/>
                    </a:lnTo>
                    <a:lnTo>
                      <a:pt x="56" y="227"/>
                    </a:lnTo>
                    <a:lnTo>
                      <a:pt x="56" y="227"/>
                    </a:lnTo>
                    <a:lnTo>
                      <a:pt x="57" y="244"/>
                    </a:lnTo>
                    <a:lnTo>
                      <a:pt x="59" y="260"/>
                    </a:lnTo>
                    <a:lnTo>
                      <a:pt x="64" y="278"/>
                    </a:lnTo>
                    <a:lnTo>
                      <a:pt x="69" y="293"/>
                    </a:lnTo>
                    <a:lnTo>
                      <a:pt x="77" y="308"/>
                    </a:lnTo>
                    <a:lnTo>
                      <a:pt x="86" y="322"/>
                    </a:lnTo>
                    <a:lnTo>
                      <a:pt x="96" y="335"/>
                    </a:lnTo>
                    <a:lnTo>
                      <a:pt x="106" y="347"/>
                    </a:lnTo>
                    <a:lnTo>
                      <a:pt x="118" y="357"/>
                    </a:lnTo>
                    <a:lnTo>
                      <a:pt x="131" y="368"/>
                    </a:lnTo>
                    <a:lnTo>
                      <a:pt x="145" y="377"/>
                    </a:lnTo>
                    <a:lnTo>
                      <a:pt x="160" y="384"/>
                    </a:lnTo>
                    <a:lnTo>
                      <a:pt x="176" y="389"/>
                    </a:lnTo>
                    <a:lnTo>
                      <a:pt x="193" y="394"/>
                    </a:lnTo>
                    <a:lnTo>
                      <a:pt x="209" y="396"/>
                    </a:lnTo>
                    <a:lnTo>
                      <a:pt x="226" y="397"/>
                    </a:lnTo>
                    <a:lnTo>
                      <a:pt x="226" y="397"/>
                    </a:lnTo>
                    <a:lnTo>
                      <a:pt x="244" y="396"/>
                    </a:lnTo>
                    <a:lnTo>
                      <a:pt x="260" y="394"/>
                    </a:lnTo>
                    <a:lnTo>
                      <a:pt x="277" y="389"/>
                    </a:lnTo>
                    <a:lnTo>
                      <a:pt x="293" y="384"/>
                    </a:lnTo>
                    <a:lnTo>
                      <a:pt x="308" y="377"/>
                    </a:lnTo>
                    <a:lnTo>
                      <a:pt x="321" y="368"/>
                    </a:lnTo>
                    <a:lnTo>
                      <a:pt x="334" y="357"/>
                    </a:lnTo>
                    <a:lnTo>
                      <a:pt x="346" y="347"/>
                    </a:lnTo>
                    <a:lnTo>
                      <a:pt x="357" y="335"/>
                    </a:lnTo>
                    <a:lnTo>
                      <a:pt x="367" y="322"/>
                    </a:lnTo>
                    <a:lnTo>
                      <a:pt x="375" y="308"/>
                    </a:lnTo>
                    <a:lnTo>
                      <a:pt x="384" y="293"/>
                    </a:lnTo>
                    <a:lnTo>
                      <a:pt x="389" y="278"/>
                    </a:lnTo>
                    <a:lnTo>
                      <a:pt x="393" y="260"/>
                    </a:lnTo>
                    <a:lnTo>
                      <a:pt x="396" y="244"/>
                    </a:lnTo>
                    <a:lnTo>
                      <a:pt x="397" y="227"/>
                    </a:lnTo>
                    <a:lnTo>
                      <a:pt x="397" y="227"/>
                    </a:lnTo>
                    <a:lnTo>
                      <a:pt x="396" y="209"/>
                    </a:lnTo>
                    <a:lnTo>
                      <a:pt x="393" y="193"/>
                    </a:lnTo>
                    <a:lnTo>
                      <a:pt x="389" y="177"/>
                    </a:lnTo>
                    <a:lnTo>
                      <a:pt x="384" y="160"/>
                    </a:lnTo>
                    <a:lnTo>
                      <a:pt x="375" y="145"/>
                    </a:lnTo>
                    <a:lnTo>
                      <a:pt x="367" y="131"/>
                    </a:lnTo>
                    <a:lnTo>
                      <a:pt x="357" y="119"/>
                    </a:lnTo>
                    <a:lnTo>
                      <a:pt x="346" y="107"/>
                    </a:lnTo>
                    <a:lnTo>
                      <a:pt x="334" y="96"/>
                    </a:lnTo>
                    <a:lnTo>
                      <a:pt x="321" y="86"/>
                    </a:lnTo>
                    <a:lnTo>
                      <a:pt x="308" y="78"/>
                    </a:lnTo>
                    <a:lnTo>
                      <a:pt x="293" y="70"/>
                    </a:lnTo>
                    <a:lnTo>
                      <a:pt x="277" y="65"/>
                    </a:lnTo>
                    <a:lnTo>
                      <a:pt x="260" y="61"/>
                    </a:lnTo>
                    <a:lnTo>
                      <a:pt x="244" y="57"/>
                    </a:lnTo>
                    <a:lnTo>
                      <a:pt x="226" y="56"/>
                    </a:lnTo>
                    <a:lnTo>
                      <a:pt x="226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79" name="Freeform 228">
                <a:extLst>
                  <a:ext uri="{FF2B5EF4-FFF2-40B4-BE49-F238E27FC236}">
                    <a16:creationId xmlns:a16="http://schemas.microsoft.com/office/drawing/2014/main" id="{C5989D6F-6E45-4EE0-9AD7-3E9928B149E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64188" y="4464051"/>
                <a:ext cx="179388" cy="225425"/>
              </a:xfrm>
              <a:custGeom>
                <a:avLst/>
                <a:gdLst>
                  <a:gd name="T0" fmla="*/ 226 w 679"/>
                  <a:gd name="T1" fmla="*/ 850 h 850"/>
                  <a:gd name="T2" fmla="*/ 220 w 679"/>
                  <a:gd name="T3" fmla="*/ 849 h 850"/>
                  <a:gd name="T4" fmla="*/ 210 w 679"/>
                  <a:gd name="T5" fmla="*/ 845 h 850"/>
                  <a:gd name="T6" fmla="*/ 203 w 679"/>
                  <a:gd name="T7" fmla="*/ 838 h 850"/>
                  <a:gd name="T8" fmla="*/ 199 w 679"/>
                  <a:gd name="T9" fmla="*/ 828 h 850"/>
                  <a:gd name="T10" fmla="*/ 198 w 679"/>
                  <a:gd name="T11" fmla="*/ 470 h 850"/>
                  <a:gd name="T12" fmla="*/ 174 w 679"/>
                  <a:gd name="T13" fmla="*/ 453 h 850"/>
                  <a:gd name="T14" fmla="*/ 133 w 679"/>
                  <a:gd name="T15" fmla="*/ 416 h 850"/>
                  <a:gd name="T16" fmla="*/ 96 w 679"/>
                  <a:gd name="T17" fmla="*/ 373 h 850"/>
                  <a:gd name="T18" fmla="*/ 64 w 679"/>
                  <a:gd name="T19" fmla="*/ 322 h 850"/>
                  <a:gd name="T20" fmla="*/ 39 w 679"/>
                  <a:gd name="T21" fmla="*/ 266 h 850"/>
                  <a:gd name="T22" fmla="*/ 20 w 679"/>
                  <a:gd name="T23" fmla="*/ 204 h 850"/>
                  <a:gd name="T24" fmla="*/ 7 w 679"/>
                  <a:gd name="T25" fmla="*/ 137 h 850"/>
                  <a:gd name="T26" fmla="*/ 0 w 679"/>
                  <a:gd name="T27" fmla="*/ 66 h 850"/>
                  <a:gd name="T28" fmla="*/ 0 w 679"/>
                  <a:gd name="T29" fmla="*/ 28 h 850"/>
                  <a:gd name="T30" fmla="*/ 2 w 679"/>
                  <a:gd name="T31" fmla="*/ 17 h 850"/>
                  <a:gd name="T32" fmla="*/ 8 w 679"/>
                  <a:gd name="T33" fmla="*/ 8 h 850"/>
                  <a:gd name="T34" fmla="*/ 17 w 679"/>
                  <a:gd name="T35" fmla="*/ 2 h 850"/>
                  <a:gd name="T36" fmla="*/ 28 w 679"/>
                  <a:gd name="T37" fmla="*/ 0 h 850"/>
                  <a:gd name="T38" fmla="*/ 651 w 679"/>
                  <a:gd name="T39" fmla="*/ 0 h 850"/>
                  <a:gd name="T40" fmla="*/ 662 w 679"/>
                  <a:gd name="T41" fmla="*/ 2 h 850"/>
                  <a:gd name="T42" fmla="*/ 671 w 679"/>
                  <a:gd name="T43" fmla="*/ 8 h 850"/>
                  <a:gd name="T44" fmla="*/ 677 w 679"/>
                  <a:gd name="T45" fmla="*/ 17 h 850"/>
                  <a:gd name="T46" fmla="*/ 679 w 679"/>
                  <a:gd name="T47" fmla="*/ 28 h 850"/>
                  <a:gd name="T48" fmla="*/ 678 w 679"/>
                  <a:gd name="T49" fmla="*/ 66 h 850"/>
                  <a:gd name="T50" fmla="*/ 672 w 679"/>
                  <a:gd name="T51" fmla="*/ 137 h 850"/>
                  <a:gd name="T52" fmla="*/ 659 w 679"/>
                  <a:gd name="T53" fmla="*/ 204 h 850"/>
                  <a:gd name="T54" fmla="*/ 640 w 679"/>
                  <a:gd name="T55" fmla="*/ 266 h 850"/>
                  <a:gd name="T56" fmla="*/ 615 w 679"/>
                  <a:gd name="T57" fmla="*/ 322 h 850"/>
                  <a:gd name="T58" fmla="*/ 583 w 679"/>
                  <a:gd name="T59" fmla="*/ 373 h 850"/>
                  <a:gd name="T60" fmla="*/ 546 w 679"/>
                  <a:gd name="T61" fmla="*/ 416 h 850"/>
                  <a:gd name="T62" fmla="*/ 505 w 679"/>
                  <a:gd name="T63" fmla="*/ 453 h 850"/>
                  <a:gd name="T64" fmla="*/ 481 w 679"/>
                  <a:gd name="T65" fmla="*/ 822 h 850"/>
                  <a:gd name="T66" fmla="*/ 480 w 679"/>
                  <a:gd name="T67" fmla="*/ 828 h 850"/>
                  <a:gd name="T68" fmla="*/ 476 w 679"/>
                  <a:gd name="T69" fmla="*/ 838 h 850"/>
                  <a:gd name="T70" fmla="*/ 468 w 679"/>
                  <a:gd name="T71" fmla="*/ 845 h 850"/>
                  <a:gd name="T72" fmla="*/ 458 w 679"/>
                  <a:gd name="T73" fmla="*/ 849 h 850"/>
                  <a:gd name="T74" fmla="*/ 453 w 679"/>
                  <a:gd name="T75" fmla="*/ 850 h 850"/>
                  <a:gd name="T76" fmla="*/ 425 w 679"/>
                  <a:gd name="T77" fmla="*/ 794 h 850"/>
                  <a:gd name="T78" fmla="*/ 425 w 679"/>
                  <a:gd name="T79" fmla="*/ 453 h 850"/>
                  <a:gd name="T80" fmla="*/ 428 w 679"/>
                  <a:gd name="T81" fmla="*/ 439 h 850"/>
                  <a:gd name="T82" fmla="*/ 439 w 679"/>
                  <a:gd name="T83" fmla="*/ 429 h 850"/>
                  <a:gd name="T84" fmla="*/ 459 w 679"/>
                  <a:gd name="T85" fmla="*/ 416 h 850"/>
                  <a:gd name="T86" fmla="*/ 497 w 679"/>
                  <a:gd name="T87" fmla="*/ 386 h 850"/>
                  <a:gd name="T88" fmla="*/ 529 w 679"/>
                  <a:gd name="T89" fmla="*/ 349 h 850"/>
                  <a:gd name="T90" fmla="*/ 557 w 679"/>
                  <a:gd name="T91" fmla="*/ 308 h 850"/>
                  <a:gd name="T92" fmla="*/ 580 w 679"/>
                  <a:gd name="T93" fmla="*/ 260 h 850"/>
                  <a:gd name="T94" fmla="*/ 600 w 679"/>
                  <a:gd name="T95" fmla="*/ 208 h 850"/>
                  <a:gd name="T96" fmla="*/ 613 w 679"/>
                  <a:gd name="T97" fmla="*/ 150 h 850"/>
                  <a:gd name="T98" fmla="*/ 621 w 679"/>
                  <a:gd name="T99" fmla="*/ 89 h 850"/>
                  <a:gd name="T100" fmla="*/ 56 w 679"/>
                  <a:gd name="T101" fmla="*/ 56 h 850"/>
                  <a:gd name="T102" fmla="*/ 58 w 679"/>
                  <a:gd name="T103" fmla="*/ 89 h 850"/>
                  <a:gd name="T104" fmla="*/ 66 w 679"/>
                  <a:gd name="T105" fmla="*/ 150 h 850"/>
                  <a:gd name="T106" fmla="*/ 79 w 679"/>
                  <a:gd name="T107" fmla="*/ 208 h 850"/>
                  <a:gd name="T108" fmla="*/ 98 w 679"/>
                  <a:gd name="T109" fmla="*/ 260 h 850"/>
                  <a:gd name="T110" fmla="*/ 122 w 679"/>
                  <a:gd name="T111" fmla="*/ 308 h 850"/>
                  <a:gd name="T112" fmla="*/ 149 w 679"/>
                  <a:gd name="T113" fmla="*/ 349 h 850"/>
                  <a:gd name="T114" fmla="*/ 182 w 679"/>
                  <a:gd name="T115" fmla="*/ 386 h 850"/>
                  <a:gd name="T116" fmla="*/ 220 w 679"/>
                  <a:gd name="T117" fmla="*/ 416 h 850"/>
                  <a:gd name="T118" fmla="*/ 240 w 679"/>
                  <a:gd name="T119" fmla="*/ 429 h 850"/>
                  <a:gd name="T120" fmla="*/ 250 w 679"/>
                  <a:gd name="T121" fmla="*/ 439 h 850"/>
                  <a:gd name="T122" fmla="*/ 254 w 679"/>
                  <a:gd name="T123" fmla="*/ 453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79" h="850">
                    <a:moveTo>
                      <a:pt x="453" y="850"/>
                    </a:moveTo>
                    <a:lnTo>
                      <a:pt x="226" y="850"/>
                    </a:lnTo>
                    <a:lnTo>
                      <a:pt x="226" y="850"/>
                    </a:lnTo>
                    <a:lnTo>
                      <a:pt x="220" y="849"/>
                    </a:lnTo>
                    <a:lnTo>
                      <a:pt x="215" y="848"/>
                    </a:lnTo>
                    <a:lnTo>
                      <a:pt x="210" y="845"/>
                    </a:lnTo>
                    <a:lnTo>
                      <a:pt x="206" y="842"/>
                    </a:lnTo>
                    <a:lnTo>
                      <a:pt x="203" y="838"/>
                    </a:lnTo>
                    <a:lnTo>
                      <a:pt x="200" y="833"/>
                    </a:lnTo>
                    <a:lnTo>
                      <a:pt x="199" y="828"/>
                    </a:lnTo>
                    <a:lnTo>
                      <a:pt x="198" y="822"/>
                    </a:lnTo>
                    <a:lnTo>
                      <a:pt x="198" y="470"/>
                    </a:lnTo>
                    <a:lnTo>
                      <a:pt x="198" y="470"/>
                    </a:lnTo>
                    <a:lnTo>
                      <a:pt x="174" y="453"/>
                    </a:lnTo>
                    <a:lnTo>
                      <a:pt x="153" y="436"/>
                    </a:lnTo>
                    <a:lnTo>
                      <a:pt x="133" y="416"/>
                    </a:lnTo>
                    <a:lnTo>
                      <a:pt x="114" y="395"/>
                    </a:lnTo>
                    <a:lnTo>
                      <a:pt x="96" y="373"/>
                    </a:lnTo>
                    <a:lnTo>
                      <a:pt x="79" y="348"/>
                    </a:lnTo>
                    <a:lnTo>
                      <a:pt x="64" y="322"/>
                    </a:lnTo>
                    <a:lnTo>
                      <a:pt x="51" y="295"/>
                    </a:lnTo>
                    <a:lnTo>
                      <a:pt x="39" y="266"/>
                    </a:lnTo>
                    <a:lnTo>
                      <a:pt x="29" y="235"/>
                    </a:lnTo>
                    <a:lnTo>
                      <a:pt x="20" y="204"/>
                    </a:lnTo>
                    <a:lnTo>
                      <a:pt x="13" y="171"/>
                    </a:lnTo>
                    <a:lnTo>
                      <a:pt x="7" y="137"/>
                    </a:lnTo>
                    <a:lnTo>
                      <a:pt x="3" y="102"/>
                    </a:lnTo>
                    <a:lnTo>
                      <a:pt x="0" y="6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2" y="17"/>
                    </a:lnTo>
                    <a:lnTo>
                      <a:pt x="4" y="13"/>
                    </a:lnTo>
                    <a:lnTo>
                      <a:pt x="8" y="8"/>
                    </a:lnTo>
                    <a:lnTo>
                      <a:pt x="12" y="5"/>
                    </a:lnTo>
                    <a:lnTo>
                      <a:pt x="17" y="2"/>
                    </a:lnTo>
                    <a:lnTo>
                      <a:pt x="22" y="1"/>
                    </a:lnTo>
                    <a:lnTo>
                      <a:pt x="28" y="0"/>
                    </a:lnTo>
                    <a:lnTo>
                      <a:pt x="651" y="0"/>
                    </a:lnTo>
                    <a:lnTo>
                      <a:pt x="651" y="0"/>
                    </a:lnTo>
                    <a:lnTo>
                      <a:pt x="657" y="1"/>
                    </a:lnTo>
                    <a:lnTo>
                      <a:pt x="662" y="2"/>
                    </a:lnTo>
                    <a:lnTo>
                      <a:pt x="667" y="5"/>
                    </a:lnTo>
                    <a:lnTo>
                      <a:pt x="671" y="8"/>
                    </a:lnTo>
                    <a:lnTo>
                      <a:pt x="674" y="13"/>
                    </a:lnTo>
                    <a:lnTo>
                      <a:pt x="677" y="17"/>
                    </a:lnTo>
                    <a:lnTo>
                      <a:pt x="679" y="23"/>
                    </a:lnTo>
                    <a:lnTo>
                      <a:pt x="679" y="28"/>
                    </a:lnTo>
                    <a:lnTo>
                      <a:pt x="679" y="28"/>
                    </a:lnTo>
                    <a:lnTo>
                      <a:pt x="678" y="66"/>
                    </a:lnTo>
                    <a:lnTo>
                      <a:pt x="676" y="102"/>
                    </a:lnTo>
                    <a:lnTo>
                      <a:pt x="672" y="137"/>
                    </a:lnTo>
                    <a:lnTo>
                      <a:pt x="666" y="171"/>
                    </a:lnTo>
                    <a:lnTo>
                      <a:pt x="659" y="204"/>
                    </a:lnTo>
                    <a:lnTo>
                      <a:pt x="650" y="235"/>
                    </a:lnTo>
                    <a:lnTo>
                      <a:pt x="640" y="266"/>
                    </a:lnTo>
                    <a:lnTo>
                      <a:pt x="628" y="295"/>
                    </a:lnTo>
                    <a:lnTo>
                      <a:pt x="615" y="322"/>
                    </a:lnTo>
                    <a:lnTo>
                      <a:pt x="600" y="348"/>
                    </a:lnTo>
                    <a:lnTo>
                      <a:pt x="583" y="373"/>
                    </a:lnTo>
                    <a:lnTo>
                      <a:pt x="565" y="395"/>
                    </a:lnTo>
                    <a:lnTo>
                      <a:pt x="546" y="416"/>
                    </a:lnTo>
                    <a:lnTo>
                      <a:pt x="526" y="436"/>
                    </a:lnTo>
                    <a:lnTo>
                      <a:pt x="505" y="453"/>
                    </a:lnTo>
                    <a:lnTo>
                      <a:pt x="481" y="470"/>
                    </a:lnTo>
                    <a:lnTo>
                      <a:pt x="481" y="822"/>
                    </a:lnTo>
                    <a:lnTo>
                      <a:pt x="481" y="822"/>
                    </a:lnTo>
                    <a:lnTo>
                      <a:pt x="480" y="828"/>
                    </a:lnTo>
                    <a:lnTo>
                      <a:pt x="479" y="833"/>
                    </a:lnTo>
                    <a:lnTo>
                      <a:pt x="476" y="838"/>
                    </a:lnTo>
                    <a:lnTo>
                      <a:pt x="472" y="842"/>
                    </a:lnTo>
                    <a:lnTo>
                      <a:pt x="468" y="845"/>
                    </a:lnTo>
                    <a:lnTo>
                      <a:pt x="464" y="848"/>
                    </a:lnTo>
                    <a:lnTo>
                      <a:pt x="458" y="849"/>
                    </a:lnTo>
                    <a:lnTo>
                      <a:pt x="453" y="850"/>
                    </a:lnTo>
                    <a:lnTo>
                      <a:pt x="453" y="850"/>
                    </a:lnTo>
                    <a:close/>
                    <a:moveTo>
                      <a:pt x="254" y="794"/>
                    </a:moveTo>
                    <a:lnTo>
                      <a:pt x="425" y="794"/>
                    </a:lnTo>
                    <a:lnTo>
                      <a:pt x="425" y="453"/>
                    </a:lnTo>
                    <a:lnTo>
                      <a:pt x="425" y="453"/>
                    </a:lnTo>
                    <a:lnTo>
                      <a:pt x="426" y="446"/>
                    </a:lnTo>
                    <a:lnTo>
                      <a:pt x="428" y="439"/>
                    </a:lnTo>
                    <a:lnTo>
                      <a:pt x="433" y="433"/>
                    </a:lnTo>
                    <a:lnTo>
                      <a:pt x="439" y="429"/>
                    </a:lnTo>
                    <a:lnTo>
                      <a:pt x="439" y="429"/>
                    </a:lnTo>
                    <a:lnTo>
                      <a:pt x="459" y="416"/>
                    </a:lnTo>
                    <a:lnTo>
                      <a:pt x="478" y="402"/>
                    </a:lnTo>
                    <a:lnTo>
                      <a:pt x="497" y="386"/>
                    </a:lnTo>
                    <a:lnTo>
                      <a:pt x="514" y="369"/>
                    </a:lnTo>
                    <a:lnTo>
                      <a:pt x="529" y="349"/>
                    </a:lnTo>
                    <a:lnTo>
                      <a:pt x="544" y="329"/>
                    </a:lnTo>
                    <a:lnTo>
                      <a:pt x="557" y="308"/>
                    </a:lnTo>
                    <a:lnTo>
                      <a:pt x="569" y="285"/>
                    </a:lnTo>
                    <a:lnTo>
                      <a:pt x="580" y="260"/>
                    </a:lnTo>
                    <a:lnTo>
                      <a:pt x="590" y="234"/>
                    </a:lnTo>
                    <a:lnTo>
                      <a:pt x="600" y="208"/>
                    </a:lnTo>
                    <a:lnTo>
                      <a:pt x="607" y="180"/>
                    </a:lnTo>
                    <a:lnTo>
                      <a:pt x="613" y="150"/>
                    </a:lnTo>
                    <a:lnTo>
                      <a:pt x="617" y="120"/>
                    </a:lnTo>
                    <a:lnTo>
                      <a:pt x="621" y="89"/>
                    </a:lnTo>
                    <a:lnTo>
                      <a:pt x="623" y="56"/>
                    </a:lnTo>
                    <a:lnTo>
                      <a:pt x="56" y="56"/>
                    </a:lnTo>
                    <a:lnTo>
                      <a:pt x="56" y="56"/>
                    </a:lnTo>
                    <a:lnTo>
                      <a:pt x="58" y="89"/>
                    </a:lnTo>
                    <a:lnTo>
                      <a:pt x="61" y="120"/>
                    </a:lnTo>
                    <a:lnTo>
                      <a:pt x="66" y="150"/>
                    </a:lnTo>
                    <a:lnTo>
                      <a:pt x="72" y="180"/>
                    </a:lnTo>
                    <a:lnTo>
                      <a:pt x="79" y="208"/>
                    </a:lnTo>
                    <a:lnTo>
                      <a:pt x="89" y="234"/>
                    </a:lnTo>
                    <a:lnTo>
                      <a:pt x="98" y="260"/>
                    </a:lnTo>
                    <a:lnTo>
                      <a:pt x="109" y="285"/>
                    </a:lnTo>
                    <a:lnTo>
                      <a:pt x="122" y="308"/>
                    </a:lnTo>
                    <a:lnTo>
                      <a:pt x="135" y="329"/>
                    </a:lnTo>
                    <a:lnTo>
                      <a:pt x="149" y="349"/>
                    </a:lnTo>
                    <a:lnTo>
                      <a:pt x="165" y="369"/>
                    </a:lnTo>
                    <a:lnTo>
                      <a:pt x="182" y="386"/>
                    </a:lnTo>
                    <a:lnTo>
                      <a:pt x="201" y="402"/>
                    </a:lnTo>
                    <a:lnTo>
                      <a:pt x="220" y="416"/>
                    </a:lnTo>
                    <a:lnTo>
                      <a:pt x="240" y="429"/>
                    </a:lnTo>
                    <a:lnTo>
                      <a:pt x="240" y="429"/>
                    </a:lnTo>
                    <a:lnTo>
                      <a:pt x="246" y="433"/>
                    </a:lnTo>
                    <a:lnTo>
                      <a:pt x="250" y="439"/>
                    </a:lnTo>
                    <a:lnTo>
                      <a:pt x="253" y="446"/>
                    </a:lnTo>
                    <a:lnTo>
                      <a:pt x="254" y="453"/>
                    </a:lnTo>
                    <a:lnTo>
                      <a:pt x="254" y="7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80" name="Freeform 229">
                <a:extLst>
                  <a:ext uri="{FF2B5EF4-FFF2-40B4-BE49-F238E27FC236}">
                    <a16:creationId xmlns:a16="http://schemas.microsoft.com/office/drawing/2014/main" id="{EE472291-7DD7-475A-ABFC-F0B4C8B074F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30863" y="4464051"/>
                <a:ext cx="46038" cy="119063"/>
              </a:xfrm>
              <a:custGeom>
                <a:avLst/>
                <a:gdLst>
                  <a:gd name="T0" fmla="*/ 85 w 170"/>
                  <a:gd name="T1" fmla="*/ 453 h 453"/>
                  <a:gd name="T2" fmla="*/ 85 w 170"/>
                  <a:gd name="T3" fmla="*/ 453 h 453"/>
                  <a:gd name="T4" fmla="*/ 80 w 170"/>
                  <a:gd name="T5" fmla="*/ 453 h 453"/>
                  <a:gd name="T6" fmla="*/ 75 w 170"/>
                  <a:gd name="T7" fmla="*/ 451 h 453"/>
                  <a:gd name="T8" fmla="*/ 70 w 170"/>
                  <a:gd name="T9" fmla="*/ 449 h 453"/>
                  <a:gd name="T10" fmla="*/ 66 w 170"/>
                  <a:gd name="T11" fmla="*/ 445 h 453"/>
                  <a:gd name="T12" fmla="*/ 8 w 170"/>
                  <a:gd name="T13" fmla="*/ 389 h 453"/>
                  <a:gd name="T14" fmla="*/ 8 w 170"/>
                  <a:gd name="T15" fmla="*/ 389 h 453"/>
                  <a:gd name="T16" fmla="*/ 5 w 170"/>
                  <a:gd name="T17" fmla="*/ 384 h 453"/>
                  <a:gd name="T18" fmla="*/ 2 w 170"/>
                  <a:gd name="T19" fmla="*/ 379 h 453"/>
                  <a:gd name="T20" fmla="*/ 0 w 170"/>
                  <a:gd name="T21" fmla="*/ 373 h 453"/>
                  <a:gd name="T22" fmla="*/ 0 w 170"/>
                  <a:gd name="T23" fmla="*/ 367 h 453"/>
                  <a:gd name="T24" fmla="*/ 28 w 170"/>
                  <a:gd name="T25" fmla="*/ 26 h 453"/>
                  <a:gd name="T26" fmla="*/ 28 w 170"/>
                  <a:gd name="T27" fmla="*/ 26 h 453"/>
                  <a:gd name="T28" fmla="*/ 29 w 170"/>
                  <a:gd name="T29" fmla="*/ 21 h 453"/>
                  <a:gd name="T30" fmla="*/ 31 w 170"/>
                  <a:gd name="T31" fmla="*/ 16 h 453"/>
                  <a:gd name="T32" fmla="*/ 35 w 170"/>
                  <a:gd name="T33" fmla="*/ 11 h 453"/>
                  <a:gd name="T34" fmla="*/ 38 w 170"/>
                  <a:gd name="T35" fmla="*/ 8 h 453"/>
                  <a:gd name="T36" fmla="*/ 42 w 170"/>
                  <a:gd name="T37" fmla="*/ 4 h 453"/>
                  <a:gd name="T38" fmla="*/ 47 w 170"/>
                  <a:gd name="T39" fmla="*/ 2 h 453"/>
                  <a:gd name="T40" fmla="*/ 52 w 170"/>
                  <a:gd name="T41" fmla="*/ 1 h 453"/>
                  <a:gd name="T42" fmla="*/ 57 w 170"/>
                  <a:gd name="T43" fmla="*/ 0 h 453"/>
                  <a:gd name="T44" fmla="*/ 113 w 170"/>
                  <a:gd name="T45" fmla="*/ 0 h 453"/>
                  <a:gd name="T46" fmla="*/ 113 w 170"/>
                  <a:gd name="T47" fmla="*/ 0 h 453"/>
                  <a:gd name="T48" fmla="*/ 119 w 170"/>
                  <a:gd name="T49" fmla="*/ 1 h 453"/>
                  <a:gd name="T50" fmla="*/ 124 w 170"/>
                  <a:gd name="T51" fmla="*/ 2 h 453"/>
                  <a:gd name="T52" fmla="*/ 128 w 170"/>
                  <a:gd name="T53" fmla="*/ 4 h 453"/>
                  <a:gd name="T54" fmla="*/ 132 w 170"/>
                  <a:gd name="T55" fmla="*/ 8 h 453"/>
                  <a:gd name="T56" fmla="*/ 137 w 170"/>
                  <a:gd name="T57" fmla="*/ 11 h 453"/>
                  <a:gd name="T58" fmla="*/ 140 w 170"/>
                  <a:gd name="T59" fmla="*/ 16 h 453"/>
                  <a:gd name="T60" fmla="*/ 141 w 170"/>
                  <a:gd name="T61" fmla="*/ 21 h 453"/>
                  <a:gd name="T62" fmla="*/ 142 w 170"/>
                  <a:gd name="T63" fmla="*/ 26 h 453"/>
                  <a:gd name="T64" fmla="*/ 170 w 170"/>
                  <a:gd name="T65" fmla="*/ 367 h 453"/>
                  <a:gd name="T66" fmla="*/ 170 w 170"/>
                  <a:gd name="T67" fmla="*/ 367 h 453"/>
                  <a:gd name="T68" fmla="*/ 170 w 170"/>
                  <a:gd name="T69" fmla="*/ 373 h 453"/>
                  <a:gd name="T70" fmla="*/ 169 w 170"/>
                  <a:gd name="T71" fmla="*/ 379 h 453"/>
                  <a:gd name="T72" fmla="*/ 166 w 170"/>
                  <a:gd name="T73" fmla="*/ 384 h 453"/>
                  <a:gd name="T74" fmla="*/ 162 w 170"/>
                  <a:gd name="T75" fmla="*/ 389 h 453"/>
                  <a:gd name="T76" fmla="*/ 105 w 170"/>
                  <a:gd name="T77" fmla="*/ 445 h 453"/>
                  <a:gd name="T78" fmla="*/ 105 w 170"/>
                  <a:gd name="T79" fmla="*/ 445 h 453"/>
                  <a:gd name="T80" fmla="*/ 101 w 170"/>
                  <a:gd name="T81" fmla="*/ 449 h 453"/>
                  <a:gd name="T82" fmla="*/ 96 w 170"/>
                  <a:gd name="T83" fmla="*/ 451 h 453"/>
                  <a:gd name="T84" fmla="*/ 91 w 170"/>
                  <a:gd name="T85" fmla="*/ 453 h 453"/>
                  <a:gd name="T86" fmla="*/ 85 w 170"/>
                  <a:gd name="T87" fmla="*/ 453 h 453"/>
                  <a:gd name="T88" fmla="*/ 85 w 170"/>
                  <a:gd name="T89" fmla="*/ 453 h 453"/>
                  <a:gd name="T90" fmla="*/ 58 w 170"/>
                  <a:gd name="T91" fmla="*/ 357 h 453"/>
                  <a:gd name="T92" fmla="*/ 85 w 170"/>
                  <a:gd name="T93" fmla="*/ 385 h 453"/>
                  <a:gd name="T94" fmla="*/ 112 w 170"/>
                  <a:gd name="T95" fmla="*/ 357 h 453"/>
                  <a:gd name="T96" fmla="*/ 88 w 170"/>
                  <a:gd name="T97" fmla="*/ 56 h 453"/>
                  <a:gd name="T98" fmla="*/ 83 w 170"/>
                  <a:gd name="T99" fmla="*/ 56 h 453"/>
                  <a:gd name="T100" fmla="*/ 58 w 170"/>
                  <a:gd name="T101" fmla="*/ 357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70" h="453">
                    <a:moveTo>
                      <a:pt x="85" y="453"/>
                    </a:moveTo>
                    <a:lnTo>
                      <a:pt x="85" y="453"/>
                    </a:lnTo>
                    <a:lnTo>
                      <a:pt x="80" y="453"/>
                    </a:lnTo>
                    <a:lnTo>
                      <a:pt x="75" y="451"/>
                    </a:lnTo>
                    <a:lnTo>
                      <a:pt x="70" y="449"/>
                    </a:lnTo>
                    <a:lnTo>
                      <a:pt x="66" y="445"/>
                    </a:lnTo>
                    <a:lnTo>
                      <a:pt x="8" y="389"/>
                    </a:lnTo>
                    <a:lnTo>
                      <a:pt x="8" y="389"/>
                    </a:lnTo>
                    <a:lnTo>
                      <a:pt x="5" y="384"/>
                    </a:lnTo>
                    <a:lnTo>
                      <a:pt x="2" y="379"/>
                    </a:lnTo>
                    <a:lnTo>
                      <a:pt x="0" y="373"/>
                    </a:lnTo>
                    <a:lnTo>
                      <a:pt x="0" y="367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9" y="21"/>
                    </a:lnTo>
                    <a:lnTo>
                      <a:pt x="31" y="16"/>
                    </a:lnTo>
                    <a:lnTo>
                      <a:pt x="35" y="11"/>
                    </a:lnTo>
                    <a:lnTo>
                      <a:pt x="38" y="8"/>
                    </a:lnTo>
                    <a:lnTo>
                      <a:pt x="42" y="4"/>
                    </a:lnTo>
                    <a:lnTo>
                      <a:pt x="47" y="2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119" y="1"/>
                    </a:lnTo>
                    <a:lnTo>
                      <a:pt x="124" y="2"/>
                    </a:lnTo>
                    <a:lnTo>
                      <a:pt x="128" y="4"/>
                    </a:lnTo>
                    <a:lnTo>
                      <a:pt x="132" y="8"/>
                    </a:lnTo>
                    <a:lnTo>
                      <a:pt x="137" y="11"/>
                    </a:lnTo>
                    <a:lnTo>
                      <a:pt x="140" y="16"/>
                    </a:lnTo>
                    <a:lnTo>
                      <a:pt x="141" y="21"/>
                    </a:lnTo>
                    <a:lnTo>
                      <a:pt x="142" y="26"/>
                    </a:lnTo>
                    <a:lnTo>
                      <a:pt x="170" y="367"/>
                    </a:lnTo>
                    <a:lnTo>
                      <a:pt x="170" y="367"/>
                    </a:lnTo>
                    <a:lnTo>
                      <a:pt x="170" y="373"/>
                    </a:lnTo>
                    <a:lnTo>
                      <a:pt x="169" y="379"/>
                    </a:lnTo>
                    <a:lnTo>
                      <a:pt x="166" y="384"/>
                    </a:lnTo>
                    <a:lnTo>
                      <a:pt x="162" y="389"/>
                    </a:lnTo>
                    <a:lnTo>
                      <a:pt x="105" y="445"/>
                    </a:lnTo>
                    <a:lnTo>
                      <a:pt x="105" y="445"/>
                    </a:lnTo>
                    <a:lnTo>
                      <a:pt x="101" y="449"/>
                    </a:lnTo>
                    <a:lnTo>
                      <a:pt x="96" y="451"/>
                    </a:lnTo>
                    <a:lnTo>
                      <a:pt x="91" y="453"/>
                    </a:lnTo>
                    <a:lnTo>
                      <a:pt x="85" y="453"/>
                    </a:lnTo>
                    <a:lnTo>
                      <a:pt x="85" y="453"/>
                    </a:lnTo>
                    <a:close/>
                    <a:moveTo>
                      <a:pt x="58" y="357"/>
                    </a:moveTo>
                    <a:lnTo>
                      <a:pt x="85" y="385"/>
                    </a:lnTo>
                    <a:lnTo>
                      <a:pt x="112" y="357"/>
                    </a:lnTo>
                    <a:lnTo>
                      <a:pt x="88" y="56"/>
                    </a:lnTo>
                    <a:lnTo>
                      <a:pt x="83" y="56"/>
                    </a:lnTo>
                    <a:lnTo>
                      <a:pt x="58" y="3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81" name="Freeform 230">
                <a:extLst>
                  <a:ext uri="{FF2B5EF4-FFF2-40B4-BE49-F238E27FC236}">
                    <a16:creationId xmlns:a16="http://schemas.microsoft.com/office/drawing/2014/main" id="{0BD8EC62-B405-46F4-8E9C-700C72F92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3575" y="4343401"/>
                <a:ext cx="173038" cy="225425"/>
              </a:xfrm>
              <a:custGeom>
                <a:avLst/>
                <a:gdLst>
                  <a:gd name="T0" fmla="*/ 625 w 653"/>
                  <a:gd name="T1" fmla="*/ 851 h 851"/>
                  <a:gd name="T2" fmla="*/ 86 w 653"/>
                  <a:gd name="T3" fmla="*/ 851 h 851"/>
                  <a:gd name="T4" fmla="*/ 86 w 653"/>
                  <a:gd name="T5" fmla="*/ 851 h 851"/>
                  <a:gd name="T6" fmla="*/ 80 w 653"/>
                  <a:gd name="T7" fmla="*/ 850 h 851"/>
                  <a:gd name="T8" fmla="*/ 75 w 653"/>
                  <a:gd name="T9" fmla="*/ 849 h 851"/>
                  <a:gd name="T10" fmla="*/ 70 w 653"/>
                  <a:gd name="T11" fmla="*/ 846 h 851"/>
                  <a:gd name="T12" fmla="*/ 66 w 653"/>
                  <a:gd name="T13" fmla="*/ 843 h 851"/>
                  <a:gd name="T14" fmla="*/ 62 w 653"/>
                  <a:gd name="T15" fmla="*/ 839 h 851"/>
                  <a:gd name="T16" fmla="*/ 60 w 653"/>
                  <a:gd name="T17" fmla="*/ 834 h 851"/>
                  <a:gd name="T18" fmla="*/ 58 w 653"/>
                  <a:gd name="T19" fmla="*/ 829 h 851"/>
                  <a:gd name="T20" fmla="*/ 58 w 653"/>
                  <a:gd name="T21" fmla="*/ 823 h 851"/>
                  <a:gd name="T22" fmla="*/ 58 w 653"/>
                  <a:gd name="T23" fmla="*/ 823 h 851"/>
                  <a:gd name="T24" fmla="*/ 58 w 653"/>
                  <a:gd name="T25" fmla="*/ 816 h 851"/>
                  <a:gd name="T26" fmla="*/ 60 w 653"/>
                  <a:gd name="T27" fmla="*/ 811 h 851"/>
                  <a:gd name="T28" fmla="*/ 62 w 653"/>
                  <a:gd name="T29" fmla="*/ 806 h 851"/>
                  <a:gd name="T30" fmla="*/ 66 w 653"/>
                  <a:gd name="T31" fmla="*/ 802 h 851"/>
                  <a:gd name="T32" fmla="*/ 70 w 653"/>
                  <a:gd name="T33" fmla="*/ 799 h 851"/>
                  <a:gd name="T34" fmla="*/ 75 w 653"/>
                  <a:gd name="T35" fmla="*/ 796 h 851"/>
                  <a:gd name="T36" fmla="*/ 80 w 653"/>
                  <a:gd name="T37" fmla="*/ 794 h 851"/>
                  <a:gd name="T38" fmla="*/ 86 w 653"/>
                  <a:gd name="T39" fmla="*/ 794 h 851"/>
                  <a:gd name="T40" fmla="*/ 596 w 653"/>
                  <a:gd name="T41" fmla="*/ 794 h 851"/>
                  <a:gd name="T42" fmla="*/ 596 w 653"/>
                  <a:gd name="T43" fmla="*/ 57 h 851"/>
                  <a:gd name="T44" fmla="*/ 29 w 653"/>
                  <a:gd name="T45" fmla="*/ 57 h 851"/>
                  <a:gd name="T46" fmla="*/ 29 w 653"/>
                  <a:gd name="T47" fmla="*/ 57 h 851"/>
                  <a:gd name="T48" fmla="*/ 24 w 653"/>
                  <a:gd name="T49" fmla="*/ 57 h 851"/>
                  <a:gd name="T50" fmla="*/ 19 w 653"/>
                  <a:gd name="T51" fmla="*/ 55 h 851"/>
                  <a:gd name="T52" fmla="*/ 13 w 653"/>
                  <a:gd name="T53" fmla="*/ 53 h 851"/>
                  <a:gd name="T54" fmla="*/ 9 w 653"/>
                  <a:gd name="T55" fmla="*/ 49 h 851"/>
                  <a:gd name="T56" fmla="*/ 5 w 653"/>
                  <a:gd name="T57" fmla="*/ 45 h 851"/>
                  <a:gd name="T58" fmla="*/ 3 w 653"/>
                  <a:gd name="T59" fmla="*/ 40 h 851"/>
                  <a:gd name="T60" fmla="*/ 1 w 653"/>
                  <a:gd name="T61" fmla="*/ 35 h 851"/>
                  <a:gd name="T62" fmla="*/ 0 w 653"/>
                  <a:gd name="T63" fmla="*/ 29 h 851"/>
                  <a:gd name="T64" fmla="*/ 0 w 653"/>
                  <a:gd name="T65" fmla="*/ 29 h 851"/>
                  <a:gd name="T66" fmla="*/ 1 w 653"/>
                  <a:gd name="T67" fmla="*/ 24 h 851"/>
                  <a:gd name="T68" fmla="*/ 3 w 653"/>
                  <a:gd name="T69" fmla="*/ 18 h 851"/>
                  <a:gd name="T70" fmla="*/ 5 w 653"/>
                  <a:gd name="T71" fmla="*/ 14 h 851"/>
                  <a:gd name="T72" fmla="*/ 9 w 653"/>
                  <a:gd name="T73" fmla="*/ 9 h 851"/>
                  <a:gd name="T74" fmla="*/ 13 w 653"/>
                  <a:gd name="T75" fmla="*/ 6 h 851"/>
                  <a:gd name="T76" fmla="*/ 19 w 653"/>
                  <a:gd name="T77" fmla="*/ 2 h 851"/>
                  <a:gd name="T78" fmla="*/ 24 w 653"/>
                  <a:gd name="T79" fmla="*/ 1 h 851"/>
                  <a:gd name="T80" fmla="*/ 29 w 653"/>
                  <a:gd name="T81" fmla="*/ 0 h 851"/>
                  <a:gd name="T82" fmla="*/ 625 w 653"/>
                  <a:gd name="T83" fmla="*/ 0 h 851"/>
                  <a:gd name="T84" fmla="*/ 625 w 653"/>
                  <a:gd name="T85" fmla="*/ 0 h 851"/>
                  <a:gd name="T86" fmla="*/ 630 w 653"/>
                  <a:gd name="T87" fmla="*/ 1 h 851"/>
                  <a:gd name="T88" fmla="*/ 636 w 653"/>
                  <a:gd name="T89" fmla="*/ 2 h 851"/>
                  <a:gd name="T90" fmla="*/ 640 w 653"/>
                  <a:gd name="T91" fmla="*/ 6 h 851"/>
                  <a:gd name="T92" fmla="*/ 645 w 653"/>
                  <a:gd name="T93" fmla="*/ 9 h 851"/>
                  <a:gd name="T94" fmla="*/ 648 w 653"/>
                  <a:gd name="T95" fmla="*/ 14 h 851"/>
                  <a:gd name="T96" fmla="*/ 651 w 653"/>
                  <a:gd name="T97" fmla="*/ 18 h 851"/>
                  <a:gd name="T98" fmla="*/ 652 w 653"/>
                  <a:gd name="T99" fmla="*/ 24 h 851"/>
                  <a:gd name="T100" fmla="*/ 653 w 653"/>
                  <a:gd name="T101" fmla="*/ 29 h 851"/>
                  <a:gd name="T102" fmla="*/ 653 w 653"/>
                  <a:gd name="T103" fmla="*/ 823 h 851"/>
                  <a:gd name="T104" fmla="*/ 653 w 653"/>
                  <a:gd name="T105" fmla="*/ 823 h 851"/>
                  <a:gd name="T106" fmla="*/ 652 w 653"/>
                  <a:gd name="T107" fmla="*/ 829 h 851"/>
                  <a:gd name="T108" fmla="*/ 651 w 653"/>
                  <a:gd name="T109" fmla="*/ 834 h 851"/>
                  <a:gd name="T110" fmla="*/ 648 w 653"/>
                  <a:gd name="T111" fmla="*/ 839 h 851"/>
                  <a:gd name="T112" fmla="*/ 645 w 653"/>
                  <a:gd name="T113" fmla="*/ 843 h 851"/>
                  <a:gd name="T114" fmla="*/ 640 w 653"/>
                  <a:gd name="T115" fmla="*/ 846 h 851"/>
                  <a:gd name="T116" fmla="*/ 636 w 653"/>
                  <a:gd name="T117" fmla="*/ 849 h 851"/>
                  <a:gd name="T118" fmla="*/ 630 w 653"/>
                  <a:gd name="T119" fmla="*/ 850 h 851"/>
                  <a:gd name="T120" fmla="*/ 625 w 653"/>
                  <a:gd name="T121" fmla="*/ 851 h 851"/>
                  <a:gd name="T122" fmla="*/ 625 w 653"/>
                  <a:gd name="T123" fmla="*/ 851 h 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53" h="851">
                    <a:moveTo>
                      <a:pt x="625" y="851"/>
                    </a:moveTo>
                    <a:lnTo>
                      <a:pt x="86" y="851"/>
                    </a:lnTo>
                    <a:lnTo>
                      <a:pt x="86" y="851"/>
                    </a:lnTo>
                    <a:lnTo>
                      <a:pt x="80" y="850"/>
                    </a:lnTo>
                    <a:lnTo>
                      <a:pt x="75" y="849"/>
                    </a:lnTo>
                    <a:lnTo>
                      <a:pt x="70" y="846"/>
                    </a:lnTo>
                    <a:lnTo>
                      <a:pt x="66" y="843"/>
                    </a:lnTo>
                    <a:lnTo>
                      <a:pt x="62" y="839"/>
                    </a:lnTo>
                    <a:lnTo>
                      <a:pt x="60" y="834"/>
                    </a:lnTo>
                    <a:lnTo>
                      <a:pt x="58" y="829"/>
                    </a:lnTo>
                    <a:lnTo>
                      <a:pt x="58" y="823"/>
                    </a:lnTo>
                    <a:lnTo>
                      <a:pt x="58" y="823"/>
                    </a:lnTo>
                    <a:lnTo>
                      <a:pt x="58" y="816"/>
                    </a:lnTo>
                    <a:lnTo>
                      <a:pt x="60" y="811"/>
                    </a:lnTo>
                    <a:lnTo>
                      <a:pt x="62" y="806"/>
                    </a:lnTo>
                    <a:lnTo>
                      <a:pt x="66" y="802"/>
                    </a:lnTo>
                    <a:lnTo>
                      <a:pt x="70" y="799"/>
                    </a:lnTo>
                    <a:lnTo>
                      <a:pt x="75" y="796"/>
                    </a:lnTo>
                    <a:lnTo>
                      <a:pt x="80" y="794"/>
                    </a:lnTo>
                    <a:lnTo>
                      <a:pt x="86" y="794"/>
                    </a:lnTo>
                    <a:lnTo>
                      <a:pt x="596" y="794"/>
                    </a:lnTo>
                    <a:lnTo>
                      <a:pt x="596" y="57"/>
                    </a:lnTo>
                    <a:lnTo>
                      <a:pt x="29" y="57"/>
                    </a:lnTo>
                    <a:lnTo>
                      <a:pt x="29" y="57"/>
                    </a:lnTo>
                    <a:lnTo>
                      <a:pt x="24" y="57"/>
                    </a:lnTo>
                    <a:lnTo>
                      <a:pt x="19" y="55"/>
                    </a:lnTo>
                    <a:lnTo>
                      <a:pt x="13" y="53"/>
                    </a:lnTo>
                    <a:lnTo>
                      <a:pt x="9" y="49"/>
                    </a:lnTo>
                    <a:lnTo>
                      <a:pt x="5" y="45"/>
                    </a:lnTo>
                    <a:lnTo>
                      <a:pt x="3" y="40"/>
                    </a:lnTo>
                    <a:lnTo>
                      <a:pt x="1" y="35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1" y="24"/>
                    </a:lnTo>
                    <a:lnTo>
                      <a:pt x="3" y="18"/>
                    </a:lnTo>
                    <a:lnTo>
                      <a:pt x="5" y="14"/>
                    </a:lnTo>
                    <a:lnTo>
                      <a:pt x="9" y="9"/>
                    </a:lnTo>
                    <a:lnTo>
                      <a:pt x="13" y="6"/>
                    </a:lnTo>
                    <a:lnTo>
                      <a:pt x="19" y="2"/>
                    </a:lnTo>
                    <a:lnTo>
                      <a:pt x="24" y="1"/>
                    </a:lnTo>
                    <a:lnTo>
                      <a:pt x="29" y="0"/>
                    </a:lnTo>
                    <a:lnTo>
                      <a:pt x="625" y="0"/>
                    </a:lnTo>
                    <a:lnTo>
                      <a:pt x="625" y="0"/>
                    </a:lnTo>
                    <a:lnTo>
                      <a:pt x="630" y="1"/>
                    </a:lnTo>
                    <a:lnTo>
                      <a:pt x="636" y="2"/>
                    </a:lnTo>
                    <a:lnTo>
                      <a:pt x="640" y="6"/>
                    </a:lnTo>
                    <a:lnTo>
                      <a:pt x="645" y="9"/>
                    </a:lnTo>
                    <a:lnTo>
                      <a:pt x="648" y="14"/>
                    </a:lnTo>
                    <a:lnTo>
                      <a:pt x="651" y="18"/>
                    </a:lnTo>
                    <a:lnTo>
                      <a:pt x="652" y="24"/>
                    </a:lnTo>
                    <a:lnTo>
                      <a:pt x="653" y="29"/>
                    </a:lnTo>
                    <a:lnTo>
                      <a:pt x="653" y="823"/>
                    </a:lnTo>
                    <a:lnTo>
                      <a:pt x="653" y="823"/>
                    </a:lnTo>
                    <a:lnTo>
                      <a:pt x="652" y="829"/>
                    </a:lnTo>
                    <a:lnTo>
                      <a:pt x="651" y="834"/>
                    </a:lnTo>
                    <a:lnTo>
                      <a:pt x="648" y="839"/>
                    </a:lnTo>
                    <a:lnTo>
                      <a:pt x="645" y="843"/>
                    </a:lnTo>
                    <a:lnTo>
                      <a:pt x="640" y="846"/>
                    </a:lnTo>
                    <a:lnTo>
                      <a:pt x="636" y="849"/>
                    </a:lnTo>
                    <a:lnTo>
                      <a:pt x="630" y="850"/>
                    </a:lnTo>
                    <a:lnTo>
                      <a:pt x="625" y="851"/>
                    </a:lnTo>
                    <a:lnTo>
                      <a:pt x="625" y="8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82" name="Freeform 231">
                <a:extLst>
                  <a:ext uri="{FF2B5EF4-FFF2-40B4-BE49-F238E27FC236}">
                    <a16:creationId xmlns:a16="http://schemas.microsoft.com/office/drawing/2014/main" id="{685C6759-33C2-4B35-B712-31C6E287E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80088" y="4389438"/>
                <a:ext cx="92075" cy="119063"/>
              </a:xfrm>
              <a:custGeom>
                <a:avLst/>
                <a:gdLst>
                  <a:gd name="T0" fmla="*/ 324 w 352"/>
                  <a:gd name="T1" fmla="*/ 450 h 450"/>
                  <a:gd name="T2" fmla="*/ 315 w 352"/>
                  <a:gd name="T3" fmla="*/ 449 h 450"/>
                  <a:gd name="T4" fmla="*/ 308 w 352"/>
                  <a:gd name="T5" fmla="*/ 446 h 450"/>
                  <a:gd name="T6" fmla="*/ 302 w 352"/>
                  <a:gd name="T7" fmla="*/ 439 h 450"/>
                  <a:gd name="T8" fmla="*/ 297 w 352"/>
                  <a:gd name="T9" fmla="*/ 431 h 450"/>
                  <a:gd name="T10" fmla="*/ 55 w 352"/>
                  <a:gd name="T11" fmla="*/ 430 h 450"/>
                  <a:gd name="T12" fmla="*/ 52 w 352"/>
                  <a:gd name="T13" fmla="*/ 435 h 450"/>
                  <a:gd name="T14" fmla="*/ 45 w 352"/>
                  <a:gd name="T15" fmla="*/ 444 h 450"/>
                  <a:gd name="T16" fmla="*/ 35 w 352"/>
                  <a:gd name="T17" fmla="*/ 448 h 450"/>
                  <a:gd name="T18" fmla="*/ 24 w 352"/>
                  <a:gd name="T19" fmla="*/ 449 h 450"/>
                  <a:gd name="T20" fmla="*/ 19 w 352"/>
                  <a:gd name="T21" fmla="*/ 447 h 450"/>
                  <a:gd name="T22" fmla="*/ 9 w 352"/>
                  <a:gd name="T23" fmla="*/ 441 h 450"/>
                  <a:gd name="T24" fmla="*/ 3 w 352"/>
                  <a:gd name="T25" fmla="*/ 431 h 450"/>
                  <a:gd name="T26" fmla="*/ 0 w 352"/>
                  <a:gd name="T27" fmla="*/ 421 h 450"/>
                  <a:gd name="T28" fmla="*/ 2 w 352"/>
                  <a:gd name="T29" fmla="*/ 410 h 450"/>
                  <a:gd name="T30" fmla="*/ 150 w 352"/>
                  <a:gd name="T31" fmla="*/ 18 h 450"/>
                  <a:gd name="T32" fmla="*/ 154 w 352"/>
                  <a:gd name="T33" fmla="*/ 11 h 450"/>
                  <a:gd name="T34" fmla="*/ 160 w 352"/>
                  <a:gd name="T35" fmla="*/ 5 h 450"/>
                  <a:gd name="T36" fmla="*/ 167 w 352"/>
                  <a:gd name="T37" fmla="*/ 2 h 450"/>
                  <a:gd name="T38" fmla="*/ 176 w 352"/>
                  <a:gd name="T39" fmla="*/ 0 h 450"/>
                  <a:gd name="T40" fmla="*/ 176 w 352"/>
                  <a:gd name="T41" fmla="*/ 0 h 450"/>
                  <a:gd name="T42" fmla="*/ 180 w 352"/>
                  <a:gd name="T43" fmla="*/ 1 h 450"/>
                  <a:gd name="T44" fmla="*/ 189 w 352"/>
                  <a:gd name="T45" fmla="*/ 3 h 450"/>
                  <a:gd name="T46" fmla="*/ 196 w 352"/>
                  <a:gd name="T47" fmla="*/ 8 h 450"/>
                  <a:gd name="T48" fmla="*/ 201 w 352"/>
                  <a:gd name="T49" fmla="*/ 15 h 450"/>
                  <a:gd name="T50" fmla="*/ 350 w 352"/>
                  <a:gd name="T51" fmla="*/ 412 h 450"/>
                  <a:gd name="T52" fmla="*/ 351 w 352"/>
                  <a:gd name="T53" fmla="*/ 417 h 450"/>
                  <a:gd name="T54" fmla="*/ 351 w 352"/>
                  <a:gd name="T55" fmla="*/ 428 h 450"/>
                  <a:gd name="T56" fmla="*/ 346 w 352"/>
                  <a:gd name="T57" fmla="*/ 438 h 450"/>
                  <a:gd name="T58" fmla="*/ 338 w 352"/>
                  <a:gd name="T59" fmla="*/ 446 h 450"/>
                  <a:gd name="T60" fmla="*/ 333 w 352"/>
                  <a:gd name="T61" fmla="*/ 449 h 450"/>
                  <a:gd name="T62" fmla="*/ 324 w 352"/>
                  <a:gd name="T63" fmla="*/ 450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52" h="450">
                    <a:moveTo>
                      <a:pt x="324" y="450"/>
                    </a:moveTo>
                    <a:lnTo>
                      <a:pt x="324" y="450"/>
                    </a:lnTo>
                    <a:lnTo>
                      <a:pt x="319" y="450"/>
                    </a:lnTo>
                    <a:lnTo>
                      <a:pt x="315" y="449"/>
                    </a:lnTo>
                    <a:lnTo>
                      <a:pt x="311" y="448"/>
                    </a:lnTo>
                    <a:lnTo>
                      <a:pt x="308" y="446"/>
                    </a:lnTo>
                    <a:lnTo>
                      <a:pt x="304" y="443"/>
                    </a:lnTo>
                    <a:lnTo>
                      <a:pt x="302" y="439"/>
                    </a:lnTo>
                    <a:lnTo>
                      <a:pt x="299" y="435"/>
                    </a:lnTo>
                    <a:lnTo>
                      <a:pt x="297" y="431"/>
                    </a:lnTo>
                    <a:lnTo>
                      <a:pt x="176" y="109"/>
                    </a:lnTo>
                    <a:lnTo>
                      <a:pt x="55" y="430"/>
                    </a:lnTo>
                    <a:lnTo>
                      <a:pt x="55" y="430"/>
                    </a:lnTo>
                    <a:lnTo>
                      <a:pt x="52" y="435"/>
                    </a:lnTo>
                    <a:lnTo>
                      <a:pt x="49" y="439"/>
                    </a:lnTo>
                    <a:lnTo>
                      <a:pt x="45" y="444"/>
                    </a:lnTo>
                    <a:lnTo>
                      <a:pt x="40" y="446"/>
                    </a:lnTo>
                    <a:lnTo>
                      <a:pt x="35" y="448"/>
                    </a:lnTo>
                    <a:lnTo>
                      <a:pt x="30" y="449"/>
                    </a:lnTo>
                    <a:lnTo>
                      <a:pt x="24" y="449"/>
                    </a:lnTo>
                    <a:lnTo>
                      <a:pt x="19" y="447"/>
                    </a:lnTo>
                    <a:lnTo>
                      <a:pt x="19" y="447"/>
                    </a:lnTo>
                    <a:lnTo>
                      <a:pt x="13" y="445"/>
                    </a:lnTo>
                    <a:lnTo>
                      <a:pt x="9" y="441"/>
                    </a:lnTo>
                    <a:lnTo>
                      <a:pt x="6" y="436"/>
                    </a:lnTo>
                    <a:lnTo>
                      <a:pt x="3" y="431"/>
                    </a:lnTo>
                    <a:lnTo>
                      <a:pt x="1" y="426"/>
                    </a:lnTo>
                    <a:lnTo>
                      <a:pt x="0" y="421"/>
                    </a:lnTo>
                    <a:lnTo>
                      <a:pt x="1" y="415"/>
                    </a:lnTo>
                    <a:lnTo>
                      <a:pt x="2" y="410"/>
                    </a:lnTo>
                    <a:lnTo>
                      <a:pt x="150" y="18"/>
                    </a:lnTo>
                    <a:lnTo>
                      <a:pt x="150" y="18"/>
                    </a:lnTo>
                    <a:lnTo>
                      <a:pt x="151" y="14"/>
                    </a:lnTo>
                    <a:lnTo>
                      <a:pt x="154" y="11"/>
                    </a:lnTo>
                    <a:lnTo>
                      <a:pt x="157" y="8"/>
                    </a:lnTo>
                    <a:lnTo>
                      <a:pt x="160" y="5"/>
                    </a:lnTo>
                    <a:lnTo>
                      <a:pt x="164" y="3"/>
                    </a:lnTo>
                    <a:lnTo>
                      <a:pt x="167" y="2"/>
                    </a:lnTo>
                    <a:lnTo>
                      <a:pt x="172" y="1"/>
                    </a:lnTo>
                    <a:lnTo>
                      <a:pt x="176" y="0"/>
                    </a:lnTo>
                    <a:lnTo>
                      <a:pt x="176" y="0"/>
                    </a:lnTo>
                    <a:lnTo>
                      <a:pt x="176" y="0"/>
                    </a:lnTo>
                    <a:lnTo>
                      <a:pt x="176" y="0"/>
                    </a:lnTo>
                    <a:lnTo>
                      <a:pt x="180" y="1"/>
                    </a:lnTo>
                    <a:lnTo>
                      <a:pt x="185" y="2"/>
                    </a:lnTo>
                    <a:lnTo>
                      <a:pt x="189" y="3"/>
                    </a:lnTo>
                    <a:lnTo>
                      <a:pt x="193" y="5"/>
                    </a:lnTo>
                    <a:lnTo>
                      <a:pt x="196" y="8"/>
                    </a:lnTo>
                    <a:lnTo>
                      <a:pt x="199" y="11"/>
                    </a:lnTo>
                    <a:lnTo>
                      <a:pt x="201" y="15"/>
                    </a:lnTo>
                    <a:lnTo>
                      <a:pt x="203" y="18"/>
                    </a:lnTo>
                    <a:lnTo>
                      <a:pt x="350" y="412"/>
                    </a:lnTo>
                    <a:lnTo>
                      <a:pt x="350" y="412"/>
                    </a:lnTo>
                    <a:lnTo>
                      <a:pt x="351" y="417"/>
                    </a:lnTo>
                    <a:lnTo>
                      <a:pt x="352" y="423"/>
                    </a:lnTo>
                    <a:lnTo>
                      <a:pt x="351" y="428"/>
                    </a:lnTo>
                    <a:lnTo>
                      <a:pt x="349" y="433"/>
                    </a:lnTo>
                    <a:lnTo>
                      <a:pt x="346" y="438"/>
                    </a:lnTo>
                    <a:lnTo>
                      <a:pt x="343" y="443"/>
                    </a:lnTo>
                    <a:lnTo>
                      <a:pt x="338" y="446"/>
                    </a:lnTo>
                    <a:lnTo>
                      <a:pt x="333" y="449"/>
                    </a:lnTo>
                    <a:lnTo>
                      <a:pt x="333" y="449"/>
                    </a:lnTo>
                    <a:lnTo>
                      <a:pt x="328" y="450"/>
                    </a:lnTo>
                    <a:lnTo>
                      <a:pt x="324" y="450"/>
                    </a:lnTo>
                    <a:lnTo>
                      <a:pt x="324" y="4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83" name="Rectangle 232">
                <a:extLst>
                  <a:ext uri="{FF2B5EF4-FFF2-40B4-BE49-F238E27FC236}">
                    <a16:creationId xmlns:a16="http://schemas.microsoft.com/office/drawing/2014/main" id="{48D45059-9A52-4987-9742-829B59867E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99138" y="4464051"/>
                <a:ext cx="53975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686B6A8D-ED86-4CE1-B773-7DF36FEAD084}"/>
              </a:ext>
            </a:extLst>
          </p:cNvPr>
          <p:cNvGrpSpPr/>
          <p:nvPr/>
        </p:nvGrpSpPr>
        <p:grpSpPr>
          <a:xfrm>
            <a:off x="9811942" y="1536311"/>
            <a:ext cx="733295" cy="811989"/>
            <a:chOff x="6291263" y="5048251"/>
            <a:chExt cx="325438" cy="360363"/>
          </a:xfrm>
          <a:solidFill>
            <a:schemeClr val="bg1"/>
          </a:solidFill>
        </p:grpSpPr>
        <p:sp>
          <p:nvSpPr>
            <p:cNvPr id="85" name="Freeform 344">
              <a:extLst>
                <a:ext uri="{FF2B5EF4-FFF2-40B4-BE49-F238E27FC236}">
                  <a16:creationId xmlns:a16="http://schemas.microsoft.com/office/drawing/2014/main" id="{D67B71CF-E516-4615-AB09-8AC0FD1C4D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91263" y="5048251"/>
              <a:ext cx="325438" cy="360363"/>
            </a:xfrm>
            <a:custGeom>
              <a:avLst/>
              <a:gdLst>
                <a:gd name="T0" fmla="*/ 239 w 1231"/>
                <a:gd name="T1" fmla="*/ 1355 h 1360"/>
                <a:gd name="T2" fmla="*/ 226 w 1231"/>
                <a:gd name="T3" fmla="*/ 1021 h 1360"/>
                <a:gd name="T4" fmla="*/ 107 w 1231"/>
                <a:gd name="T5" fmla="*/ 916 h 1360"/>
                <a:gd name="T6" fmla="*/ 22 w 1231"/>
                <a:gd name="T7" fmla="*/ 746 h 1360"/>
                <a:gd name="T8" fmla="*/ 0 w 1231"/>
                <a:gd name="T9" fmla="*/ 570 h 1360"/>
                <a:gd name="T10" fmla="*/ 25 w 1231"/>
                <a:gd name="T11" fmla="*/ 399 h 1360"/>
                <a:gd name="T12" fmla="*/ 96 w 1231"/>
                <a:gd name="T13" fmla="*/ 249 h 1360"/>
                <a:gd name="T14" fmla="*/ 204 w 1231"/>
                <a:gd name="T15" fmla="*/ 128 h 1360"/>
                <a:gd name="T16" fmla="*/ 344 w 1231"/>
                <a:gd name="T17" fmla="*/ 44 h 1360"/>
                <a:gd name="T18" fmla="*/ 508 w 1231"/>
                <a:gd name="T19" fmla="*/ 3 h 1360"/>
                <a:gd name="T20" fmla="*/ 641 w 1231"/>
                <a:gd name="T21" fmla="*/ 5 h 1360"/>
                <a:gd name="T22" fmla="*/ 788 w 1231"/>
                <a:gd name="T23" fmla="*/ 41 h 1360"/>
                <a:gd name="T24" fmla="*/ 918 w 1231"/>
                <a:gd name="T25" fmla="*/ 111 h 1360"/>
                <a:gd name="T26" fmla="*/ 1023 w 1231"/>
                <a:gd name="T27" fmla="*/ 214 h 1360"/>
                <a:gd name="T28" fmla="*/ 1090 w 1231"/>
                <a:gd name="T29" fmla="*/ 345 h 1360"/>
                <a:gd name="T30" fmla="*/ 1109 w 1231"/>
                <a:gd name="T31" fmla="*/ 476 h 1360"/>
                <a:gd name="T32" fmla="*/ 1149 w 1231"/>
                <a:gd name="T33" fmla="*/ 558 h 1360"/>
                <a:gd name="T34" fmla="*/ 1225 w 1231"/>
                <a:gd name="T35" fmla="*/ 721 h 1360"/>
                <a:gd name="T36" fmla="*/ 1230 w 1231"/>
                <a:gd name="T37" fmla="*/ 778 h 1360"/>
                <a:gd name="T38" fmla="*/ 1219 w 1231"/>
                <a:gd name="T39" fmla="*/ 821 h 1360"/>
                <a:gd name="T40" fmla="*/ 1180 w 1231"/>
                <a:gd name="T41" fmla="*/ 848 h 1360"/>
                <a:gd name="T42" fmla="*/ 1107 w 1231"/>
                <a:gd name="T43" fmla="*/ 851 h 1360"/>
                <a:gd name="T44" fmla="*/ 1091 w 1231"/>
                <a:gd name="T45" fmla="*/ 1023 h 1360"/>
                <a:gd name="T46" fmla="*/ 1052 w 1231"/>
                <a:gd name="T47" fmla="*/ 1108 h 1360"/>
                <a:gd name="T48" fmla="*/ 1006 w 1231"/>
                <a:gd name="T49" fmla="*/ 1140 h 1360"/>
                <a:gd name="T50" fmla="*/ 886 w 1231"/>
                <a:gd name="T51" fmla="*/ 1162 h 1360"/>
                <a:gd name="T52" fmla="*/ 845 w 1231"/>
                <a:gd name="T53" fmla="*/ 1348 h 1360"/>
                <a:gd name="T54" fmla="*/ 822 w 1231"/>
                <a:gd name="T55" fmla="*/ 1360 h 1360"/>
                <a:gd name="T56" fmla="*/ 796 w 1231"/>
                <a:gd name="T57" fmla="*/ 1124 h 1360"/>
                <a:gd name="T58" fmla="*/ 815 w 1231"/>
                <a:gd name="T59" fmla="*/ 1107 h 1360"/>
                <a:gd name="T60" fmla="*/ 948 w 1231"/>
                <a:gd name="T61" fmla="*/ 1098 h 1360"/>
                <a:gd name="T62" fmla="*/ 1007 w 1231"/>
                <a:gd name="T63" fmla="*/ 1072 h 1360"/>
                <a:gd name="T64" fmla="*/ 1031 w 1231"/>
                <a:gd name="T65" fmla="*/ 1029 h 1360"/>
                <a:gd name="T66" fmla="*/ 1050 w 1231"/>
                <a:gd name="T67" fmla="*/ 856 h 1360"/>
                <a:gd name="T68" fmla="*/ 1058 w 1231"/>
                <a:gd name="T69" fmla="*/ 802 h 1360"/>
                <a:gd name="T70" fmla="*/ 1079 w 1231"/>
                <a:gd name="T71" fmla="*/ 793 h 1360"/>
                <a:gd name="T72" fmla="*/ 1168 w 1231"/>
                <a:gd name="T73" fmla="*/ 792 h 1360"/>
                <a:gd name="T74" fmla="*/ 1173 w 1231"/>
                <a:gd name="T75" fmla="*/ 767 h 1360"/>
                <a:gd name="T76" fmla="*/ 1160 w 1231"/>
                <a:gd name="T77" fmla="*/ 705 h 1360"/>
                <a:gd name="T78" fmla="*/ 1079 w 1231"/>
                <a:gd name="T79" fmla="*/ 550 h 1360"/>
                <a:gd name="T80" fmla="*/ 1052 w 1231"/>
                <a:gd name="T81" fmla="*/ 476 h 1360"/>
                <a:gd name="T82" fmla="*/ 1028 w 1231"/>
                <a:gd name="T83" fmla="*/ 340 h 1360"/>
                <a:gd name="T84" fmla="*/ 961 w 1231"/>
                <a:gd name="T85" fmla="*/ 228 h 1360"/>
                <a:gd name="T86" fmla="*/ 863 w 1231"/>
                <a:gd name="T87" fmla="*/ 142 h 1360"/>
                <a:gd name="T88" fmla="*/ 743 w 1231"/>
                <a:gd name="T89" fmla="*/ 85 h 1360"/>
                <a:gd name="T90" fmla="*/ 611 w 1231"/>
                <a:gd name="T91" fmla="*/ 58 h 1360"/>
                <a:gd name="T92" fmla="*/ 488 w 1231"/>
                <a:gd name="T93" fmla="*/ 62 h 1360"/>
                <a:gd name="T94" fmla="*/ 343 w 1231"/>
                <a:gd name="T95" fmla="*/ 107 h 1360"/>
                <a:gd name="T96" fmla="*/ 222 w 1231"/>
                <a:gd name="T97" fmla="*/ 188 h 1360"/>
                <a:gd name="T98" fmla="*/ 129 w 1231"/>
                <a:gd name="T99" fmla="*/ 302 h 1360"/>
                <a:gd name="T100" fmla="*/ 72 w 1231"/>
                <a:gd name="T101" fmla="*/ 440 h 1360"/>
                <a:gd name="T102" fmla="*/ 56 w 1231"/>
                <a:gd name="T103" fmla="*/ 570 h 1360"/>
                <a:gd name="T104" fmla="*/ 87 w 1231"/>
                <a:gd name="T105" fmla="*/ 761 h 1360"/>
                <a:gd name="T106" fmla="*/ 177 w 1231"/>
                <a:gd name="T107" fmla="*/ 908 h 1360"/>
                <a:gd name="T108" fmla="*/ 275 w 1231"/>
                <a:gd name="T109" fmla="*/ 985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1" h="1360">
                  <a:moveTo>
                    <a:pt x="822" y="1360"/>
                  </a:moveTo>
                  <a:lnTo>
                    <a:pt x="254" y="1360"/>
                  </a:lnTo>
                  <a:lnTo>
                    <a:pt x="254" y="1360"/>
                  </a:lnTo>
                  <a:lnTo>
                    <a:pt x="249" y="1359"/>
                  </a:lnTo>
                  <a:lnTo>
                    <a:pt x="244" y="1358"/>
                  </a:lnTo>
                  <a:lnTo>
                    <a:pt x="239" y="1355"/>
                  </a:lnTo>
                  <a:lnTo>
                    <a:pt x="235" y="1352"/>
                  </a:lnTo>
                  <a:lnTo>
                    <a:pt x="231" y="1348"/>
                  </a:lnTo>
                  <a:lnTo>
                    <a:pt x="229" y="1343"/>
                  </a:lnTo>
                  <a:lnTo>
                    <a:pt x="227" y="1338"/>
                  </a:lnTo>
                  <a:lnTo>
                    <a:pt x="226" y="1332"/>
                  </a:lnTo>
                  <a:lnTo>
                    <a:pt x="226" y="1021"/>
                  </a:lnTo>
                  <a:lnTo>
                    <a:pt x="226" y="1021"/>
                  </a:lnTo>
                  <a:lnTo>
                    <a:pt x="199" y="1002"/>
                  </a:lnTo>
                  <a:lnTo>
                    <a:pt x="173" y="982"/>
                  </a:lnTo>
                  <a:lnTo>
                    <a:pt x="149" y="961"/>
                  </a:lnTo>
                  <a:lnTo>
                    <a:pt x="127" y="939"/>
                  </a:lnTo>
                  <a:lnTo>
                    <a:pt x="107" y="916"/>
                  </a:lnTo>
                  <a:lnTo>
                    <a:pt x="89" y="890"/>
                  </a:lnTo>
                  <a:lnTo>
                    <a:pt x="71" y="864"/>
                  </a:lnTo>
                  <a:lnTo>
                    <a:pt x="56" y="836"/>
                  </a:lnTo>
                  <a:lnTo>
                    <a:pt x="43" y="808"/>
                  </a:lnTo>
                  <a:lnTo>
                    <a:pt x="32" y="777"/>
                  </a:lnTo>
                  <a:lnTo>
                    <a:pt x="22" y="746"/>
                  </a:lnTo>
                  <a:lnTo>
                    <a:pt x="14" y="714"/>
                  </a:lnTo>
                  <a:lnTo>
                    <a:pt x="8" y="679"/>
                  </a:lnTo>
                  <a:lnTo>
                    <a:pt x="3" y="644"/>
                  </a:lnTo>
                  <a:lnTo>
                    <a:pt x="1" y="608"/>
                  </a:lnTo>
                  <a:lnTo>
                    <a:pt x="0" y="570"/>
                  </a:lnTo>
                  <a:lnTo>
                    <a:pt x="0" y="570"/>
                  </a:lnTo>
                  <a:lnTo>
                    <a:pt x="1" y="540"/>
                  </a:lnTo>
                  <a:lnTo>
                    <a:pt x="3" y="511"/>
                  </a:lnTo>
                  <a:lnTo>
                    <a:pt x="6" y="482"/>
                  </a:lnTo>
                  <a:lnTo>
                    <a:pt x="11" y="454"/>
                  </a:lnTo>
                  <a:lnTo>
                    <a:pt x="17" y="426"/>
                  </a:lnTo>
                  <a:lnTo>
                    <a:pt x="25" y="399"/>
                  </a:lnTo>
                  <a:lnTo>
                    <a:pt x="33" y="372"/>
                  </a:lnTo>
                  <a:lnTo>
                    <a:pt x="43" y="346"/>
                  </a:lnTo>
                  <a:lnTo>
                    <a:pt x="54" y="321"/>
                  </a:lnTo>
                  <a:lnTo>
                    <a:pt x="67" y="296"/>
                  </a:lnTo>
                  <a:lnTo>
                    <a:pt x="81" y="272"/>
                  </a:lnTo>
                  <a:lnTo>
                    <a:pt x="96" y="249"/>
                  </a:lnTo>
                  <a:lnTo>
                    <a:pt x="111" y="227"/>
                  </a:lnTo>
                  <a:lnTo>
                    <a:pt x="128" y="206"/>
                  </a:lnTo>
                  <a:lnTo>
                    <a:pt x="145" y="184"/>
                  </a:lnTo>
                  <a:lnTo>
                    <a:pt x="164" y="165"/>
                  </a:lnTo>
                  <a:lnTo>
                    <a:pt x="184" y="146"/>
                  </a:lnTo>
                  <a:lnTo>
                    <a:pt x="204" y="128"/>
                  </a:lnTo>
                  <a:lnTo>
                    <a:pt x="225" y="112"/>
                  </a:lnTo>
                  <a:lnTo>
                    <a:pt x="247" y="96"/>
                  </a:lnTo>
                  <a:lnTo>
                    <a:pt x="270" y="81"/>
                  </a:lnTo>
                  <a:lnTo>
                    <a:pt x="295" y="67"/>
                  </a:lnTo>
                  <a:lnTo>
                    <a:pt x="319" y="55"/>
                  </a:lnTo>
                  <a:lnTo>
                    <a:pt x="344" y="44"/>
                  </a:lnTo>
                  <a:lnTo>
                    <a:pt x="369" y="34"/>
                  </a:lnTo>
                  <a:lnTo>
                    <a:pt x="397" y="25"/>
                  </a:lnTo>
                  <a:lnTo>
                    <a:pt x="423" y="18"/>
                  </a:lnTo>
                  <a:lnTo>
                    <a:pt x="451" y="11"/>
                  </a:lnTo>
                  <a:lnTo>
                    <a:pt x="480" y="6"/>
                  </a:lnTo>
                  <a:lnTo>
                    <a:pt x="508" y="3"/>
                  </a:lnTo>
                  <a:lnTo>
                    <a:pt x="537" y="1"/>
                  </a:lnTo>
                  <a:lnTo>
                    <a:pt x="566" y="0"/>
                  </a:lnTo>
                  <a:lnTo>
                    <a:pt x="566" y="0"/>
                  </a:lnTo>
                  <a:lnTo>
                    <a:pt x="592" y="1"/>
                  </a:lnTo>
                  <a:lnTo>
                    <a:pt x="617" y="2"/>
                  </a:lnTo>
                  <a:lnTo>
                    <a:pt x="641" y="5"/>
                  </a:lnTo>
                  <a:lnTo>
                    <a:pt x="666" y="8"/>
                  </a:lnTo>
                  <a:lnTo>
                    <a:pt x="691" y="13"/>
                  </a:lnTo>
                  <a:lnTo>
                    <a:pt x="716" y="18"/>
                  </a:lnTo>
                  <a:lnTo>
                    <a:pt x="740" y="25"/>
                  </a:lnTo>
                  <a:lnTo>
                    <a:pt x="763" y="32"/>
                  </a:lnTo>
                  <a:lnTo>
                    <a:pt x="788" y="41"/>
                  </a:lnTo>
                  <a:lnTo>
                    <a:pt x="811" y="50"/>
                  </a:lnTo>
                  <a:lnTo>
                    <a:pt x="833" y="60"/>
                  </a:lnTo>
                  <a:lnTo>
                    <a:pt x="855" y="71"/>
                  </a:lnTo>
                  <a:lnTo>
                    <a:pt x="876" y="84"/>
                  </a:lnTo>
                  <a:lnTo>
                    <a:pt x="898" y="98"/>
                  </a:lnTo>
                  <a:lnTo>
                    <a:pt x="918" y="111"/>
                  </a:lnTo>
                  <a:lnTo>
                    <a:pt x="937" y="126"/>
                  </a:lnTo>
                  <a:lnTo>
                    <a:pt x="956" y="142"/>
                  </a:lnTo>
                  <a:lnTo>
                    <a:pt x="974" y="158"/>
                  </a:lnTo>
                  <a:lnTo>
                    <a:pt x="992" y="176"/>
                  </a:lnTo>
                  <a:lnTo>
                    <a:pt x="1008" y="195"/>
                  </a:lnTo>
                  <a:lnTo>
                    <a:pt x="1023" y="214"/>
                  </a:lnTo>
                  <a:lnTo>
                    <a:pt x="1037" y="233"/>
                  </a:lnTo>
                  <a:lnTo>
                    <a:pt x="1049" y="254"/>
                  </a:lnTo>
                  <a:lnTo>
                    <a:pt x="1061" y="275"/>
                  </a:lnTo>
                  <a:lnTo>
                    <a:pt x="1072" y="299"/>
                  </a:lnTo>
                  <a:lnTo>
                    <a:pt x="1081" y="322"/>
                  </a:lnTo>
                  <a:lnTo>
                    <a:pt x="1090" y="345"/>
                  </a:lnTo>
                  <a:lnTo>
                    <a:pt x="1097" y="370"/>
                  </a:lnTo>
                  <a:lnTo>
                    <a:pt x="1102" y="396"/>
                  </a:lnTo>
                  <a:lnTo>
                    <a:pt x="1106" y="422"/>
                  </a:lnTo>
                  <a:lnTo>
                    <a:pt x="1108" y="448"/>
                  </a:lnTo>
                  <a:lnTo>
                    <a:pt x="1109" y="476"/>
                  </a:lnTo>
                  <a:lnTo>
                    <a:pt x="1109" y="476"/>
                  </a:lnTo>
                  <a:lnTo>
                    <a:pt x="1110" y="481"/>
                  </a:lnTo>
                  <a:lnTo>
                    <a:pt x="1113" y="489"/>
                  </a:lnTo>
                  <a:lnTo>
                    <a:pt x="1123" y="511"/>
                  </a:lnTo>
                  <a:lnTo>
                    <a:pt x="1136" y="535"/>
                  </a:lnTo>
                  <a:lnTo>
                    <a:pt x="1149" y="558"/>
                  </a:lnTo>
                  <a:lnTo>
                    <a:pt x="1149" y="558"/>
                  </a:lnTo>
                  <a:lnTo>
                    <a:pt x="1179" y="612"/>
                  </a:lnTo>
                  <a:lnTo>
                    <a:pt x="1194" y="640"/>
                  </a:lnTo>
                  <a:lnTo>
                    <a:pt x="1207" y="667"/>
                  </a:lnTo>
                  <a:lnTo>
                    <a:pt x="1217" y="694"/>
                  </a:lnTo>
                  <a:lnTo>
                    <a:pt x="1222" y="708"/>
                  </a:lnTo>
                  <a:lnTo>
                    <a:pt x="1225" y="721"/>
                  </a:lnTo>
                  <a:lnTo>
                    <a:pt x="1228" y="734"/>
                  </a:lnTo>
                  <a:lnTo>
                    <a:pt x="1230" y="746"/>
                  </a:lnTo>
                  <a:lnTo>
                    <a:pt x="1231" y="759"/>
                  </a:lnTo>
                  <a:lnTo>
                    <a:pt x="1230" y="771"/>
                  </a:lnTo>
                  <a:lnTo>
                    <a:pt x="1230" y="778"/>
                  </a:lnTo>
                  <a:lnTo>
                    <a:pt x="1230" y="778"/>
                  </a:lnTo>
                  <a:lnTo>
                    <a:pt x="1230" y="788"/>
                  </a:lnTo>
                  <a:lnTo>
                    <a:pt x="1229" y="798"/>
                  </a:lnTo>
                  <a:lnTo>
                    <a:pt x="1225" y="810"/>
                  </a:lnTo>
                  <a:lnTo>
                    <a:pt x="1223" y="815"/>
                  </a:lnTo>
                  <a:lnTo>
                    <a:pt x="1219" y="821"/>
                  </a:lnTo>
                  <a:lnTo>
                    <a:pt x="1219" y="821"/>
                  </a:lnTo>
                  <a:lnTo>
                    <a:pt x="1214" y="827"/>
                  </a:lnTo>
                  <a:lnTo>
                    <a:pt x="1209" y="833"/>
                  </a:lnTo>
                  <a:lnTo>
                    <a:pt x="1203" y="838"/>
                  </a:lnTo>
                  <a:lnTo>
                    <a:pt x="1196" y="842"/>
                  </a:lnTo>
                  <a:lnTo>
                    <a:pt x="1188" y="845"/>
                  </a:lnTo>
                  <a:lnTo>
                    <a:pt x="1180" y="848"/>
                  </a:lnTo>
                  <a:lnTo>
                    <a:pt x="1172" y="849"/>
                  </a:lnTo>
                  <a:lnTo>
                    <a:pt x="1164" y="850"/>
                  </a:lnTo>
                  <a:lnTo>
                    <a:pt x="1164" y="850"/>
                  </a:lnTo>
                  <a:lnTo>
                    <a:pt x="1135" y="851"/>
                  </a:lnTo>
                  <a:lnTo>
                    <a:pt x="1107" y="851"/>
                  </a:lnTo>
                  <a:lnTo>
                    <a:pt x="1107" y="851"/>
                  </a:lnTo>
                  <a:lnTo>
                    <a:pt x="1107" y="879"/>
                  </a:lnTo>
                  <a:lnTo>
                    <a:pt x="1105" y="913"/>
                  </a:lnTo>
                  <a:lnTo>
                    <a:pt x="1102" y="949"/>
                  </a:lnTo>
                  <a:lnTo>
                    <a:pt x="1098" y="986"/>
                  </a:lnTo>
                  <a:lnTo>
                    <a:pt x="1095" y="1005"/>
                  </a:lnTo>
                  <a:lnTo>
                    <a:pt x="1091" y="1023"/>
                  </a:lnTo>
                  <a:lnTo>
                    <a:pt x="1085" y="1040"/>
                  </a:lnTo>
                  <a:lnTo>
                    <a:pt x="1080" y="1057"/>
                  </a:lnTo>
                  <a:lnTo>
                    <a:pt x="1075" y="1072"/>
                  </a:lnTo>
                  <a:lnTo>
                    <a:pt x="1068" y="1085"/>
                  </a:lnTo>
                  <a:lnTo>
                    <a:pt x="1061" y="1097"/>
                  </a:lnTo>
                  <a:lnTo>
                    <a:pt x="1052" y="1108"/>
                  </a:lnTo>
                  <a:lnTo>
                    <a:pt x="1052" y="1108"/>
                  </a:lnTo>
                  <a:lnTo>
                    <a:pt x="1044" y="1115"/>
                  </a:lnTo>
                  <a:lnTo>
                    <a:pt x="1035" y="1123"/>
                  </a:lnTo>
                  <a:lnTo>
                    <a:pt x="1026" y="1129"/>
                  </a:lnTo>
                  <a:lnTo>
                    <a:pt x="1016" y="1134"/>
                  </a:lnTo>
                  <a:lnTo>
                    <a:pt x="1006" y="1140"/>
                  </a:lnTo>
                  <a:lnTo>
                    <a:pt x="996" y="1144"/>
                  </a:lnTo>
                  <a:lnTo>
                    <a:pt x="983" y="1148"/>
                  </a:lnTo>
                  <a:lnTo>
                    <a:pt x="971" y="1151"/>
                  </a:lnTo>
                  <a:lnTo>
                    <a:pt x="946" y="1156"/>
                  </a:lnTo>
                  <a:lnTo>
                    <a:pt x="917" y="1160"/>
                  </a:lnTo>
                  <a:lnTo>
                    <a:pt x="886" y="1162"/>
                  </a:lnTo>
                  <a:lnTo>
                    <a:pt x="850" y="1163"/>
                  </a:lnTo>
                  <a:lnTo>
                    <a:pt x="850" y="1332"/>
                  </a:lnTo>
                  <a:lnTo>
                    <a:pt x="850" y="1332"/>
                  </a:lnTo>
                  <a:lnTo>
                    <a:pt x="849" y="1338"/>
                  </a:lnTo>
                  <a:lnTo>
                    <a:pt x="848" y="1343"/>
                  </a:lnTo>
                  <a:lnTo>
                    <a:pt x="845" y="1348"/>
                  </a:lnTo>
                  <a:lnTo>
                    <a:pt x="842" y="1352"/>
                  </a:lnTo>
                  <a:lnTo>
                    <a:pt x="837" y="1355"/>
                  </a:lnTo>
                  <a:lnTo>
                    <a:pt x="833" y="1358"/>
                  </a:lnTo>
                  <a:lnTo>
                    <a:pt x="827" y="1359"/>
                  </a:lnTo>
                  <a:lnTo>
                    <a:pt x="822" y="1360"/>
                  </a:lnTo>
                  <a:lnTo>
                    <a:pt x="822" y="1360"/>
                  </a:lnTo>
                  <a:close/>
                  <a:moveTo>
                    <a:pt x="284" y="1303"/>
                  </a:moveTo>
                  <a:lnTo>
                    <a:pt x="794" y="1303"/>
                  </a:lnTo>
                  <a:lnTo>
                    <a:pt x="794" y="1135"/>
                  </a:lnTo>
                  <a:lnTo>
                    <a:pt x="794" y="1135"/>
                  </a:lnTo>
                  <a:lnTo>
                    <a:pt x="794" y="1129"/>
                  </a:lnTo>
                  <a:lnTo>
                    <a:pt x="796" y="1124"/>
                  </a:lnTo>
                  <a:lnTo>
                    <a:pt x="798" y="1119"/>
                  </a:lnTo>
                  <a:lnTo>
                    <a:pt x="802" y="1115"/>
                  </a:lnTo>
                  <a:lnTo>
                    <a:pt x="802" y="1115"/>
                  </a:lnTo>
                  <a:lnTo>
                    <a:pt x="806" y="1111"/>
                  </a:lnTo>
                  <a:lnTo>
                    <a:pt x="810" y="1109"/>
                  </a:lnTo>
                  <a:lnTo>
                    <a:pt x="815" y="1107"/>
                  </a:lnTo>
                  <a:lnTo>
                    <a:pt x="822" y="1107"/>
                  </a:lnTo>
                  <a:lnTo>
                    <a:pt x="822" y="1107"/>
                  </a:lnTo>
                  <a:lnTo>
                    <a:pt x="861" y="1105"/>
                  </a:lnTo>
                  <a:lnTo>
                    <a:pt x="895" y="1104"/>
                  </a:lnTo>
                  <a:lnTo>
                    <a:pt x="924" y="1102"/>
                  </a:lnTo>
                  <a:lnTo>
                    <a:pt x="948" y="1098"/>
                  </a:lnTo>
                  <a:lnTo>
                    <a:pt x="968" y="1093"/>
                  </a:lnTo>
                  <a:lnTo>
                    <a:pt x="977" y="1089"/>
                  </a:lnTo>
                  <a:lnTo>
                    <a:pt x="985" y="1086"/>
                  </a:lnTo>
                  <a:lnTo>
                    <a:pt x="994" y="1082"/>
                  </a:lnTo>
                  <a:lnTo>
                    <a:pt x="1000" y="1077"/>
                  </a:lnTo>
                  <a:lnTo>
                    <a:pt x="1007" y="1072"/>
                  </a:lnTo>
                  <a:lnTo>
                    <a:pt x="1013" y="1067"/>
                  </a:lnTo>
                  <a:lnTo>
                    <a:pt x="1013" y="1067"/>
                  </a:lnTo>
                  <a:lnTo>
                    <a:pt x="1018" y="1060"/>
                  </a:lnTo>
                  <a:lnTo>
                    <a:pt x="1023" y="1052"/>
                  </a:lnTo>
                  <a:lnTo>
                    <a:pt x="1027" y="1041"/>
                  </a:lnTo>
                  <a:lnTo>
                    <a:pt x="1031" y="1029"/>
                  </a:lnTo>
                  <a:lnTo>
                    <a:pt x="1034" y="1015"/>
                  </a:lnTo>
                  <a:lnTo>
                    <a:pt x="1038" y="999"/>
                  </a:lnTo>
                  <a:lnTo>
                    <a:pt x="1043" y="965"/>
                  </a:lnTo>
                  <a:lnTo>
                    <a:pt x="1047" y="929"/>
                  </a:lnTo>
                  <a:lnTo>
                    <a:pt x="1049" y="891"/>
                  </a:lnTo>
                  <a:lnTo>
                    <a:pt x="1050" y="856"/>
                  </a:lnTo>
                  <a:lnTo>
                    <a:pt x="1050" y="822"/>
                  </a:lnTo>
                  <a:lnTo>
                    <a:pt x="1050" y="822"/>
                  </a:lnTo>
                  <a:lnTo>
                    <a:pt x="1050" y="817"/>
                  </a:lnTo>
                  <a:lnTo>
                    <a:pt x="1052" y="811"/>
                  </a:lnTo>
                  <a:lnTo>
                    <a:pt x="1055" y="806"/>
                  </a:lnTo>
                  <a:lnTo>
                    <a:pt x="1058" y="802"/>
                  </a:lnTo>
                  <a:lnTo>
                    <a:pt x="1058" y="802"/>
                  </a:lnTo>
                  <a:lnTo>
                    <a:pt x="1063" y="797"/>
                  </a:lnTo>
                  <a:lnTo>
                    <a:pt x="1068" y="794"/>
                  </a:lnTo>
                  <a:lnTo>
                    <a:pt x="1073" y="793"/>
                  </a:lnTo>
                  <a:lnTo>
                    <a:pt x="1079" y="793"/>
                  </a:lnTo>
                  <a:lnTo>
                    <a:pt x="1079" y="793"/>
                  </a:lnTo>
                  <a:lnTo>
                    <a:pt x="1108" y="793"/>
                  </a:lnTo>
                  <a:lnTo>
                    <a:pt x="1134" y="794"/>
                  </a:lnTo>
                  <a:lnTo>
                    <a:pt x="1162" y="793"/>
                  </a:lnTo>
                  <a:lnTo>
                    <a:pt x="1162" y="793"/>
                  </a:lnTo>
                  <a:lnTo>
                    <a:pt x="1165" y="793"/>
                  </a:lnTo>
                  <a:lnTo>
                    <a:pt x="1168" y="792"/>
                  </a:lnTo>
                  <a:lnTo>
                    <a:pt x="1170" y="790"/>
                  </a:lnTo>
                  <a:lnTo>
                    <a:pt x="1172" y="788"/>
                  </a:lnTo>
                  <a:lnTo>
                    <a:pt x="1172" y="788"/>
                  </a:lnTo>
                  <a:lnTo>
                    <a:pt x="1173" y="778"/>
                  </a:lnTo>
                  <a:lnTo>
                    <a:pt x="1173" y="778"/>
                  </a:lnTo>
                  <a:lnTo>
                    <a:pt x="1173" y="767"/>
                  </a:lnTo>
                  <a:lnTo>
                    <a:pt x="1173" y="767"/>
                  </a:lnTo>
                  <a:lnTo>
                    <a:pt x="1173" y="758"/>
                  </a:lnTo>
                  <a:lnTo>
                    <a:pt x="1172" y="748"/>
                  </a:lnTo>
                  <a:lnTo>
                    <a:pt x="1171" y="738"/>
                  </a:lnTo>
                  <a:lnTo>
                    <a:pt x="1168" y="727"/>
                  </a:lnTo>
                  <a:lnTo>
                    <a:pt x="1160" y="705"/>
                  </a:lnTo>
                  <a:lnTo>
                    <a:pt x="1150" y="680"/>
                  </a:lnTo>
                  <a:lnTo>
                    <a:pt x="1139" y="656"/>
                  </a:lnTo>
                  <a:lnTo>
                    <a:pt x="1126" y="632"/>
                  </a:lnTo>
                  <a:lnTo>
                    <a:pt x="1101" y="586"/>
                  </a:lnTo>
                  <a:lnTo>
                    <a:pt x="1101" y="586"/>
                  </a:lnTo>
                  <a:lnTo>
                    <a:pt x="1079" y="550"/>
                  </a:lnTo>
                  <a:lnTo>
                    <a:pt x="1064" y="520"/>
                  </a:lnTo>
                  <a:lnTo>
                    <a:pt x="1059" y="508"/>
                  </a:lnTo>
                  <a:lnTo>
                    <a:pt x="1055" y="497"/>
                  </a:lnTo>
                  <a:lnTo>
                    <a:pt x="1053" y="485"/>
                  </a:lnTo>
                  <a:lnTo>
                    <a:pt x="1052" y="476"/>
                  </a:lnTo>
                  <a:lnTo>
                    <a:pt x="1052" y="476"/>
                  </a:lnTo>
                  <a:lnTo>
                    <a:pt x="1051" y="452"/>
                  </a:lnTo>
                  <a:lnTo>
                    <a:pt x="1049" y="428"/>
                  </a:lnTo>
                  <a:lnTo>
                    <a:pt x="1046" y="405"/>
                  </a:lnTo>
                  <a:lnTo>
                    <a:pt x="1041" y="382"/>
                  </a:lnTo>
                  <a:lnTo>
                    <a:pt x="1035" y="361"/>
                  </a:lnTo>
                  <a:lnTo>
                    <a:pt x="1028" y="340"/>
                  </a:lnTo>
                  <a:lnTo>
                    <a:pt x="1019" y="320"/>
                  </a:lnTo>
                  <a:lnTo>
                    <a:pt x="1010" y="300"/>
                  </a:lnTo>
                  <a:lnTo>
                    <a:pt x="999" y="280"/>
                  </a:lnTo>
                  <a:lnTo>
                    <a:pt x="988" y="262"/>
                  </a:lnTo>
                  <a:lnTo>
                    <a:pt x="974" y="245"/>
                  </a:lnTo>
                  <a:lnTo>
                    <a:pt x="961" y="228"/>
                  </a:lnTo>
                  <a:lnTo>
                    <a:pt x="947" y="212"/>
                  </a:lnTo>
                  <a:lnTo>
                    <a:pt x="932" y="197"/>
                  </a:lnTo>
                  <a:lnTo>
                    <a:pt x="916" y="181"/>
                  </a:lnTo>
                  <a:lnTo>
                    <a:pt x="899" y="167"/>
                  </a:lnTo>
                  <a:lnTo>
                    <a:pt x="881" y="154"/>
                  </a:lnTo>
                  <a:lnTo>
                    <a:pt x="863" y="142"/>
                  </a:lnTo>
                  <a:lnTo>
                    <a:pt x="844" y="131"/>
                  </a:lnTo>
                  <a:lnTo>
                    <a:pt x="825" y="120"/>
                  </a:lnTo>
                  <a:lnTo>
                    <a:pt x="805" y="110"/>
                  </a:lnTo>
                  <a:lnTo>
                    <a:pt x="785" y="101"/>
                  </a:lnTo>
                  <a:lnTo>
                    <a:pt x="764" y="93"/>
                  </a:lnTo>
                  <a:lnTo>
                    <a:pt x="743" y="85"/>
                  </a:lnTo>
                  <a:lnTo>
                    <a:pt x="722" y="78"/>
                  </a:lnTo>
                  <a:lnTo>
                    <a:pt x="700" y="72"/>
                  </a:lnTo>
                  <a:lnTo>
                    <a:pt x="678" y="67"/>
                  </a:lnTo>
                  <a:lnTo>
                    <a:pt x="656" y="63"/>
                  </a:lnTo>
                  <a:lnTo>
                    <a:pt x="634" y="60"/>
                  </a:lnTo>
                  <a:lnTo>
                    <a:pt x="611" y="58"/>
                  </a:lnTo>
                  <a:lnTo>
                    <a:pt x="589" y="57"/>
                  </a:lnTo>
                  <a:lnTo>
                    <a:pt x="566" y="56"/>
                  </a:lnTo>
                  <a:lnTo>
                    <a:pt x="566" y="56"/>
                  </a:lnTo>
                  <a:lnTo>
                    <a:pt x="540" y="57"/>
                  </a:lnTo>
                  <a:lnTo>
                    <a:pt x="514" y="59"/>
                  </a:lnTo>
                  <a:lnTo>
                    <a:pt x="488" y="62"/>
                  </a:lnTo>
                  <a:lnTo>
                    <a:pt x="462" y="66"/>
                  </a:lnTo>
                  <a:lnTo>
                    <a:pt x="437" y="72"/>
                  </a:lnTo>
                  <a:lnTo>
                    <a:pt x="413" y="79"/>
                  </a:lnTo>
                  <a:lnTo>
                    <a:pt x="390" y="87"/>
                  </a:lnTo>
                  <a:lnTo>
                    <a:pt x="366" y="97"/>
                  </a:lnTo>
                  <a:lnTo>
                    <a:pt x="343" y="107"/>
                  </a:lnTo>
                  <a:lnTo>
                    <a:pt x="321" y="118"/>
                  </a:lnTo>
                  <a:lnTo>
                    <a:pt x="300" y="130"/>
                  </a:lnTo>
                  <a:lnTo>
                    <a:pt x="280" y="143"/>
                  </a:lnTo>
                  <a:lnTo>
                    <a:pt x="259" y="157"/>
                  </a:lnTo>
                  <a:lnTo>
                    <a:pt x="240" y="172"/>
                  </a:lnTo>
                  <a:lnTo>
                    <a:pt x="222" y="188"/>
                  </a:lnTo>
                  <a:lnTo>
                    <a:pt x="204" y="206"/>
                  </a:lnTo>
                  <a:lnTo>
                    <a:pt x="188" y="223"/>
                  </a:lnTo>
                  <a:lnTo>
                    <a:pt x="171" y="241"/>
                  </a:lnTo>
                  <a:lnTo>
                    <a:pt x="156" y="261"/>
                  </a:lnTo>
                  <a:lnTo>
                    <a:pt x="142" y="281"/>
                  </a:lnTo>
                  <a:lnTo>
                    <a:pt x="129" y="302"/>
                  </a:lnTo>
                  <a:lnTo>
                    <a:pt x="117" y="323"/>
                  </a:lnTo>
                  <a:lnTo>
                    <a:pt x="106" y="345"/>
                  </a:lnTo>
                  <a:lnTo>
                    <a:pt x="96" y="368"/>
                  </a:lnTo>
                  <a:lnTo>
                    <a:pt x="87" y="391"/>
                  </a:lnTo>
                  <a:lnTo>
                    <a:pt x="79" y="416"/>
                  </a:lnTo>
                  <a:lnTo>
                    <a:pt x="72" y="440"/>
                  </a:lnTo>
                  <a:lnTo>
                    <a:pt x="66" y="465"/>
                  </a:lnTo>
                  <a:lnTo>
                    <a:pt x="62" y="490"/>
                  </a:lnTo>
                  <a:lnTo>
                    <a:pt x="59" y="517"/>
                  </a:lnTo>
                  <a:lnTo>
                    <a:pt x="57" y="543"/>
                  </a:lnTo>
                  <a:lnTo>
                    <a:pt x="56" y="570"/>
                  </a:lnTo>
                  <a:lnTo>
                    <a:pt x="56" y="570"/>
                  </a:lnTo>
                  <a:lnTo>
                    <a:pt x="57" y="605"/>
                  </a:lnTo>
                  <a:lnTo>
                    <a:pt x="59" y="639"/>
                  </a:lnTo>
                  <a:lnTo>
                    <a:pt x="64" y="671"/>
                  </a:lnTo>
                  <a:lnTo>
                    <a:pt x="69" y="703"/>
                  </a:lnTo>
                  <a:lnTo>
                    <a:pt x="78" y="732"/>
                  </a:lnTo>
                  <a:lnTo>
                    <a:pt x="87" y="761"/>
                  </a:lnTo>
                  <a:lnTo>
                    <a:pt x="98" y="788"/>
                  </a:lnTo>
                  <a:lnTo>
                    <a:pt x="110" y="815"/>
                  </a:lnTo>
                  <a:lnTo>
                    <a:pt x="124" y="840"/>
                  </a:lnTo>
                  <a:lnTo>
                    <a:pt x="140" y="864"/>
                  </a:lnTo>
                  <a:lnTo>
                    <a:pt x="157" y="886"/>
                  </a:lnTo>
                  <a:lnTo>
                    <a:pt x="177" y="908"/>
                  </a:lnTo>
                  <a:lnTo>
                    <a:pt x="197" y="928"/>
                  </a:lnTo>
                  <a:lnTo>
                    <a:pt x="220" y="947"/>
                  </a:lnTo>
                  <a:lnTo>
                    <a:pt x="243" y="964"/>
                  </a:lnTo>
                  <a:lnTo>
                    <a:pt x="269" y="981"/>
                  </a:lnTo>
                  <a:lnTo>
                    <a:pt x="269" y="981"/>
                  </a:lnTo>
                  <a:lnTo>
                    <a:pt x="275" y="985"/>
                  </a:lnTo>
                  <a:lnTo>
                    <a:pt x="280" y="991"/>
                  </a:lnTo>
                  <a:lnTo>
                    <a:pt x="283" y="997"/>
                  </a:lnTo>
                  <a:lnTo>
                    <a:pt x="284" y="1006"/>
                  </a:lnTo>
                  <a:lnTo>
                    <a:pt x="284" y="1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86" name="Freeform 345">
              <a:extLst>
                <a:ext uri="{FF2B5EF4-FFF2-40B4-BE49-F238E27FC236}">
                  <a16:creationId xmlns:a16="http://schemas.microsoft.com/office/drawing/2014/main" id="{D232D688-2B61-470F-99BE-92B8E68B2E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6200" y="5153026"/>
              <a:ext cx="74613" cy="15875"/>
            </a:xfrm>
            <a:custGeom>
              <a:avLst/>
              <a:gdLst>
                <a:gd name="T0" fmla="*/ 255 w 284"/>
                <a:gd name="T1" fmla="*/ 56 h 56"/>
                <a:gd name="T2" fmla="*/ 28 w 284"/>
                <a:gd name="T3" fmla="*/ 56 h 56"/>
                <a:gd name="T4" fmla="*/ 28 w 284"/>
                <a:gd name="T5" fmla="*/ 56 h 56"/>
                <a:gd name="T6" fmla="*/ 22 w 284"/>
                <a:gd name="T7" fmla="*/ 55 h 56"/>
                <a:gd name="T8" fmla="*/ 17 w 284"/>
                <a:gd name="T9" fmla="*/ 54 h 56"/>
                <a:gd name="T10" fmla="*/ 12 w 284"/>
                <a:gd name="T11" fmla="*/ 51 h 56"/>
                <a:gd name="T12" fmla="*/ 8 w 284"/>
                <a:gd name="T13" fmla="*/ 48 h 56"/>
                <a:gd name="T14" fmla="*/ 5 w 284"/>
                <a:gd name="T15" fmla="*/ 44 h 56"/>
                <a:gd name="T16" fmla="*/ 2 w 284"/>
                <a:gd name="T17" fmla="*/ 39 h 56"/>
                <a:gd name="T18" fmla="*/ 1 w 284"/>
                <a:gd name="T19" fmla="*/ 34 h 56"/>
                <a:gd name="T20" fmla="*/ 0 w 284"/>
                <a:gd name="T21" fmla="*/ 28 h 56"/>
                <a:gd name="T22" fmla="*/ 0 w 284"/>
                <a:gd name="T23" fmla="*/ 28 h 56"/>
                <a:gd name="T24" fmla="*/ 1 w 284"/>
                <a:gd name="T25" fmla="*/ 22 h 56"/>
                <a:gd name="T26" fmla="*/ 2 w 284"/>
                <a:gd name="T27" fmla="*/ 17 h 56"/>
                <a:gd name="T28" fmla="*/ 5 w 284"/>
                <a:gd name="T29" fmla="*/ 12 h 56"/>
                <a:gd name="T30" fmla="*/ 8 w 284"/>
                <a:gd name="T31" fmla="*/ 8 h 56"/>
                <a:gd name="T32" fmla="*/ 12 w 284"/>
                <a:gd name="T33" fmla="*/ 5 h 56"/>
                <a:gd name="T34" fmla="*/ 17 w 284"/>
                <a:gd name="T35" fmla="*/ 2 h 56"/>
                <a:gd name="T36" fmla="*/ 22 w 284"/>
                <a:gd name="T37" fmla="*/ 0 h 56"/>
                <a:gd name="T38" fmla="*/ 28 w 284"/>
                <a:gd name="T39" fmla="*/ 0 h 56"/>
                <a:gd name="T40" fmla="*/ 255 w 284"/>
                <a:gd name="T41" fmla="*/ 0 h 56"/>
                <a:gd name="T42" fmla="*/ 255 w 284"/>
                <a:gd name="T43" fmla="*/ 0 h 56"/>
                <a:gd name="T44" fmla="*/ 260 w 284"/>
                <a:gd name="T45" fmla="*/ 0 h 56"/>
                <a:gd name="T46" fmla="*/ 266 w 284"/>
                <a:gd name="T47" fmla="*/ 2 h 56"/>
                <a:gd name="T48" fmla="*/ 270 w 284"/>
                <a:gd name="T49" fmla="*/ 5 h 56"/>
                <a:gd name="T50" fmla="*/ 275 w 284"/>
                <a:gd name="T51" fmla="*/ 8 h 56"/>
                <a:gd name="T52" fmla="*/ 279 w 284"/>
                <a:gd name="T53" fmla="*/ 12 h 56"/>
                <a:gd name="T54" fmla="*/ 281 w 284"/>
                <a:gd name="T55" fmla="*/ 17 h 56"/>
                <a:gd name="T56" fmla="*/ 283 w 284"/>
                <a:gd name="T57" fmla="*/ 22 h 56"/>
                <a:gd name="T58" fmla="*/ 284 w 284"/>
                <a:gd name="T59" fmla="*/ 28 h 56"/>
                <a:gd name="T60" fmla="*/ 284 w 284"/>
                <a:gd name="T61" fmla="*/ 28 h 56"/>
                <a:gd name="T62" fmla="*/ 283 w 284"/>
                <a:gd name="T63" fmla="*/ 34 h 56"/>
                <a:gd name="T64" fmla="*/ 281 w 284"/>
                <a:gd name="T65" fmla="*/ 39 h 56"/>
                <a:gd name="T66" fmla="*/ 279 w 284"/>
                <a:gd name="T67" fmla="*/ 44 h 56"/>
                <a:gd name="T68" fmla="*/ 275 w 284"/>
                <a:gd name="T69" fmla="*/ 48 h 56"/>
                <a:gd name="T70" fmla="*/ 270 w 284"/>
                <a:gd name="T71" fmla="*/ 51 h 56"/>
                <a:gd name="T72" fmla="*/ 266 w 284"/>
                <a:gd name="T73" fmla="*/ 54 h 56"/>
                <a:gd name="T74" fmla="*/ 260 w 284"/>
                <a:gd name="T75" fmla="*/ 55 h 56"/>
                <a:gd name="T76" fmla="*/ 255 w 284"/>
                <a:gd name="T77" fmla="*/ 56 h 56"/>
                <a:gd name="T78" fmla="*/ 255 w 284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84" h="56">
                  <a:moveTo>
                    <a:pt x="255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5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1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255" y="0"/>
                  </a:lnTo>
                  <a:lnTo>
                    <a:pt x="255" y="0"/>
                  </a:lnTo>
                  <a:lnTo>
                    <a:pt x="260" y="0"/>
                  </a:lnTo>
                  <a:lnTo>
                    <a:pt x="266" y="2"/>
                  </a:lnTo>
                  <a:lnTo>
                    <a:pt x="270" y="5"/>
                  </a:lnTo>
                  <a:lnTo>
                    <a:pt x="275" y="8"/>
                  </a:lnTo>
                  <a:lnTo>
                    <a:pt x="279" y="12"/>
                  </a:lnTo>
                  <a:lnTo>
                    <a:pt x="281" y="17"/>
                  </a:lnTo>
                  <a:lnTo>
                    <a:pt x="283" y="22"/>
                  </a:lnTo>
                  <a:lnTo>
                    <a:pt x="284" y="28"/>
                  </a:lnTo>
                  <a:lnTo>
                    <a:pt x="284" y="28"/>
                  </a:lnTo>
                  <a:lnTo>
                    <a:pt x="283" y="34"/>
                  </a:lnTo>
                  <a:lnTo>
                    <a:pt x="281" y="39"/>
                  </a:lnTo>
                  <a:lnTo>
                    <a:pt x="279" y="44"/>
                  </a:lnTo>
                  <a:lnTo>
                    <a:pt x="275" y="48"/>
                  </a:lnTo>
                  <a:lnTo>
                    <a:pt x="270" y="51"/>
                  </a:lnTo>
                  <a:lnTo>
                    <a:pt x="266" y="54"/>
                  </a:lnTo>
                  <a:lnTo>
                    <a:pt x="260" y="55"/>
                  </a:lnTo>
                  <a:lnTo>
                    <a:pt x="255" y="56"/>
                  </a:lnTo>
                  <a:lnTo>
                    <a:pt x="255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87" name="Freeform 346">
              <a:extLst>
                <a:ext uri="{FF2B5EF4-FFF2-40B4-BE49-F238E27FC236}">
                  <a16:creationId xmlns:a16="http://schemas.microsoft.com/office/drawing/2014/main" id="{AB41B140-457D-48EB-AC09-AA1A68B6D28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183188"/>
              <a:ext cx="104775" cy="15875"/>
            </a:xfrm>
            <a:custGeom>
              <a:avLst/>
              <a:gdLst>
                <a:gd name="T0" fmla="*/ 368 w 397"/>
                <a:gd name="T1" fmla="*/ 56 h 56"/>
                <a:gd name="T2" fmla="*/ 28 w 397"/>
                <a:gd name="T3" fmla="*/ 56 h 56"/>
                <a:gd name="T4" fmla="*/ 28 w 397"/>
                <a:gd name="T5" fmla="*/ 56 h 56"/>
                <a:gd name="T6" fmla="*/ 22 w 397"/>
                <a:gd name="T7" fmla="*/ 56 h 56"/>
                <a:gd name="T8" fmla="*/ 17 w 397"/>
                <a:gd name="T9" fmla="*/ 54 h 56"/>
                <a:gd name="T10" fmla="*/ 12 w 397"/>
                <a:gd name="T11" fmla="*/ 51 h 56"/>
                <a:gd name="T12" fmla="*/ 8 w 397"/>
                <a:gd name="T13" fmla="*/ 48 h 56"/>
                <a:gd name="T14" fmla="*/ 5 w 397"/>
                <a:gd name="T15" fmla="*/ 44 h 56"/>
                <a:gd name="T16" fmla="*/ 2 w 397"/>
                <a:gd name="T17" fmla="*/ 39 h 56"/>
                <a:gd name="T18" fmla="*/ 0 w 397"/>
                <a:gd name="T19" fmla="*/ 34 h 56"/>
                <a:gd name="T20" fmla="*/ 0 w 397"/>
                <a:gd name="T21" fmla="*/ 28 h 56"/>
                <a:gd name="T22" fmla="*/ 0 w 397"/>
                <a:gd name="T23" fmla="*/ 28 h 56"/>
                <a:gd name="T24" fmla="*/ 0 w 397"/>
                <a:gd name="T25" fmla="*/ 23 h 56"/>
                <a:gd name="T26" fmla="*/ 2 w 397"/>
                <a:gd name="T27" fmla="*/ 17 h 56"/>
                <a:gd name="T28" fmla="*/ 5 w 397"/>
                <a:gd name="T29" fmla="*/ 13 h 56"/>
                <a:gd name="T30" fmla="*/ 8 w 397"/>
                <a:gd name="T31" fmla="*/ 8 h 56"/>
                <a:gd name="T32" fmla="*/ 12 w 397"/>
                <a:gd name="T33" fmla="*/ 5 h 56"/>
                <a:gd name="T34" fmla="*/ 17 w 397"/>
                <a:gd name="T35" fmla="*/ 2 h 56"/>
                <a:gd name="T36" fmla="*/ 22 w 397"/>
                <a:gd name="T37" fmla="*/ 1 h 56"/>
                <a:gd name="T38" fmla="*/ 28 w 397"/>
                <a:gd name="T39" fmla="*/ 0 h 56"/>
                <a:gd name="T40" fmla="*/ 368 w 397"/>
                <a:gd name="T41" fmla="*/ 0 h 56"/>
                <a:gd name="T42" fmla="*/ 368 w 397"/>
                <a:gd name="T43" fmla="*/ 0 h 56"/>
                <a:gd name="T44" fmla="*/ 373 w 397"/>
                <a:gd name="T45" fmla="*/ 1 h 56"/>
                <a:gd name="T46" fmla="*/ 379 w 397"/>
                <a:gd name="T47" fmla="*/ 2 h 56"/>
                <a:gd name="T48" fmla="*/ 383 w 397"/>
                <a:gd name="T49" fmla="*/ 5 h 56"/>
                <a:gd name="T50" fmla="*/ 388 w 397"/>
                <a:gd name="T51" fmla="*/ 8 h 56"/>
                <a:gd name="T52" fmla="*/ 392 w 397"/>
                <a:gd name="T53" fmla="*/ 13 h 56"/>
                <a:gd name="T54" fmla="*/ 394 w 397"/>
                <a:gd name="T55" fmla="*/ 17 h 56"/>
                <a:gd name="T56" fmla="*/ 396 w 397"/>
                <a:gd name="T57" fmla="*/ 23 h 56"/>
                <a:gd name="T58" fmla="*/ 397 w 397"/>
                <a:gd name="T59" fmla="*/ 28 h 56"/>
                <a:gd name="T60" fmla="*/ 397 w 397"/>
                <a:gd name="T61" fmla="*/ 28 h 56"/>
                <a:gd name="T62" fmla="*/ 396 w 397"/>
                <a:gd name="T63" fmla="*/ 34 h 56"/>
                <a:gd name="T64" fmla="*/ 394 w 397"/>
                <a:gd name="T65" fmla="*/ 39 h 56"/>
                <a:gd name="T66" fmla="*/ 392 w 397"/>
                <a:gd name="T67" fmla="*/ 44 h 56"/>
                <a:gd name="T68" fmla="*/ 388 w 397"/>
                <a:gd name="T69" fmla="*/ 48 h 56"/>
                <a:gd name="T70" fmla="*/ 383 w 397"/>
                <a:gd name="T71" fmla="*/ 51 h 56"/>
                <a:gd name="T72" fmla="*/ 379 w 397"/>
                <a:gd name="T73" fmla="*/ 54 h 56"/>
                <a:gd name="T74" fmla="*/ 373 w 397"/>
                <a:gd name="T75" fmla="*/ 56 h 56"/>
                <a:gd name="T76" fmla="*/ 368 w 397"/>
                <a:gd name="T77" fmla="*/ 56 h 56"/>
                <a:gd name="T78" fmla="*/ 368 w 397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6">
                  <a:moveTo>
                    <a:pt x="368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6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5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1"/>
                  </a:lnTo>
                  <a:lnTo>
                    <a:pt x="379" y="2"/>
                  </a:lnTo>
                  <a:lnTo>
                    <a:pt x="383" y="5"/>
                  </a:lnTo>
                  <a:lnTo>
                    <a:pt x="388" y="8"/>
                  </a:lnTo>
                  <a:lnTo>
                    <a:pt x="392" y="13"/>
                  </a:lnTo>
                  <a:lnTo>
                    <a:pt x="394" y="17"/>
                  </a:lnTo>
                  <a:lnTo>
                    <a:pt x="396" y="23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4"/>
                  </a:lnTo>
                  <a:lnTo>
                    <a:pt x="394" y="39"/>
                  </a:lnTo>
                  <a:lnTo>
                    <a:pt x="392" y="44"/>
                  </a:lnTo>
                  <a:lnTo>
                    <a:pt x="388" y="48"/>
                  </a:lnTo>
                  <a:lnTo>
                    <a:pt x="383" y="51"/>
                  </a:lnTo>
                  <a:lnTo>
                    <a:pt x="379" y="54"/>
                  </a:lnTo>
                  <a:lnTo>
                    <a:pt x="373" y="56"/>
                  </a:lnTo>
                  <a:lnTo>
                    <a:pt x="368" y="56"/>
                  </a:lnTo>
                  <a:lnTo>
                    <a:pt x="36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88" name="Freeform 347">
              <a:extLst>
                <a:ext uri="{FF2B5EF4-FFF2-40B4-BE49-F238E27FC236}">
                  <a16:creationId xmlns:a16="http://schemas.microsoft.com/office/drawing/2014/main" id="{67726E7A-079E-4BCA-B1AD-87C0D5192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213351"/>
              <a:ext cx="104775" cy="15875"/>
            </a:xfrm>
            <a:custGeom>
              <a:avLst/>
              <a:gdLst>
                <a:gd name="T0" fmla="*/ 368 w 397"/>
                <a:gd name="T1" fmla="*/ 57 h 57"/>
                <a:gd name="T2" fmla="*/ 28 w 397"/>
                <a:gd name="T3" fmla="*/ 57 h 57"/>
                <a:gd name="T4" fmla="*/ 28 w 397"/>
                <a:gd name="T5" fmla="*/ 57 h 57"/>
                <a:gd name="T6" fmla="*/ 22 w 397"/>
                <a:gd name="T7" fmla="*/ 56 h 57"/>
                <a:gd name="T8" fmla="*/ 17 w 397"/>
                <a:gd name="T9" fmla="*/ 54 h 57"/>
                <a:gd name="T10" fmla="*/ 12 w 397"/>
                <a:gd name="T11" fmla="*/ 52 h 57"/>
                <a:gd name="T12" fmla="*/ 8 w 397"/>
                <a:gd name="T13" fmla="*/ 48 h 57"/>
                <a:gd name="T14" fmla="*/ 5 w 397"/>
                <a:gd name="T15" fmla="*/ 44 h 57"/>
                <a:gd name="T16" fmla="*/ 2 w 397"/>
                <a:gd name="T17" fmla="*/ 39 h 57"/>
                <a:gd name="T18" fmla="*/ 0 w 397"/>
                <a:gd name="T19" fmla="*/ 34 h 57"/>
                <a:gd name="T20" fmla="*/ 0 w 397"/>
                <a:gd name="T21" fmla="*/ 28 h 57"/>
                <a:gd name="T22" fmla="*/ 0 w 397"/>
                <a:gd name="T23" fmla="*/ 28 h 57"/>
                <a:gd name="T24" fmla="*/ 0 w 397"/>
                <a:gd name="T25" fmla="*/ 23 h 57"/>
                <a:gd name="T26" fmla="*/ 2 w 397"/>
                <a:gd name="T27" fmla="*/ 18 h 57"/>
                <a:gd name="T28" fmla="*/ 5 w 397"/>
                <a:gd name="T29" fmla="*/ 13 h 57"/>
                <a:gd name="T30" fmla="*/ 8 w 397"/>
                <a:gd name="T31" fmla="*/ 9 h 57"/>
                <a:gd name="T32" fmla="*/ 12 w 397"/>
                <a:gd name="T33" fmla="*/ 5 h 57"/>
                <a:gd name="T34" fmla="*/ 17 w 397"/>
                <a:gd name="T35" fmla="*/ 3 h 57"/>
                <a:gd name="T36" fmla="*/ 22 w 397"/>
                <a:gd name="T37" fmla="*/ 1 h 57"/>
                <a:gd name="T38" fmla="*/ 28 w 397"/>
                <a:gd name="T39" fmla="*/ 0 h 57"/>
                <a:gd name="T40" fmla="*/ 368 w 397"/>
                <a:gd name="T41" fmla="*/ 0 h 57"/>
                <a:gd name="T42" fmla="*/ 368 w 397"/>
                <a:gd name="T43" fmla="*/ 0 h 57"/>
                <a:gd name="T44" fmla="*/ 373 w 397"/>
                <a:gd name="T45" fmla="*/ 1 h 57"/>
                <a:gd name="T46" fmla="*/ 379 w 397"/>
                <a:gd name="T47" fmla="*/ 3 h 57"/>
                <a:gd name="T48" fmla="*/ 383 w 397"/>
                <a:gd name="T49" fmla="*/ 5 h 57"/>
                <a:gd name="T50" fmla="*/ 388 w 397"/>
                <a:gd name="T51" fmla="*/ 9 h 57"/>
                <a:gd name="T52" fmla="*/ 392 w 397"/>
                <a:gd name="T53" fmla="*/ 13 h 57"/>
                <a:gd name="T54" fmla="*/ 394 w 397"/>
                <a:gd name="T55" fmla="*/ 18 h 57"/>
                <a:gd name="T56" fmla="*/ 396 w 397"/>
                <a:gd name="T57" fmla="*/ 23 h 57"/>
                <a:gd name="T58" fmla="*/ 397 w 397"/>
                <a:gd name="T59" fmla="*/ 28 h 57"/>
                <a:gd name="T60" fmla="*/ 397 w 397"/>
                <a:gd name="T61" fmla="*/ 28 h 57"/>
                <a:gd name="T62" fmla="*/ 396 w 397"/>
                <a:gd name="T63" fmla="*/ 34 h 57"/>
                <a:gd name="T64" fmla="*/ 394 w 397"/>
                <a:gd name="T65" fmla="*/ 39 h 57"/>
                <a:gd name="T66" fmla="*/ 392 w 397"/>
                <a:gd name="T67" fmla="*/ 44 h 57"/>
                <a:gd name="T68" fmla="*/ 388 w 397"/>
                <a:gd name="T69" fmla="*/ 48 h 57"/>
                <a:gd name="T70" fmla="*/ 383 w 397"/>
                <a:gd name="T71" fmla="*/ 52 h 57"/>
                <a:gd name="T72" fmla="*/ 379 w 397"/>
                <a:gd name="T73" fmla="*/ 54 h 57"/>
                <a:gd name="T74" fmla="*/ 373 w 397"/>
                <a:gd name="T75" fmla="*/ 56 h 57"/>
                <a:gd name="T76" fmla="*/ 368 w 397"/>
                <a:gd name="T77" fmla="*/ 57 h 57"/>
                <a:gd name="T78" fmla="*/ 368 w 397"/>
                <a:gd name="T7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7">
                  <a:moveTo>
                    <a:pt x="368" y="57"/>
                  </a:moveTo>
                  <a:lnTo>
                    <a:pt x="28" y="57"/>
                  </a:lnTo>
                  <a:lnTo>
                    <a:pt x="28" y="57"/>
                  </a:lnTo>
                  <a:lnTo>
                    <a:pt x="22" y="56"/>
                  </a:lnTo>
                  <a:lnTo>
                    <a:pt x="17" y="54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5" y="13"/>
                  </a:lnTo>
                  <a:lnTo>
                    <a:pt x="8" y="9"/>
                  </a:lnTo>
                  <a:lnTo>
                    <a:pt x="12" y="5"/>
                  </a:lnTo>
                  <a:lnTo>
                    <a:pt x="17" y="3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1"/>
                  </a:lnTo>
                  <a:lnTo>
                    <a:pt x="379" y="3"/>
                  </a:lnTo>
                  <a:lnTo>
                    <a:pt x="383" y="5"/>
                  </a:lnTo>
                  <a:lnTo>
                    <a:pt x="388" y="9"/>
                  </a:lnTo>
                  <a:lnTo>
                    <a:pt x="392" y="13"/>
                  </a:lnTo>
                  <a:lnTo>
                    <a:pt x="394" y="18"/>
                  </a:lnTo>
                  <a:lnTo>
                    <a:pt x="396" y="23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4"/>
                  </a:lnTo>
                  <a:lnTo>
                    <a:pt x="394" y="39"/>
                  </a:lnTo>
                  <a:lnTo>
                    <a:pt x="392" y="44"/>
                  </a:lnTo>
                  <a:lnTo>
                    <a:pt x="388" y="48"/>
                  </a:lnTo>
                  <a:lnTo>
                    <a:pt x="383" y="52"/>
                  </a:lnTo>
                  <a:lnTo>
                    <a:pt x="379" y="54"/>
                  </a:lnTo>
                  <a:lnTo>
                    <a:pt x="373" y="56"/>
                  </a:lnTo>
                  <a:lnTo>
                    <a:pt x="368" y="57"/>
                  </a:lnTo>
                  <a:lnTo>
                    <a:pt x="368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89" name="Freeform 348">
              <a:extLst>
                <a:ext uri="{FF2B5EF4-FFF2-40B4-BE49-F238E27FC236}">
                  <a16:creationId xmlns:a16="http://schemas.microsoft.com/office/drawing/2014/main" id="{8CD25CB2-DE00-4A64-B44C-C265FE3F79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243513"/>
              <a:ext cx="104775" cy="15875"/>
            </a:xfrm>
            <a:custGeom>
              <a:avLst/>
              <a:gdLst>
                <a:gd name="T0" fmla="*/ 368 w 397"/>
                <a:gd name="T1" fmla="*/ 56 h 56"/>
                <a:gd name="T2" fmla="*/ 28 w 397"/>
                <a:gd name="T3" fmla="*/ 56 h 56"/>
                <a:gd name="T4" fmla="*/ 28 w 397"/>
                <a:gd name="T5" fmla="*/ 56 h 56"/>
                <a:gd name="T6" fmla="*/ 22 w 397"/>
                <a:gd name="T7" fmla="*/ 55 h 56"/>
                <a:gd name="T8" fmla="*/ 17 w 397"/>
                <a:gd name="T9" fmla="*/ 54 h 56"/>
                <a:gd name="T10" fmla="*/ 12 w 397"/>
                <a:gd name="T11" fmla="*/ 51 h 56"/>
                <a:gd name="T12" fmla="*/ 8 w 397"/>
                <a:gd name="T13" fmla="*/ 48 h 56"/>
                <a:gd name="T14" fmla="*/ 5 w 397"/>
                <a:gd name="T15" fmla="*/ 43 h 56"/>
                <a:gd name="T16" fmla="*/ 2 w 397"/>
                <a:gd name="T17" fmla="*/ 39 h 56"/>
                <a:gd name="T18" fmla="*/ 0 w 397"/>
                <a:gd name="T19" fmla="*/ 33 h 56"/>
                <a:gd name="T20" fmla="*/ 0 w 397"/>
                <a:gd name="T21" fmla="*/ 28 h 56"/>
                <a:gd name="T22" fmla="*/ 0 w 397"/>
                <a:gd name="T23" fmla="*/ 28 h 56"/>
                <a:gd name="T24" fmla="*/ 0 w 397"/>
                <a:gd name="T25" fmla="*/ 22 h 56"/>
                <a:gd name="T26" fmla="*/ 2 w 397"/>
                <a:gd name="T27" fmla="*/ 17 h 56"/>
                <a:gd name="T28" fmla="*/ 5 w 397"/>
                <a:gd name="T29" fmla="*/ 12 h 56"/>
                <a:gd name="T30" fmla="*/ 8 w 397"/>
                <a:gd name="T31" fmla="*/ 8 h 56"/>
                <a:gd name="T32" fmla="*/ 12 w 397"/>
                <a:gd name="T33" fmla="*/ 4 h 56"/>
                <a:gd name="T34" fmla="*/ 17 w 397"/>
                <a:gd name="T35" fmla="*/ 2 h 56"/>
                <a:gd name="T36" fmla="*/ 22 w 397"/>
                <a:gd name="T37" fmla="*/ 0 h 56"/>
                <a:gd name="T38" fmla="*/ 28 w 397"/>
                <a:gd name="T39" fmla="*/ 0 h 56"/>
                <a:gd name="T40" fmla="*/ 368 w 397"/>
                <a:gd name="T41" fmla="*/ 0 h 56"/>
                <a:gd name="T42" fmla="*/ 368 w 397"/>
                <a:gd name="T43" fmla="*/ 0 h 56"/>
                <a:gd name="T44" fmla="*/ 373 w 397"/>
                <a:gd name="T45" fmla="*/ 0 h 56"/>
                <a:gd name="T46" fmla="*/ 379 w 397"/>
                <a:gd name="T47" fmla="*/ 2 h 56"/>
                <a:gd name="T48" fmla="*/ 383 w 397"/>
                <a:gd name="T49" fmla="*/ 4 h 56"/>
                <a:gd name="T50" fmla="*/ 388 w 397"/>
                <a:gd name="T51" fmla="*/ 8 h 56"/>
                <a:gd name="T52" fmla="*/ 392 w 397"/>
                <a:gd name="T53" fmla="*/ 12 h 56"/>
                <a:gd name="T54" fmla="*/ 394 w 397"/>
                <a:gd name="T55" fmla="*/ 17 h 56"/>
                <a:gd name="T56" fmla="*/ 396 w 397"/>
                <a:gd name="T57" fmla="*/ 22 h 56"/>
                <a:gd name="T58" fmla="*/ 397 w 397"/>
                <a:gd name="T59" fmla="*/ 28 h 56"/>
                <a:gd name="T60" fmla="*/ 397 w 397"/>
                <a:gd name="T61" fmla="*/ 28 h 56"/>
                <a:gd name="T62" fmla="*/ 396 w 397"/>
                <a:gd name="T63" fmla="*/ 33 h 56"/>
                <a:gd name="T64" fmla="*/ 394 w 397"/>
                <a:gd name="T65" fmla="*/ 39 h 56"/>
                <a:gd name="T66" fmla="*/ 392 w 397"/>
                <a:gd name="T67" fmla="*/ 43 h 56"/>
                <a:gd name="T68" fmla="*/ 388 w 397"/>
                <a:gd name="T69" fmla="*/ 48 h 56"/>
                <a:gd name="T70" fmla="*/ 383 w 397"/>
                <a:gd name="T71" fmla="*/ 51 h 56"/>
                <a:gd name="T72" fmla="*/ 379 w 397"/>
                <a:gd name="T73" fmla="*/ 54 h 56"/>
                <a:gd name="T74" fmla="*/ 373 w 397"/>
                <a:gd name="T75" fmla="*/ 55 h 56"/>
                <a:gd name="T76" fmla="*/ 368 w 397"/>
                <a:gd name="T77" fmla="*/ 56 h 56"/>
                <a:gd name="T78" fmla="*/ 368 w 397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6">
                  <a:moveTo>
                    <a:pt x="368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5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3"/>
                  </a:lnTo>
                  <a:lnTo>
                    <a:pt x="2" y="39"/>
                  </a:lnTo>
                  <a:lnTo>
                    <a:pt x="0" y="33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0"/>
                  </a:lnTo>
                  <a:lnTo>
                    <a:pt x="379" y="2"/>
                  </a:lnTo>
                  <a:lnTo>
                    <a:pt x="383" y="4"/>
                  </a:lnTo>
                  <a:lnTo>
                    <a:pt x="388" y="8"/>
                  </a:lnTo>
                  <a:lnTo>
                    <a:pt x="392" y="12"/>
                  </a:lnTo>
                  <a:lnTo>
                    <a:pt x="394" y="17"/>
                  </a:lnTo>
                  <a:lnTo>
                    <a:pt x="396" y="22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3"/>
                  </a:lnTo>
                  <a:lnTo>
                    <a:pt x="394" y="39"/>
                  </a:lnTo>
                  <a:lnTo>
                    <a:pt x="392" y="43"/>
                  </a:lnTo>
                  <a:lnTo>
                    <a:pt x="388" y="48"/>
                  </a:lnTo>
                  <a:lnTo>
                    <a:pt x="383" y="51"/>
                  </a:lnTo>
                  <a:lnTo>
                    <a:pt x="379" y="54"/>
                  </a:lnTo>
                  <a:lnTo>
                    <a:pt x="373" y="55"/>
                  </a:lnTo>
                  <a:lnTo>
                    <a:pt x="368" y="56"/>
                  </a:lnTo>
                  <a:lnTo>
                    <a:pt x="36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90" name="Freeform 349">
              <a:extLst>
                <a:ext uri="{FF2B5EF4-FFF2-40B4-BE49-F238E27FC236}">
                  <a16:creationId xmlns:a16="http://schemas.microsoft.com/office/drawing/2014/main" id="{83DD57CD-3FB6-41CB-A6B0-EEA86F35D6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65875" y="5124451"/>
              <a:ext cx="165100" cy="163513"/>
            </a:xfrm>
            <a:custGeom>
              <a:avLst/>
              <a:gdLst>
                <a:gd name="T0" fmla="*/ 594 w 623"/>
                <a:gd name="T1" fmla="*/ 624 h 624"/>
                <a:gd name="T2" fmla="*/ 28 w 623"/>
                <a:gd name="T3" fmla="*/ 624 h 624"/>
                <a:gd name="T4" fmla="*/ 28 w 623"/>
                <a:gd name="T5" fmla="*/ 624 h 624"/>
                <a:gd name="T6" fmla="*/ 22 w 623"/>
                <a:gd name="T7" fmla="*/ 623 h 624"/>
                <a:gd name="T8" fmla="*/ 17 w 623"/>
                <a:gd name="T9" fmla="*/ 622 h 624"/>
                <a:gd name="T10" fmla="*/ 12 w 623"/>
                <a:gd name="T11" fmla="*/ 618 h 624"/>
                <a:gd name="T12" fmla="*/ 8 w 623"/>
                <a:gd name="T13" fmla="*/ 615 h 624"/>
                <a:gd name="T14" fmla="*/ 4 w 623"/>
                <a:gd name="T15" fmla="*/ 611 h 624"/>
                <a:gd name="T16" fmla="*/ 2 w 623"/>
                <a:gd name="T17" fmla="*/ 606 h 624"/>
                <a:gd name="T18" fmla="*/ 0 w 623"/>
                <a:gd name="T19" fmla="*/ 601 h 624"/>
                <a:gd name="T20" fmla="*/ 0 w 623"/>
                <a:gd name="T21" fmla="*/ 595 h 624"/>
                <a:gd name="T22" fmla="*/ 0 w 623"/>
                <a:gd name="T23" fmla="*/ 29 h 624"/>
                <a:gd name="T24" fmla="*/ 0 w 623"/>
                <a:gd name="T25" fmla="*/ 29 h 624"/>
                <a:gd name="T26" fmla="*/ 0 w 623"/>
                <a:gd name="T27" fmla="*/ 23 h 624"/>
                <a:gd name="T28" fmla="*/ 2 w 623"/>
                <a:gd name="T29" fmla="*/ 18 h 624"/>
                <a:gd name="T30" fmla="*/ 4 w 623"/>
                <a:gd name="T31" fmla="*/ 13 h 624"/>
                <a:gd name="T32" fmla="*/ 8 w 623"/>
                <a:gd name="T33" fmla="*/ 9 h 624"/>
                <a:gd name="T34" fmla="*/ 12 w 623"/>
                <a:gd name="T35" fmla="*/ 4 h 624"/>
                <a:gd name="T36" fmla="*/ 17 w 623"/>
                <a:gd name="T37" fmla="*/ 2 h 624"/>
                <a:gd name="T38" fmla="*/ 22 w 623"/>
                <a:gd name="T39" fmla="*/ 0 h 624"/>
                <a:gd name="T40" fmla="*/ 28 w 623"/>
                <a:gd name="T41" fmla="*/ 0 h 624"/>
                <a:gd name="T42" fmla="*/ 594 w 623"/>
                <a:gd name="T43" fmla="*/ 0 h 624"/>
                <a:gd name="T44" fmla="*/ 594 w 623"/>
                <a:gd name="T45" fmla="*/ 0 h 624"/>
                <a:gd name="T46" fmla="*/ 599 w 623"/>
                <a:gd name="T47" fmla="*/ 0 h 624"/>
                <a:gd name="T48" fmla="*/ 606 w 623"/>
                <a:gd name="T49" fmla="*/ 2 h 624"/>
                <a:gd name="T50" fmla="*/ 611 w 623"/>
                <a:gd name="T51" fmla="*/ 4 h 624"/>
                <a:gd name="T52" fmla="*/ 615 w 623"/>
                <a:gd name="T53" fmla="*/ 9 h 624"/>
                <a:gd name="T54" fmla="*/ 618 w 623"/>
                <a:gd name="T55" fmla="*/ 13 h 624"/>
                <a:gd name="T56" fmla="*/ 621 w 623"/>
                <a:gd name="T57" fmla="*/ 18 h 624"/>
                <a:gd name="T58" fmla="*/ 622 w 623"/>
                <a:gd name="T59" fmla="*/ 23 h 624"/>
                <a:gd name="T60" fmla="*/ 623 w 623"/>
                <a:gd name="T61" fmla="*/ 29 h 624"/>
                <a:gd name="T62" fmla="*/ 623 w 623"/>
                <a:gd name="T63" fmla="*/ 595 h 624"/>
                <a:gd name="T64" fmla="*/ 623 w 623"/>
                <a:gd name="T65" fmla="*/ 595 h 624"/>
                <a:gd name="T66" fmla="*/ 622 w 623"/>
                <a:gd name="T67" fmla="*/ 601 h 624"/>
                <a:gd name="T68" fmla="*/ 621 w 623"/>
                <a:gd name="T69" fmla="*/ 606 h 624"/>
                <a:gd name="T70" fmla="*/ 618 w 623"/>
                <a:gd name="T71" fmla="*/ 611 h 624"/>
                <a:gd name="T72" fmla="*/ 615 w 623"/>
                <a:gd name="T73" fmla="*/ 615 h 624"/>
                <a:gd name="T74" fmla="*/ 611 w 623"/>
                <a:gd name="T75" fmla="*/ 618 h 624"/>
                <a:gd name="T76" fmla="*/ 606 w 623"/>
                <a:gd name="T77" fmla="*/ 622 h 624"/>
                <a:gd name="T78" fmla="*/ 599 w 623"/>
                <a:gd name="T79" fmla="*/ 623 h 624"/>
                <a:gd name="T80" fmla="*/ 594 w 623"/>
                <a:gd name="T81" fmla="*/ 624 h 624"/>
                <a:gd name="T82" fmla="*/ 594 w 623"/>
                <a:gd name="T83" fmla="*/ 624 h 624"/>
                <a:gd name="T84" fmla="*/ 56 w 623"/>
                <a:gd name="T85" fmla="*/ 567 h 624"/>
                <a:gd name="T86" fmla="*/ 566 w 623"/>
                <a:gd name="T87" fmla="*/ 567 h 624"/>
                <a:gd name="T88" fmla="*/ 566 w 623"/>
                <a:gd name="T89" fmla="*/ 57 h 624"/>
                <a:gd name="T90" fmla="*/ 56 w 623"/>
                <a:gd name="T91" fmla="*/ 57 h 624"/>
                <a:gd name="T92" fmla="*/ 56 w 623"/>
                <a:gd name="T93" fmla="*/ 567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23" h="624">
                  <a:moveTo>
                    <a:pt x="594" y="624"/>
                  </a:moveTo>
                  <a:lnTo>
                    <a:pt x="28" y="624"/>
                  </a:lnTo>
                  <a:lnTo>
                    <a:pt x="28" y="624"/>
                  </a:lnTo>
                  <a:lnTo>
                    <a:pt x="22" y="623"/>
                  </a:lnTo>
                  <a:lnTo>
                    <a:pt x="17" y="622"/>
                  </a:lnTo>
                  <a:lnTo>
                    <a:pt x="12" y="618"/>
                  </a:lnTo>
                  <a:lnTo>
                    <a:pt x="8" y="615"/>
                  </a:lnTo>
                  <a:lnTo>
                    <a:pt x="4" y="611"/>
                  </a:lnTo>
                  <a:lnTo>
                    <a:pt x="2" y="606"/>
                  </a:lnTo>
                  <a:lnTo>
                    <a:pt x="0" y="601"/>
                  </a:lnTo>
                  <a:lnTo>
                    <a:pt x="0" y="595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8" y="9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594" y="0"/>
                  </a:lnTo>
                  <a:lnTo>
                    <a:pt x="594" y="0"/>
                  </a:lnTo>
                  <a:lnTo>
                    <a:pt x="599" y="0"/>
                  </a:lnTo>
                  <a:lnTo>
                    <a:pt x="606" y="2"/>
                  </a:lnTo>
                  <a:lnTo>
                    <a:pt x="611" y="4"/>
                  </a:lnTo>
                  <a:lnTo>
                    <a:pt x="615" y="9"/>
                  </a:lnTo>
                  <a:lnTo>
                    <a:pt x="618" y="13"/>
                  </a:lnTo>
                  <a:lnTo>
                    <a:pt x="621" y="18"/>
                  </a:lnTo>
                  <a:lnTo>
                    <a:pt x="622" y="23"/>
                  </a:lnTo>
                  <a:lnTo>
                    <a:pt x="623" y="29"/>
                  </a:lnTo>
                  <a:lnTo>
                    <a:pt x="623" y="595"/>
                  </a:lnTo>
                  <a:lnTo>
                    <a:pt x="623" y="595"/>
                  </a:lnTo>
                  <a:lnTo>
                    <a:pt x="622" y="601"/>
                  </a:lnTo>
                  <a:lnTo>
                    <a:pt x="621" y="606"/>
                  </a:lnTo>
                  <a:lnTo>
                    <a:pt x="618" y="611"/>
                  </a:lnTo>
                  <a:lnTo>
                    <a:pt x="615" y="615"/>
                  </a:lnTo>
                  <a:lnTo>
                    <a:pt x="611" y="618"/>
                  </a:lnTo>
                  <a:lnTo>
                    <a:pt x="606" y="622"/>
                  </a:lnTo>
                  <a:lnTo>
                    <a:pt x="599" y="623"/>
                  </a:lnTo>
                  <a:lnTo>
                    <a:pt x="594" y="624"/>
                  </a:lnTo>
                  <a:lnTo>
                    <a:pt x="594" y="624"/>
                  </a:lnTo>
                  <a:close/>
                  <a:moveTo>
                    <a:pt x="56" y="567"/>
                  </a:moveTo>
                  <a:lnTo>
                    <a:pt x="566" y="567"/>
                  </a:lnTo>
                  <a:lnTo>
                    <a:pt x="566" y="57"/>
                  </a:lnTo>
                  <a:lnTo>
                    <a:pt x="56" y="57"/>
                  </a:lnTo>
                  <a:lnTo>
                    <a:pt x="56" y="5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EA0C470C-2AFB-4225-BFE7-1F17A0A8A8FA}"/>
              </a:ext>
            </a:extLst>
          </p:cNvPr>
          <p:cNvGrpSpPr/>
          <p:nvPr/>
        </p:nvGrpSpPr>
        <p:grpSpPr>
          <a:xfrm>
            <a:off x="798448" y="4365039"/>
            <a:ext cx="811989" cy="811989"/>
            <a:chOff x="2676525" y="2889251"/>
            <a:chExt cx="360363" cy="360363"/>
          </a:xfrm>
          <a:solidFill>
            <a:schemeClr val="bg1"/>
          </a:solidFill>
        </p:grpSpPr>
        <p:sp>
          <p:nvSpPr>
            <p:cNvPr id="92" name="Freeform 1316">
              <a:extLst>
                <a:ext uri="{FF2B5EF4-FFF2-40B4-BE49-F238E27FC236}">
                  <a16:creationId xmlns:a16="http://schemas.microsoft.com/office/drawing/2014/main" id="{66F8C00A-C796-4980-836A-5F6320A7C8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76525" y="2889251"/>
              <a:ext cx="360363" cy="360363"/>
            </a:xfrm>
            <a:custGeom>
              <a:avLst/>
              <a:gdLst>
                <a:gd name="T0" fmla="*/ 777 w 1587"/>
                <a:gd name="T1" fmla="*/ 1562 h 1588"/>
                <a:gd name="T2" fmla="*/ 802 w 1587"/>
                <a:gd name="T3" fmla="*/ 1521 h 1588"/>
                <a:gd name="T4" fmla="*/ 1013 w 1587"/>
                <a:gd name="T5" fmla="*/ 1487 h 1588"/>
                <a:gd name="T6" fmla="*/ 1247 w 1587"/>
                <a:gd name="T7" fmla="*/ 1362 h 1588"/>
                <a:gd name="T8" fmla="*/ 1294 w 1587"/>
                <a:gd name="T9" fmla="*/ 1367 h 1588"/>
                <a:gd name="T10" fmla="*/ 1288 w 1587"/>
                <a:gd name="T11" fmla="*/ 1414 h 1588"/>
                <a:gd name="T12" fmla="*/ 1064 w 1587"/>
                <a:gd name="T13" fmla="*/ 1540 h 1588"/>
                <a:gd name="T14" fmla="*/ 810 w 1587"/>
                <a:gd name="T15" fmla="*/ 1588 h 1588"/>
                <a:gd name="T16" fmla="*/ 525 w 1587"/>
                <a:gd name="T17" fmla="*/ 1541 h 1588"/>
                <a:gd name="T18" fmla="*/ 275 w 1587"/>
                <a:gd name="T19" fmla="*/ 1394 h 1588"/>
                <a:gd name="T20" fmla="*/ 177 w 1587"/>
                <a:gd name="T21" fmla="*/ 1278 h 1588"/>
                <a:gd name="T22" fmla="*/ 212 w 1587"/>
                <a:gd name="T23" fmla="*/ 1248 h 1588"/>
                <a:gd name="T24" fmla="*/ 318 w 1587"/>
                <a:gd name="T25" fmla="*/ 1344 h 1588"/>
                <a:gd name="T26" fmla="*/ 547 w 1587"/>
                <a:gd name="T27" fmla="*/ 1478 h 1588"/>
                <a:gd name="T28" fmla="*/ 656 w 1587"/>
                <a:gd name="T29" fmla="*/ 1523 h 1588"/>
                <a:gd name="T30" fmla="*/ 641 w 1587"/>
                <a:gd name="T31" fmla="*/ 1565 h 1588"/>
                <a:gd name="T32" fmla="*/ 1383 w 1587"/>
                <a:gd name="T33" fmla="*/ 1284 h 1588"/>
                <a:gd name="T34" fmla="*/ 1368 w 1587"/>
                <a:gd name="T35" fmla="*/ 1241 h 1588"/>
                <a:gd name="T36" fmla="*/ 1473 w 1587"/>
                <a:gd name="T37" fmla="*/ 1054 h 1588"/>
                <a:gd name="T38" fmla="*/ 1521 w 1587"/>
                <a:gd name="T39" fmla="*/ 794 h 1588"/>
                <a:gd name="T40" fmla="*/ 1554 w 1587"/>
                <a:gd name="T41" fmla="*/ 758 h 1588"/>
                <a:gd name="T42" fmla="*/ 1587 w 1587"/>
                <a:gd name="T43" fmla="*/ 790 h 1588"/>
                <a:gd name="T44" fmla="*/ 1555 w 1587"/>
                <a:gd name="T45" fmla="*/ 1017 h 1588"/>
                <a:gd name="T46" fmla="*/ 1424 w 1587"/>
                <a:gd name="T47" fmla="*/ 1275 h 1588"/>
                <a:gd name="T48" fmla="*/ 105 w 1587"/>
                <a:gd name="T49" fmla="*/ 1158 h 1588"/>
                <a:gd name="T50" fmla="*/ 69 w 1587"/>
                <a:gd name="T51" fmla="*/ 1119 h 1588"/>
                <a:gd name="T52" fmla="*/ 11 w 1587"/>
                <a:gd name="T53" fmla="*/ 927 h 1588"/>
                <a:gd name="T54" fmla="*/ 4 w 1587"/>
                <a:gd name="T55" fmla="*/ 714 h 1588"/>
                <a:gd name="T56" fmla="*/ 41 w 1587"/>
                <a:gd name="T57" fmla="*/ 608 h 1588"/>
                <a:gd name="T58" fmla="*/ 81 w 1587"/>
                <a:gd name="T59" fmla="*/ 634 h 1588"/>
                <a:gd name="T60" fmla="*/ 67 w 1587"/>
                <a:gd name="T61" fmla="*/ 835 h 1588"/>
                <a:gd name="T62" fmla="*/ 141 w 1587"/>
                <a:gd name="T63" fmla="*/ 1117 h 1588"/>
                <a:gd name="T64" fmla="*/ 116 w 1587"/>
                <a:gd name="T65" fmla="*/ 1157 h 1588"/>
                <a:gd name="T66" fmla="*/ 1507 w 1587"/>
                <a:gd name="T67" fmla="*/ 629 h 1588"/>
                <a:gd name="T68" fmla="*/ 1448 w 1587"/>
                <a:gd name="T69" fmla="*/ 476 h 1588"/>
                <a:gd name="T70" fmla="*/ 1290 w 1587"/>
                <a:gd name="T71" fmla="*/ 261 h 1588"/>
                <a:gd name="T72" fmla="*/ 1234 w 1587"/>
                <a:gd name="T73" fmla="*/ 188 h 1588"/>
                <a:gd name="T74" fmla="*/ 1274 w 1587"/>
                <a:gd name="T75" fmla="*/ 165 h 1588"/>
                <a:gd name="T76" fmla="*/ 1422 w 1587"/>
                <a:gd name="T77" fmla="*/ 309 h 1588"/>
                <a:gd name="T78" fmla="*/ 1554 w 1587"/>
                <a:gd name="T79" fmla="*/ 567 h 1588"/>
                <a:gd name="T80" fmla="*/ 1545 w 1587"/>
                <a:gd name="T81" fmla="*/ 636 h 1588"/>
                <a:gd name="T82" fmla="*/ 93 w 1587"/>
                <a:gd name="T83" fmla="*/ 494 h 1588"/>
                <a:gd name="T84" fmla="*/ 78 w 1587"/>
                <a:gd name="T85" fmla="*/ 451 h 1588"/>
                <a:gd name="T86" fmla="*/ 248 w 1587"/>
                <a:gd name="T87" fmla="*/ 217 h 1588"/>
                <a:gd name="T88" fmla="*/ 439 w 1587"/>
                <a:gd name="T89" fmla="*/ 83 h 1588"/>
                <a:gd name="T90" fmla="*/ 479 w 1587"/>
                <a:gd name="T91" fmla="*/ 107 h 1588"/>
                <a:gd name="T92" fmla="*/ 437 w 1587"/>
                <a:gd name="T93" fmla="*/ 159 h 1588"/>
                <a:gd name="T94" fmla="*/ 233 w 1587"/>
                <a:gd name="T95" fmla="*/ 330 h 1588"/>
                <a:gd name="T96" fmla="*/ 131 w 1587"/>
                <a:gd name="T97" fmla="*/ 487 h 1588"/>
                <a:gd name="T98" fmla="*/ 1107 w 1587"/>
                <a:gd name="T99" fmla="*/ 133 h 1588"/>
                <a:gd name="T100" fmla="*/ 924 w 1587"/>
                <a:gd name="T101" fmla="*/ 77 h 1588"/>
                <a:gd name="T102" fmla="*/ 658 w 1587"/>
                <a:gd name="T103" fmla="*/ 78 h 1588"/>
                <a:gd name="T104" fmla="*/ 592 w 1587"/>
                <a:gd name="T105" fmla="*/ 66 h 1588"/>
                <a:gd name="T106" fmla="*/ 609 w 1587"/>
                <a:gd name="T107" fmla="*/ 22 h 1588"/>
                <a:gd name="T108" fmla="*/ 839 w 1587"/>
                <a:gd name="T109" fmla="*/ 1 h 1588"/>
                <a:gd name="T110" fmla="*/ 1121 w 1587"/>
                <a:gd name="T111" fmla="*/ 70 h 1588"/>
                <a:gd name="T112" fmla="*/ 1137 w 1587"/>
                <a:gd name="T113" fmla="*/ 113 h 1588"/>
                <a:gd name="T114" fmla="*/ 1107 w 1587"/>
                <a:gd name="T115" fmla="*/ 133 h 1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87" h="1588">
                  <a:moveTo>
                    <a:pt x="809" y="1588"/>
                  </a:moveTo>
                  <a:lnTo>
                    <a:pt x="809" y="1588"/>
                  </a:lnTo>
                  <a:lnTo>
                    <a:pt x="803" y="1587"/>
                  </a:lnTo>
                  <a:lnTo>
                    <a:pt x="797" y="1584"/>
                  </a:lnTo>
                  <a:lnTo>
                    <a:pt x="792" y="1581"/>
                  </a:lnTo>
                  <a:lnTo>
                    <a:pt x="786" y="1577"/>
                  </a:lnTo>
                  <a:lnTo>
                    <a:pt x="782" y="1573"/>
                  </a:lnTo>
                  <a:lnTo>
                    <a:pt x="779" y="1567"/>
                  </a:lnTo>
                  <a:lnTo>
                    <a:pt x="777" y="1562"/>
                  </a:lnTo>
                  <a:lnTo>
                    <a:pt x="777" y="1554"/>
                  </a:lnTo>
                  <a:lnTo>
                    <a:pt x="777" y="1554"/>
                  </a:lnTo>
                  <a:lnTo>
                    <a:pt x="777" y="1548"/>
                  </a:lnTo>
                  <a:lnTo>
                    <a:pt x="779" y="1542"/>
                  </a:lnTo>
                  <a:lnTo>
                    <a:pt x="782" y="1536"/>
                  </a:lnTo>
                  <a:lnTo>
                    <a:pt x="785" y="1531"/>
                  </a:lnTo>
                  <a:lnTo>
                    <a:pt x="791" y="1526"/>
                  </a:lnTo>
                  <a:lnTo>
                    <a:pt x="796" y="1523"/>
                  </a:lnTo>
                  <a:lnTo>
                    <a:pt x="802" y="1521"/>
                  </a:lnTo>
                  <a:lnTo>
                    <a:pt x="809" y="1521"/>
                  </a:lnTo>
                  <a:lnTo>
                    <a:pt x="809" y="1521"/>
                  </a:lnTo>
                  <a:lnTo>
                    <a:pt x="839" y="1519"/>
                  </a:lnTo>
                  <a:lnTo>
                    <a:pt x="869" y="1517"/>
                  </a:lnTo>
                  <a:lnTo>
                    <a:pt x="898" y="1514"/>
                  </a:lnTo>
                  <a:lnTo>
                    <a:pt x="928" y="1509"/>
                  </a:lnTo>
                  <a:lnTo>
                    <a:pt x="957" y="1503"/>
                  </a:lnTo>
                  <a:lnTo>
                    <a:pt x="985" y="1495"/>
                  </a:lnTo>
                  <a:lnTo>
                    <a:pt x="1013" y="1487"/>
                  </a:lnTo>
                  <a:lnTo>
                    <a:pt x="1041" y="1478"/>
                  </a:lnTo>
                  <a:lnTo>
                    <a:pt x="1069" y="1467"/>
                  </a:lnTo>
                  <a:lnTo>
                    <a:pt x="1096" y="1456"/>
                  </a:lnTo>
                  <a:lnTo>
                    <a:pt x="1123" y="1443"/>
                  </a:lnTo>
                  <a:lnTo>
                    <a:pt x="1149" y="1429"/>
                  </a:lnTo>
                  <a:lnTo>
                    <a:pt x="1174" y="1414"/>
                  </a:lnTo>
                  <a:lnTo>
                    <a:pt x="1199" y="1398"/>
                  </a:lnTo>
                  <a:lnTo>
                    <a:pt x="1223" y="1381"/>
                  </a:lnTo>
                  <a:lnTo>
                    <a:pt x="1247" y="1362"/>
                  </a:lnTo>
                  <a:lnTo>
                    <a:pt x="1247" y="1362"/>
                  </a:lnTo>
                  <a:lnTo>
                    <a:pt x="1253" y="1359"/>
                  </a:lnTo>
                  <a:lnTo>
                    <a:pt x="1259" y="1356"/>
                  </a:lnTo>
                  <a:lnTo>
                    <a:pt x="1266" y="1355"/>
                  </a:lnTo>
                  <a:lnTo>
                    <a:pt x="1272" y="1355"/>
                  </a:lnTo>
                  <a:lnTo>
                    <a:pt x="1278" y="1357"/>
                  </a:lnTo>
                  <a:lnTo>
                    <a:pt x="1283" y="1359"/>
                  </a:lnTo>
                  <a:lnTo>
                    <a:pt x="1289" y="1363"/>
                  </a:lnTo>
                  <a:lnTo>
                    <a:pt x="1294" y="1367"/>
                  </a:lnTo>
                  <a:lnTo>
                    <a:pt x="1294" y="1367"/>
                  </a:lnTo>
                  <a:lnTo>
                    <a:pt x="1298" y="1373"/>
                  </a:lnTo>
                  <a:lnTo>
                    <a:pt x="1300" y="1378"/>
                  </a:lnTo>
                  <a:lnTo>
                    <a:pt x="1301" y="1386"/>
                  </a:lnTo>
                  <a:lnTo>
                    <a:pt x="1301" y="1392"/>
                  </a:lnTo>
                  <a:lnTo>
                    <a:pt x="1300" y="1398"/>
                  </a:lnTo>
                  <a:lnTo>
                    <a:pt x="1297" y="1403"/>
                  </a:lnTo>
                  <a:lnTo>
                    <a:pt x="1294" y="1409"/>
                  </a:lnTo>
                  <a:lnTo>
                    <a:pt x="1288" y="1414"/>
                  </a:lnTo>
                  <a:lnTo>
                    <a:pt x="1288" y="1414"/>
                  </a:lnTo>
                  <a:lnTo>
                    <a:pt x="1263" y="1433"/>
                  </a:lnTo>
                  <a:lnTo>
                    <a:pt x="1236" y="1453"/>
                  </a:lnTo>
                  <a:lnTo>
                    <a:pt x="1209" y="1471"/>
                  </a:lnTo>
                  <a:lnTo>
                    <a:pt x="1181" y="1486"/>
                  </a:lnTo>
                  <a:lnTo>
                    <a:pt x="1153" y="1502"/>
                  </a:lnTo>
                  <a:lnTo>
                    <a:pt x="1124" y="1516"/>
                  </a:lnTo>
                  <a:lnTo>
                    <a:pt x="1094" y="1529"/>
                  </a:lnTo>
                  <a:lnTo>
                    <a:pt x="1064" y="1540"/>
                  </a:lnTo>
                  <a:lnTo>
                    <a:pt x="1034" y="1550"/>
                  </a:lnTo>
                  <a:lnTo>
                    <a:pt x="1003" y="1560"/>
                  </a:lnTo>
                  <a:lnTo>
                    <a:pt x="972" y="1567"/>
                  </a:lnTo>
                  <a:lnTo>
                    <a:pt x="940" y="1574"/>
                  </a:lnTo>
                  <a:lnTo>
                    <a:pt x="908" y="1579"/>
                  </a:lnTo>
                  <a:lnTo>
                    <a:pt x="875" y="1583"/>
                  </a:lnTo>
                  <a:lnTo>
                    <a:pt x="843" y="1585"/>
                  </a:lnTo>
                  <a:lnTo>
                    <a:pt x="810" y="1588"/>
                  </a:lnTo>
                  <a:lnTo>
                    <a:pt x="810" y="1588"/>
                  </a:lnTo>
                  <a:lnTo>
                    <a:pt x="809" y="1588"/>
                  </a:lnTo>
                  <a:lnTo>
                    <a:pt x="809" y="1588"/>
                  </a:lnTo>
                  <a:close/>
                  <a:moveTo>
                    <a:pt x="625" y="1569"/>
                  </a:moveTo>
                  <a:lnTo>
                    <a:pt x="625" y="1569"/>
                  </a:lnTo>
                  <a:lnTo>
                    <a:pt x="618" y="1568"/>
                  </a:lnTo>
                  <a:lnTo>
                    <a:pt x="618" y="1568"/>
                  </a:lnTo>
                  <a:lnTo>
                    <a:pt x="587" y="1560"/>
                  </a:lnTo>
                  <a:lnTo>
                    <a:pt x="556" y="1551"/>
                  </a:lnTo>
                  <a:lnTo>
                    <a:pt x="525" y="1541"/>
                  </a:lnTo>
                  <a:lnTo>
                    <a:pt x="495" y="1529"/>
                  </a:lnTo>
                  <a:lnTo>
                    <a:pt x="465" y="1516"/>
                  </a:lnTo>
                  <a:lnTo>
                    <a:pt x="436" y="1502"/>
                  </a:lnTo>
                  <a:lnTo>
                    <a:pt x="408" y="1487"/>
                  </a:lnTo>
                  <a:lnTo>
                    <a:pt x="380" y="1471"/>
                  </a:lnTo>
                  <a:lnTo>
                    <a:pt x="352" y="1453"/>
                  </a:lnTo>
                  <a:lnTo>
                    <a:pt x="326" y="1434"/>
                  </a:lnTo>
                  <a:lnTo>
                    <a:pt x="300" y="1415"/>
                  </a:lnTo>
                  <a:lnTo>
                    <a:pt x="275" y="1394"/>
                  </a:lnTo>
                  <a:lnTo>
                    <a:pt x="250" y="1372"/>
                  </a:lnTo>
                  <a:lnTo>
                    <a:pt x="228" y="1350"/>
                  </a:lnTo>
                  <a:lnTo>
                    <a:pt x="205" y="1327"/>
                  </a:lnTo>
                  <a:lnTo>
                    <a:pt x="184" y="1302"/>
                  </a:lnTo>
                  <a:lnTo>
                    <a:pt x="184" y="1302"/>
                  </a:lnTo>
                  <a:lnTo>
                    <a:pt x="180" y="1297"/>
                  </a:lnTo>
                  <a:lnTo>
                    <a:pt x="178" y="1290"/>
                  </a:lnTo>
                  <a:lnTo>
                    <a:pt x="177" y="1284"/>
                  </a:lnTo>
                  <a:lnTo>
                    <a:pt x="177" y="1278"/>
                  </a:lnTo>
                  <a:lnTo>
                    <a:pt x="178" y="1272"/>
                  </a:lnTo>
                  <a:lnTo>
                    <a:pt x="180" y="1266"/>
                  </a:lnTo>
                  <a:lnTo>
                    <a:pt x="183" y="1260"/>
                  </a:lnTo>
                  <a:lnTo>
                    <a:pt x="188" y="1255"/>
                  </a:lnTo>
                  <a:lnTo>
                    <a:pt x="188" y="1255"/>
                  </a:lnTo>
                  <a:lnTo>
                    <a:pt x="194" y="1251"/>
                  </a:lnTo>
                  <a:lnTo>
                    <a:pt x="200" y="1249"/>
                  </a:lnTo>
                  <a:lnTo>
                    <a:pt x="206" y="1248"/>
                  </a:lnTo>
                  <a:lnTo>
                    <a:pt x="212" y="1248"/>
                  </a:lnTo>
                  <a:lnTo>
                    <a:pt x="218" y="1249"/>
                  </a:lnTo>
                  <a:lnTo>
                    <a:pt x="225" y="1251"/>
                  </a:lnTo>
                  <a:lnTo>
                    <a:pt x="230" y="1255"/>
                  </a:lnTo>
                  <a:lnTo>
                    <a:pt x="235" y="1259"/>
                  </a:lnTo>
                  <a:lnTo>
                    <a:pt x="235" y="1259"/>
                  </a:lnTo>
                  <a:lnTo>
                    <a:pt x="255" y="1282"/>
                  </a:lnTo>
                  <a:lnTo>
                    <a:pt x="275" y="1304"/>
                  </a:lnTo>
                  <a:lnTo>
                    <a:pt x="296" y="1325"/>
                  </a:lnTo>
                  <a:lnTo>
                    <a:pt x="318" y="1344"/>
                  </a:lnTo>
                  <a:lnTo>
                    <a:pt x="342" y="1363"/>
                  </a:lnTo>
                  <a:lnTo>
                    <a:pt x="364" y="1382"/>
                  </a:lnTo>
                  <a:lnTo>
                    <a:pt x="389" y="1398"/>
                  </a:lnTo>
                  <a:lnTo>
                    <a:pt x="414" y="1414"/>
                  </a:lnTo>
                  <a:lnTo>
                    <a:pt x="440" y="1429"/>
                  </a:lnTo>
                  <a:lnTo>
                    <a:pt x="466" y="1443"/>
                  </a:lnTo>
                  <a:lnTo>
                    <a:pt x="493" y="1456"/>
                  </a:lnTo>
                  <a:lnTo>
                    <a:pt x="520" y="1467"/>
                  </a:lnTo>
                  <a:lnTo>
                    <a:pt x="547" y="1478"/>
                  </a:lnTo>
                  <a:lnTo>
                    <a:pt x="575" y="1488"/>
                  </a:lnTo>
                  <a:lnTo>
                    <a:pt x="603" y="1496"/>
                  </a:lnTo>
                  <a:lnTo>
                    <a:pt x="632" y="1503"/>
                  </a:lnTo>
                  <a:lnTo>
                    <a:pt x="632" y="1503"/>
                  </a:lnTo>
                  <a:lnTo>
                    <a:pt x="639" y="1506"/>
                  </a:lnTo>
                  <a:lnTo>
                    <a:pt x="645" y="1509"/>
                  </a:lnTo>
                  <a:lnTo>
                    <a:pt x="649" y="1513"/>
                  </a:lnTo>
                  <a:lnTo>
                    <a:pt x="653" y="1518"/>
                  </a:lnTo>
                  <a:lnTo>
                    <a:pt x="656" y="1523"/>
                  </a:lnTo>
                  <a:lnTo>
                    <a:pt x="657" y="1530"/>
                  </a:lnTo>
                  <a:lnTo>
                    <a:pt x="658" y="1536"/>
                  </a:lnTo>
                  <a:lnTo>
                    <a:pt x="657" y="1543"/>
                  </a:lnTo>
                  <a:lnTo>
                    <a:pt x="657" y="1543"/>
                  </a:lnTo>
                  <a:lnTo>
                    <a:pt x="655" y="1548"/>
                  </a:lnTo>
                  <a:lnTo>
                    <a:pt x="653" y="1553"/>
                  </a:lnTo>
                  <a:lnTo>
                    <a:pt x="650" y="1558"/>
                  </a:lnTo>
                  <a:lnTo>
                    <a:pt x="646" y="1562"/>
                  </a:lnTo>
                  <a:lnTo>
                    <a:pt x="641" y="1565"/>
                  </a:lnTo>
                  <a:lnTo>
                    <a:pt x="636" y="1567"/>
                  </a:lnTo>
                  <a:lnTo>
                    <a:pt x="630" y="1568"/>
                  </a:lnTo>
                  <a:lnTo>
                    <a:pt x="625" y="1569"/>
                  </a:lnTo>
                  <a:lnTo>
                    <a:pt x="625" y="1569"/>
                  </a:lnTo>
                  <a:close/>
                  <a:moveTo>
                    <a:pt x="1398" y="1288"/>
                  </a:moveTo>
                  <a:lnTo>
                    <a:pt x="1398" y="1288"/>
                  </a:lnTo>
                  <a:lnTo>
                    <a:pt x="1393" y="1288"/>
                  </a:lnTo>
                  <a:lnTo>
                    <a:pt x="1388" y="1286"/>
                  </a:lnTo>
                  <a:lnTo>
                    <a:pt x="1383" y="1284"/>
                  </a:lnTo>
                  <a:lnTo>
                    <a:pt x="1377" y="1281"/>
                  </a:lnTo>
                  <a:lnTo>
                    <a:pt x="1377" y="1281"/>
                  </a:lnTo>
                  <a:lnTo>
                    <a:pt x="1373" y="1277"/>
                  </a:lnTo>
                  <a:lnTo>
                    <a:pt x="1369" y="1272"/>
                  </a:lnTo>
                  <a:lnTo>
                    <a:pt x="1366" y="1266"/>
                  </a:lnTo>
                  <a:lnTo>
                    <a:pt x="1365" y="1259"/>
                  </a:lnTo>
                  <a:lnTo>
                    <a:pt x="1365" y="1253"/>
                  </a:lnTo>
                  <a:lnTo>
                    <a:pt x="1366" y="1247"/>
                  </a:lnTo>
                  <a:lnTo>
                    <a:pt x="1368" y="1241"/>
                  </a:lnTo>
                  <a:lnTo>
                    <a:pt x="1371" y="1236"/>
                  </a:lnTo>
                  <a:lnTo>
                    <a:pt x="1371" y="1236"/>
                  </a:lnTo>
                  <a:lnTo>
                    <a:pt x="1390" y="1211"/>
                  </a:lnTo>
                  <a:lnTo>
                    <a:pt x="1406" y="1186"/>
                  </a:lnTo>
                  <a:lnTo>
                    <a:pt x="1422" y="1161"/>
                  </a:lnTo>
                  <a:lnTo>
                    <a:pt x="1436" y="1135"/>
                  </a:lnTo>
                  <a:lnTo>
                    <a:pt x="1450" y="1108"/>
                  </a:lnTo>
                  <a:lnTo>
                    <a:pt x="1461" y="1081"/>
                  </a:lnTo>
                  <a:lnTo>
                    <a:pt x="1473" y="1054"/>
                  </a:lnTo>
                  <a:lnTo>
                    <a:pt x="1483" y="1026"/>
                  </a:lnTo>
                  <a:lnTo>
                    <a:pt x="1491" y="999"/>
                  </a:lnTo>
                  <a:lnTo>
                    <a:pt x="1500" y="971"/>
                  </a:lnTo>
                  <a:lnTo>
                    <a:pt x="1506" y="942"/>
                  </a:lnTo>
                  <a:lnTo>
                    <a:pt x="1511" y="913"/>
                  </a:lnTo>
                  <a:lnTo>
                    <a:pt x="1515" y="884"/>
                  </a:lnTo>
                  <a:lnTo>
                    <a:pt x="1518" y="854"/>
                  </a:lnTo>
                  <a:lnTo>
                    <a:pt x="1520" y="824"/>
                  </a:lnTo>
                  <a:lnTo>
                    <a:pt x="1521" y="794"/>
                  </a:lnTo>
                  <a:lnTo>
                    <a:pt x="1521" y="794"/>
                  </a:lnTo>
                  <a:lnTo>
                    <a:pt x="1521" y="786"/>
                  </a:lnTo>
                  <a:lnTo>
                    <a:pt x="1523" y="780"/>
                  </a:lnTo>
                  <a:lnTo>
                    <a:pt x="1526" y="774"/>
                  </a:lnTo>
                  <a:lnTo>
                    <a:pt x="1531" y="769"/>
                  </a:lnTo>
                  <a:lnTo>
                    <a:pt x="1536" y="765"/>
                  </a:lnTo>
                  <a:lnTo>
                    <a:pt x="1541" y="761"/>
                  </a:lnTo>
                  <a:lnTo>
                    <a:pt x="1547" y="759"/>
                  </a:lnTo>
                  <a:lnTo>
                    <a:pt x="1554" y="758"/>
                  </a:lnTo>
                  <a:lnTo>
                    <a:pt x="1554" y="758"/>
                  </a:lnTo>
                  <a:lnTo>
                    <a:pt x="1561" y="759"/>
                  </a:lnTo>
                  <a:lnTo>
                    <a:pt x="1567" y="761"/>
                  </a:lnTo>
                  <a:lnTo>
                    <a:pt x="1572" y="764"/>
                  </a:lnTo>
                  <a:lnTo>
                    <a:pt x="1577" y="768"/>
                  </a:lnTo>
                  <a:lnTo>
                    <a:pt x="1581" y="772"/>
                  </a:lnTo>
                  <a:lnTo>
                    <a:pt x="1584" y="778"/>
                  </a:lnTo>
                  <a:lnTo>
                    <a:pt x="1586" y="783"/>
                  </a:lnTo>
                  <a:lnTo>
                    <a:pt x="1587" y="790"/>
                  </a:lnTo>
                  <a:lnTo>
                    <a:pt x="1587" y="794"/>
                  </a:lnTo>
                  <a:lnTo>
                    <a:pt x="1587" y="794"/>
                  </a:lnTo>
                  <a:lnTo>
                    <a:pt x="1586" y="827"/>
                  </a:lnTo>
                  <a:lnTo>
                    <a:pt x="1584" y="859"/>
                  </a:lnTo>
                  <a:lnTo>
                    <a:pt x="1581" y="891"/>
                  </a:lnTo>
                  <a:lnTo>
                    <a:pt x="1576" y="923"/>
                  </a:lnTo>
                  <a:lnTo>
                    <a:pt x="1571" y="955"/>
                  </a:lnTo>
                  <a:lnTo>
                    <a:pt x="1564" y="986"/>
                  </a:lnTo>
                  <a:lnTo>
                    <a:pt x="1555" y="1017"/>
                  </a:lnTo>
                  <a:lnTo>
                    <a:pt x="1545" y="1048"/>
                  </a:lnTo>
                  <a:lnTo>
                    <a:pt x="1535" y="1078"/>
                  </a:lnTo>
                  <a:lnTo>
                    <a:pt x="1522" y="1108"/>
                  </a:lnTo>
                  <a:lnTo>
                    <a:pt x="1509" y="1137"/>
                  </a:lnTo>
                  <a:lnTo>
                    <a:pt x="1494" y="1166"/>
                  </a:lnTo>
                  <a:lnTo>
                    <a:pt x="1479" y="1194"/>
                  </a:lnTo>
                  <a:lnTo>
                    <a:pt x="1461" y="1222"/>
                  </a:lnTo>
                  <a:lnTo>
                    <a:pt x="1444" y="1249"/>
                  </a:lnTo>
                  <a:lnTo>
                    <a:pt x="1424" y="1275"/>
                  </a:lnTo>
                  <a:lnTo>
                    <a:pt x="1424" y="1275"/>
                  </a:lnTo>
                  <a:lnTo>
                    <a:pt x="1419" y="1281"/>
                  </a:lnTo>
                  <a:lnTo>
                    <a:pt x="1413" y="1285"/>
                  </a:lnTo>
                  <a:lnTo>
                    <a:pt x="1405" y="1287"/>
                  </a:lnTo>
                  <a:lnTo>
                    <a:pt x="1398" y="1288"/>
                  </a:lnTo>
                  <a:lnTo>
                    <a:pt x="1398" y="1288"/>
                  </a:lnTo>
                  <a:close/>
                  <a:moveTo>
                    <a:pt x="109" y="1158"/>
                  </a:moveTo>
                  <a:lnTo>
                    <a:pt x="109" y="1158"/>
                  </a:lnTo>
                  <a:lnTo>
                    <a:pt x="105" y="1158"/>
                  </a:lnTo>
                  <a:lnTo>
                    <a:pt x="99" y="1157"/>
                  </a:lnTo>
                  <a:lnTo>
                    <a:pt x="95" y="1155"/>
                  </a:lnTo>
                  <a:lnTo>
                    <a:pt x="91" y="1153"/>
                  </a:lnTo>
                  <a:lnTo>
                    <a:pt x="88" y="1151"/>
                  </a:lnTo>
                  <a:lnTo>
                    <a:pt x="84" y="1148"/>
                  </a:lnTo>
                  <a:lnTo>
                    <a:pt x="82" y="1143"/>
                  </a:lnTo>
                  <a:lnTo>
                    <a:pt x="79" y="1139"/>
                  </a:lnTo>
                  <a:lnTo>
                    <a:pt x="79" y="1139"/>
                  </a:lnTo>
                  <a:lnTo>
                    <a:pt x="69" y="1119"/>
                  </a:lnTo>
                  <a:lnTo>
                    <a:pt x="60" y="1098"/>
                  </a:lnTo>
                  <a:lnTo>
                    <a:pt x="52" y="1077"/>
                  </a:lnTo>
                  <a:lnTo>
                    <a:pt x="44" y="1057"/>
                  </a:lnTo>
                  <a:lnTo>
                    <a:pt x="37" y="1036"/>
                  </a:lnTo>
                  <a:lnTo>
                    <a:pt x="31" y="1014"/>
                  </a:lnTo>
                  <a:lnTo>
                    <a:pt x="25" y="992"/>
                  </a:lnTo>
                  <a:lnTo>
                    <a:pt x="20" y="972"/>
                  </a:lnTo>
                  <a:lnTo>
                    <a:pt x="16" y="950"/>
                  </a:lnTo>
                  <a:lnTo>
                    <a:pt x="11" y="927"/>
                  </a:lnTo>
                  <a:lnTo>
                    <a:pt x="7" y="905"/>
                  </a:lnTo>
                  <a:lnTo>
                    <a:pt x="5" y="884"/>
                  </a:lnTo>
                  <a:lnTo>
                    <a:pt x="3" y="861"/>
                  </a:lnTo>
                  <a:lnTo>
                    <a:pt x="1" y="839"/>
                  </a:lnTo>
                  <a:lnTo>
                    <a:pt x="0" y="816"/>
                  </a:lnTo>
                  <a:lnTo>
                    <a:pt x="0" y="794"/>
                  </a:lnTo>
                  <a:lnTo>
                    <a:pt x="0" y="794"/>
                  </a:lnTo>
                  <a:lnTo>
                    <a:pt x="1" y="753"/>
                  </a:lnTo>
                  <a:lnTo>
                    <a:pt x="4" y="714"/>
                  </a:lnTo>
                  <a:lnTo>
                    <a:pt x="9" y="673"/>
                  </a:lnTo>
                  <a:lnTo>
                    <a:pt x="16" y="634"/>
                  </a:lnTo>
                  <a:lnTo>
                    <a:pt x="16" y="634"/>
                  </a:lnTo>
                  <a:lnTo>
                    <a:pt x="18" y="628"/>
                  </a:lnTo>
                  <a:lnTo>
                    <a:pt x="21" y="623"/>
                  </a:lnTo>
                  <a:lnTo>
                    <a:pt x="25" y="618"/>
                  </a:lnTo>
                  <a:lnTo>
                    <a:pt x="30" y="613"/>
                  </a:lnTo>
                  <a:lnTo>
                    <a:pt x="35" y="610"/>
                  </a:lnTo>
                  <a:lnTo>
                    <a:pt x="41" y="608"/>
                  </a:lnTo>
                  <a:lnTo>
                    <a:pt x="48" y="608"/>
                  </a:lnTo>
                  <a:lnTo>
                    <a:pt x="55" y="608"/>
                  </a:lnTo>
                  <a:lnTo>
                    <a:pt x="55" y="608"/>
                  </a:lnTo>
                  <a:lnTo>
                    <a:pt x="61" y="610"/>
                  </a:lnTo>
                  <a:lnTo>
                    <a:pt x="67" y="613"/>
                  </a:lnTo>
                  <a:lnTo>
                    <a:pt x="71" y="618"/>
                  </a:lnTo>
                  <a:lnTo>
                    <a:pt x="76" y="623"/>
                  </a:lnTo>
                  <a:lnTo>
                    <a:pt x="79" y="628"/>
                  </a:lnTo>
                  <a:lnTo>
                    <a:pt x="81" y="634"/>
                  </a:lnTo>
                  <a:lnTo>
                    <a:pt x="82" y="640"/>
                  </a:lnTo>
                  <a:lnTo>
                    <a:pt x="81" y="648"/>
                  </a:lnTo>
                  <a:lnTo>
                    <a:pt x="81" y="648"/>
                  </a:lnTo>
                  <a:lnTo>
                    <a:pt x="75" y="684"/>
                  </a:lnTo>
                  <a:lnTo>
                    <a:pt x="69" y="720"/>
                  </a:lnTo>
                  <a:lnTo>
                    <a:pt x="67" y="756"/>
                  </a:lnTo>
                  <a:lnTo>
                    <a:pt x="66" y="794"/>
                  </a:lnTo>
                  <a:lnTo>
                    <a:pt x="66" y="794"/>
                  </a:lnTo>
                  <a:lnTo>
                    <a:pt x="67" y="835"/>
                  </a:lnTo>
                  <a:lnTo>
                    <a:pt x="70" y="876"/>
                  </a:lnTo>
                  <a:lnTo>
                    <a:pt x="77" y="917"/>
                  </a:lnTo>
                  <a:lnTo>
                    <a:pt x="84" y="956"/>
                  </a:lnTo>
                  <a:lnTo>
                    <a:pt x="94" y="995"/>
                  </a:lnTo>
                  <a:lnTo>
                    <a:pt x="107" y="1035"/>
                  </a:lnTo>
                  <a:lnTo>
                    <a:pt x="121" y="1073"/>
                  </a:lnTo>
                  <a:lnTo>
                    <a:pt x="139" y="1110"/>
                  </a:lnTo>
                  <a:lnTo>
                    <a:pt x="139" y="1110"/>
                  </a:lnTo>
                  <a:lnTo>
                    <a:pt x="141" y="1117"/>
                  </a:lnTo>
                  <a:lnTo>
                    <a:pt x="142" y="1123"/>
                  </a:lnTo>
                  <a:lnTo>
                    <a:pt x="142" y="1129"/>
                  </a:lnTo>
                  <a:lnTo>
                    <a:pt x="140" y="1135"/>
                  </a:lnTo>
                  <a:lnTo>
                    <a:pt x="138" y="1141"/>
                  </a:lnTo>
                  <a:lnTo>
                    <a:pt x="133" y="1147"/>
                  </a:lnTo>
                  <a:lnTo>
                    <a:pt x="128" y="1151"/>
                  </a:lnTo>
                  <a:lnTo>
                    <a:pt x="123" y="1155"/>
                  </a:lnTo>
                  <a:lnTo>
                    <a:pt x="123" y="1155"/>
                  </a:lnTo>
                  <a:lnTo>
                    <a:pt x="116" y="1157"/>
                  </a:lnTo>
                  <a:lnTo>
                    <a:pt x="109" y="1158"/>
                  </a:lnTo>
                  <a:lnTo>
                    <a:pt x="109" y="1158"/>
                  </a:lnTo>
                  <a:close/>
                  <a:moveTo>
                    <a:pt x="1531" y="639"/>
                  </a:moveTo>
                  <a:lnTo>
                    <a:pt x="1531" y="639"/>
                  </a:lnTo>
                  <a:lnTo>
                    <a:pt x="1525" y="638"/>
                  </a:lnTo>
                  <a:lnTo>
                    <a:pt x="1520" y="637"/>
                  </a:lnTo>
                  <a:lnTo>
                    <a:pt x="1515" y="635"/>
                  </a:lnTo>
                  <a:lnTo>
                    <a:pt x="1511" y="632"/>
                  </a:lnTo>
                  <a:lnTo>
                    <a:pt x="1507" y="629"/>
                  </a:lnTo>
                  <a:lnTo>
                    <a:pt x="1504" y="625"/>
                  </a:lnTo>
                  <a:lnTo>
                    <a:pt x="1501" y="620"/>
                  </a:lnTo>
                  <a:lnTo>
                    <a:pt x="1498" y="614"/>
                  </a:lnTo>
                  <a:lnTo>
                    <a:pt x="1498" y="614"/>
                  </a:lnTo>
                  <a:lnTo>
                    <a:pt x="1491" y="586"/>
                  </a:lnTo>
                  <a:lnTo>
                    <a:pt x="1482" y="558"/>
                  </a:lnTo>
                  <a:lnTo>
                    <a:pt x="1472" y="530"/>
                  </a:lnTo>
                  <a:lnTo>
                    <a:pt x="1460" y="503"/>
                  </a:lnTo>
                  <a:lnTo>
                    <a:pt x="1448" y="476"/>
                  </a:lnTo>
                  <a:lnTo>
                    <a:pt x="1434" y="449"/>
                  </a:lnTo>
                  <a:lnTo>
                    <a:pt x="1420" y="423"/>
                  </a:lnTo>
                  <a:lnTo>
                    <a:pt x="1404" y="398"/>
                  </a:lnTo>
                  <a:lnTo>
                    <a:pt x="1388" y="373"/>
                  </a:lnTo>
                  <a:lnTo>
                    <a:pt x="1370" y="349"/>
                  </a:lnTo>
                  <a:lnTo>
                    <a:pt x="1352" y="327"/>
                  </a:lnTo>
                  <a:lnTo>
                    <a:pt x="1332" y="304"/>
                  </a:lnTo>
                  <a:lnTo>
                    <a:pt x="1311" y="282"/>
                  </a:lnTo>
                  <a:lnTo>
                    <a:pt x="1290" y="261"/>
                  </a:lnTo>
                  <a:lnTo>
                    <a:pt x="1268" y="242"/>
                  </a:lnTo>
                  <a:lnTo>
                    <a:pt x="1245" y="223"/>
                  </a:lnTo>
                  <a:lnTo>
                    <a:pt x="1245" y="223"/>
                  </a:lnTo>
                  <a:lnTo>
                    <a:pt x="1240" y="218"/>
                  </a:lnTo>
                  <a:lnTo>
                    <a:pt x="1237" y="213"/>
                  </a:lnTo>
                  <a:lnTo>
                    <a:pt x="1234" y="207"/>
                  </a:lnTo>
                  <a:lnTo>
                    <a:pt x="1233" y="200"/>
                  </a:lnTo>
                  <a:lnTo>
                    <a:pt x="1233" y="194"/>
                  </a:lnTo>
                  <a:lnTo>
                    <a:pt x="1234" y="188"/>
                  </a:lnTo>
                  <a:lnTo>
                    <a:pt x="1236" y="182"/>
                  </a:lnTo>
                  <a:lnTo>
                    <a:pt x="1240" y="177"/>
                  </a:lnTo>
                  <a:lnTo>
                    <a:pt x="1240" y="177"/>
                  </a:lnTo>
                  <a:lnTo>
                    <a:pt x="1244" y="171"/>
                  </a:lnTo>
                  <a:lnTo>
                    <a:pt x="1250" y="168"/>
                  </a:lnTo>
                  <a:lnTo>
                    <a:pt x="1255" y="165"/>
                  </a:lnTo>
                  <a:lnTo>
                    <a:pt x="1262" y="164"/>
                  </a:lnTo>
                  <a:lnTo>
                    <a:pt x="1268" y="164"/>
                  </a:lnTo>
                  <a:lnTo>
                    <a:pt x="1274" y="165"/>
                  </a:lnTo>
                  <a:lnTo>
                    <a:pt x="1280" y="167"/>
                  </a:lnTo>
                  <a:lnTo>
                    <a:pt x="1286" y="171"/>
                  </a:lnTo>
                  <a:lnTo>
                    <a:pt x="1286" y="171"/>
                  </a:lnTo>
                  <a:lnTo>
                    <a:pt x="1311" y="192"/>
                  </a:lnTo>
                  <a:lnTo>
                    <a:pt x="1335" y="214"/>
                  </a:lnTo>
                  <a:lnTo>
                    <a:pt x="1359" y="236"/>
                  </a:lnTo>
                  <a:lnTo>
                    <a:pt x="1381" y="259"/>
                  </a:lnTo>
                  <a:lnTo>
                    <a:pt x="1402" y="284"/>
                  </a:lnTo>
                  <a:lnTo>
                    <a:pt x="1422" y="309"/>
                  </a:lnTo>
                  <a:lnTo>
                    <a:pt x="1442" y="335"/>
                  </a:lnTo>
                  <a:lnTo>
                    <a:pt x="1459" y="362"/>
                  </a:lnTo>
                  <a:lnTo>
                    <a:pt x="1477" y="390"/>
                  </a:lnTo>
                  <a:lnTo>
                    <a:pt x="1492" y="418"/>
                  </a:lnTo>
                  <a:lnTo>
                    <a:pt x="1507" y="447"/>
                  </a:lnTo>
                  <a:lnTo>
                    <a:pt x="1521" y="476"/>
                  </a:lnTo>
                  <a:lnTo>
                    <a:pt x="1534" y="506"/>
                  </a:lnTo>
                  <a:lnTo>
                    <a:pt x="1544" y="536"/>
                  </a:lnTo>
                  <a:lnTo>
                    <a:pt x="1554" y="567"/>
                  </a:lnTo>
                  <a:lnTo>
                    <a:pt x="1563" y="598"/>
                  </a:lnTo>
                  <a:lnTo>
                    <a:pt x="1563" y="598"/>
                  </a:lnTo>
                  <a:lnTo>
                    <a:pt x="1564" y="604"/>
                  </a:lnTo>
                  <a:lnTo>
                    <a:pt x="1564" y="611"/>
                  </a:lnTo>
                  <a:lnTo>
                    <a:pt x="1562" y="618"/>
                  </a:lnTo>
                  <a:lnTo>
                    <a:pt x="1560" y="623"/>
                  </a:lnTo>
                  <a:lnTo>
                    <a:pt x="1555" y="628"/>
                  </a:lnTo>
                  <a:lnTo>
                    <a:pt x="1550" y="632"/>
                  </a:lnTo>
                  <a:lnTo>
                    <a:pt x="1545" y="636"/>
                  </a:lnTo>
                  <a:lnTo>
                    <a:pt x="1539" y="638"/>
                  </a:lnTo>
                  <a:lnTo>
                    <a:pt x="1539" y="638"/>
                  </a:lnTo>
                  <a:lnTo>
                    <a:pt x="1531" y="639"/>
                  </a:lnTo>
                  <a:lnTo>
                    <a:pt x="1531" y="639"/>
                  </a:lnTo>
                  <a:close/>
                  <a:moveTo>
                    <a:pt x="108" y="498"/>
                  </a:moveTo>
                  <a:lnTo>
                    <a:pt x="108" y="498"/>
                  </a:lnTo>
                  <a:lnTo>
                    <a:pt x="100" y="498"/>
                  </a:lnTo>
                  <a:lnTo>
                    <a:pt x="93" y="494"/>
                  </a:lnTo>
                  <a:lnTo>
                    <a:pt x="93" y="494"/>
                  </a:lnTo>
                  <a:lnTo>
                    <a:pt x="87" y="491"/>
                  </a:lnTo>
                  <a:lnTo>
                    <a:pt x="83" y="487"/>
                  </a:lnTo>
                  <a:lnTo>
                    <a:pt x="79" y="482"/>
                  </a:lnTo>
                  <a:lnTo>
                    <a:pt x="77" y="476"/>
                  </a:lnTo>
                  <a:lnTo>
                    <a:pt x="75" y="470"/>
                  </a:lnTo>
                  <a:lnTo>
                    <a:pt x="75" y="463"/>
                  </a:lnTo>
                  <a:lnTo>
                    <a:pt x="76" y="457"/>
                  </a:lnTo>
                  <a:lnTo>
                    <a:pt x="78" y="451"/>
                  </a:lnTo>
                  <a:lnTo>
                    <a:pt x="78" y="451"/>
                  </a:lnTo>
                  <a:lnTo>
                    <a:pt x="92" y="422"/>
                  </a:lnTo>
                  <a:lnTo>
                    <a:pt x="108" y="393"/>
                  </a:lnTo>
                  <a:lnTo>
                    <a:pt x="125" y="366"/>
                  </a:lnTo>
                  <a:lnTo>
                    <a:pt x="143" y="339"/>
                  </a:lnTo>
                  <a:lnTo>
                    <a:pt x="161" y="313"/>
                  </a:lnTo>
                  <a:lnTo>
                    <a:pt x="182" y="287"/>
                  </a:lnTo>
                  <a:lnTo>
                    <a:pt x="203" y="264"/>
                  </a:lnTo>
                  <a:lnTo>
                    <a:pt x="226" y="240"/>
                  </a:lnTo>
                  <a:lnTo>
                    <a:pt x="248" y="217"/>
                  </a:lnTo>
                  <a:lnTo>
                    <a:pt x="272" y="195"/>
                  </a:lnTo>
                  <a:lnTo>
                    <a:pt x="297" y="175"/>
                  </a:lnTo>
                  <a:lnTo>
                    <a:pt x="323" y="155"/>
                  </a:lnTo>
                  <a:lnTo>
                    <a:pt x="349" y="136"/>
                  </a:lnTo>
                  <a:lnTo>
                    <a:pt x="376" y="119"/>
                  </a:lnTo>
                  <a:lnTo>
                    <a:pt x="404" y="102"/>
                  </a:lnTo>
                  <a:lnTo>
                    <a:pt x="433" y="87"/>
                  </a:lnTo>
                  <a:lnTo>
                    <a:pt x="433" y="87"/>
                  </a:lnTo>
                  <a:lnTo>
                    <a:pt x="439" y="83"/>
                  </a:lnTo>
                  <a:lnTo>
                    <a:pt x="445" y="82"/>
                  </a:lnTo>
                  <a:lnTo>
                    <a:pt x="451" y="82"/>
                  </a:lnTo>
                  <a:lnTo>
                    <a:pt x="457" y="84"/>
                  </a:lnTo>
                  <a:lnTo>
                    <a:pt x="464" y="87"/>
                  </a:lnTo>
                  <a:lnTo>
                    <a:pt x="469" y="91"/>
                  </a:lnTo>
                  <a:lnTo>
                    <a:pt x="473" y="95"/>
                  </a:lnTo>
                  <a:lnTo>
                    <a:pt x="477" y="101"/>
                  </a:lnTo>
                  <a:lnTo>
                    <a:pt x="477" y="101"/>
                  </a:lnTo>
                  <a:lnTo>
                    <a:pt x="479" y="107"/>
                  </a:lnTo>
                  <a:lnTo>
                    <a:pt x="480" y="113"/>
                  </a:lnTo>
                  <a:lnTo>
                    <a:pt x="480" y="120"/>
                  </a:lnTo>
                  <a:lnTo>
                    <a:pt x="479" y="126"/>
                  </a:lnTo>
                  <a:lnTo>
                    <a:pt x="476" y="132"/>
                  </a:lnTo>
                  <a:lnTo>
                    <a:pt x="473" y="137"/>
                  </a:lnTo>
                  <a:lnTo>
                    <a:pt x="468" y="141"/>
                  </a:lnTo>
                  <a:lnTo>
                    <a:pt x="463" y="146"/>
                  </a:lnTo>
                  <a:lnTo>
                    <a:pt x="463" y="146"/>
                  </a:lnTo>
                  <a:lnTo>
                    <a:pt x="437" y="159"/>
                  </a:lnTo>
                  <a:lnTo>
                    <a:pt x="411" y="175"/>
                  </a:lnTo>
                  <a:lnTo>
                    <a:pt x="386" y="190"/>
                  </a:lnTo>
                  <a:lnTo>
                    <a:pt x="362" y="208"/>
                  </a:lnTo>
                  <a:lnTo>
                    <a:pt x="338" y="226"/>
                  </a:lnTo>
                  <a:lnTo>
                    <a:pt x="316" y="245"/>
                  </a:lnTo>
                  <a:lnTo>
                    <a:pt x="294" y="265"/>
                  </a:lnTo>
                  <a:lnTo>
                    <a:pt x="272" y="285"/>
                  </a:lnTo>
                  <a:lnTo>
                    <a:pt x="253" y="307"/>
                  </a:lnTo>
                  <a:lnTo>
                    <a:pt x="233" y="330"/>
                  </a:lnTo>
                  <a:lnTo>
                    <a:pt x="214" y="353"/>
                  </a:lnTo>
                  <a:lnTo>
                    <a:pt x="197" y="376"/>
                  </a:lnTo>
                  <a:lnTo>
                    <a:pt x="180" y="401"/>
                  </a:lnTo>
                  <a:lnTo>
                    <a:pt x="165" y="427"/>
                  </a:lnTo>
                  <a:lnTo>
                    <a:pt x="150" y="453"/>
                  </a:lnTo>
                  <a:lnTo>
                    <a:pt x="137" y="479"/>
                  </a:lnTo>
                  <a:lnTo>
                    <a:pt x="137" y="479"/>
                  </a:lnTo>
                  <a:lnTo>
                    <a:pt x="135" y="483"/>
                  </a:lnTo>
                  <a:lnTo>
                    <a:pt x="131" y="487"/>
                  </a:lnTo>
                  <a:lnTo>
                    <a:pt x="128" y="490"/>
                  </a:lnTo>
                  <a:lnTo>
                    <a:pt x="124" y="493"/>
                  </a:lnTo>
                  <a:lnTo>
                    <a:pt x="121" y="495"/>
                  </a:lnTo>
                  <a:lnTo>
                    <a:pt x="116" y="496"/>
                  </a:lnTo>
                  <a:lnTo>
                    <a:pt x="112" y="498"/>
                  </a:lnTo>
                  <a:lnTo>
                    <a:pt x="108" y="498"/>
                  </a:lnTo>
                  <a:lnTo>
                    <a:pt x="108" y="498"/>
                  </a:lnTo>
                  <a:close/>
                  <a:moveTo>
                    <a:pt x="1107" y="133"/>
                  </a:moveTo>
                  <a:lnTo>
                    <a:pt x="1107" y="133"/>
                  </a:lnTo>
                  <a:lnTo>
                    <a:pt x="1100" y="132"/>
                  </a:lnTo>
                  <a:lnTo>
                    <a:pt x="1094" y="130"/>
                  </a:lnTo>
                  <a:lnTo>
                    <a:pt x="1094" y="130"/>
                  </a:lnTo>
                  <a:lnTo>
                    <a:pt x="1066" y="119"/>
                  </a:lnTo>
                  <a:lnTo>
                    <a:pt x="1038" y="108"/>
                  </a:lnTo>
                  <a:lnTo>
                    <a:pt x="1010" y="99"/>
                  </a:lnTo>
                  <a:lnTo>
                    <a:pt x="982" y="91"/>
                  </a:lnTo>
                  <a:lnTo>
                    <a:pt x="953" y="83"/>
                  </a:lnTo>
                  <a:lnTo>
                    <a:pt x="924" y="77"/>
                  </a:lnTo>
                  <a:lnTo>
                    <a:pt x="894" y="73"/>
                  </a:lnTo>
                  <a:lnTo>
                    <a:pt x="865" y="69"/>
                  </a:lnTo>
                  <a:lnTo>
                    <a:pt x="835" y="67"/>
                  </a:lnTo>
                  <a:lnTo>
                    <a:pt x="806" y="66"/>
                  </a:lnTo>
                  <a:lnTo>
                    <a:pt x="776" y="66"/>
                  </a:lnTo>
                  <a:lnTo>
                    <a:pt x="747" y="67"/>
                  </a:lnTo>
                  <a:lnTo>
                    <a:pt x="717" y="70"/>
                  </a:lnTo>
                  <a:lnTo>
                    <a:pt x="688" y="73"/>
                  </a:lnTo>
                  <a:lnTo>
                    <a:pt x="658" y="78"/>
                  </a:lnTo>
                  <a:lnTo>
                    <a:pt x="629" y="84"/>
                  </a:lnTo>
                  <a:lnTo>
                    <a:pt x="629" y="84"/>
                  </a:lnTo>
                  <a:lnTo>
                    <a:pt x="623" y="86"/>
                  </a:lnTo>
                  <a:lnTo>
                    <a:pt x="616" y="84"/>
                  </a:lnTo>
                  <a:lnTo>
                    <a:pt x="610" y="83"/>
                  </a:lnTo>
                  <a:lnTo>
                    <a:pt x="604" y="80"/>
                  </a:lnTo>
                  <a:lnTo>
                    <a:pt x="599" y="76"/>
                  </a:lnTo>
                  <a:lnTo>
                    <a:pt x="595" y="71"/>
                  </a:lnTo>
                  <a:lnTo>
                    <a:pt x="592" y="66"/>
                  </a:lnTo>
                  <a:lnTo>
                    <a:pt x="590" y="60"/>
                  </a:lnTo>
                  <a:lnTo>
                    <a:pt x="590" y="60"/>
                  </a:lnTo>
                  <a:lnTo>
                    <a:pt x="589" y="52"/>
                  </a:lnTo>
                  <a:lnTo>
                    <a:pt x="589" y="46"/>
                  </a:lnTo>
                  <a:lnTo>
                    <a:pt x="591" y="40"/>
                  </a:lnTo>
                  <a:lnTo>
                    <a:pt x="594" y="35"/>
                  </a:lnTo>
                  <a:lnTo>
                    <a:pt x="598" y="30"/>
                  </a:lnTo>
                  <a:lnTo>
                    <a:pt x="602" y="25"/>
                  </a:lnTo>
                  <a:lnTo>
                    <a:pt x="609" y="22"/>
                  </a:lnTo>
                  <a:lnTo>
                    <a:pt x="615" y="20"/>
                  </a:lnTo>
                  <a:lnTo>
                    <a:pt x="615" y="20"/>
                  </a:lnTo>
                  <a:lnTo>
                    <a:pt x="646" y="13"/>
                  </a:lnTo>
                  <a:lnTo>
                    <a:pt x="678" y="8"/>
                  </a:lnTo>
                  <a:lnTo>
                    <a:pt x="710" y="4"/>
                  </a:lnTo>
                  <a:lnTo>
                    <a:pt x="743" y="2"/>
                  </a:lnTo>
                  <a:lnTo>
                    <a:pt x="775" y="0"/>
                  </a:lnTo>
                  <a:lnTo>
                    <a:pt x="807" y="0"/>
                  </a:lnTo>
                  <a:lnTo>
                    <a:pt x="839" y="1"/>
                  </a:lnTo>
                  <a:lnTo>
                    <a:pt x="871" y="4"/>
                  </a:lnTo>
                  <a:lnTo>
                    <a:pt x="903" y="8"/>
                  </a:lnTo>
                  <a:lnTo>
                    <a:pt x="936" y="12"/>
                  </a:lnTo>
                  <a:lnTo>
                    <a:pt x="968" y="19"/>
                  </a:lnTo>
                  <a:lnTo>
                    <a:pt x="999" y="27"/>
                  </a:lnTo>
                  <a:lnTo>
                    <a:pt x="1030" y="36"/>
                  </a:lnTo>
                  <a:lnTo>
                    <a:pt x="1061" y="46"/>
                  </a:lnTo>
                  <a:lnTo>
                    <a:pt x="1091" y="58"/>
                  </a:lnTo>
                  <a:lnTo>
                    <a:pt x="1121" y="70"/>
                  </a:lnTo>
                  <a:lnTo>
                    <a:pt x="1121" y="70"/>
                  </a:lnTo>
                  <a:lnTo>
                    <a:pt x="1127" y="73"/>
                  </a:lnTo>
                  <a:lnTo>
                    <a:pt x="1131" y="77"/>
                  </a:lnTo>
                  <a:lnTo>
                    <a:pt x="1135" y="82"/>
                  </a:lnTo>
                  <a:lnTo>
                    <a:pt x="1138" y="89"/>
                  </a:lnTo>
                  <a:lnTo>
                    <a:pt x="1139" y="95"/>
                  </a:lnTo>
                  <a:lnTo>
                    <a:pt x="1140" y="101"/>
                  </a:lnTo>
                  <a:lnTo>
                    <a:pt x="1139" y="107"/>
                  </a:lnTo>
                  <a:lnTo>
                    <a:pt x="1137" y="113"/>
                  </a:lnTo>
                  <a:lnTo>
                    <a:pt x="1137" y="113"/>
                  </a:lnTo>
                  <a:lnTo>
                    <a:pt x="1135" y="119"/>
                  </a:lnTo>
                  <a:lnTo>
                    <a:pt x="1132" y="122"/>
                  </a:lnTo>
                  <a:lnTo>
                    <a:pt x="1129" y="125"/>
                  </a:lnTo>
                  <a:lnTo>
                    <a:pt x="1125" y="128"/>
                  </a:lnTo>
                  <a:lnTo>
                    <a:pt x="1121" y="130"/>
                  </a:lnTo>
                  <a:lnTo>
                    <a:pt x="1117" y="132"/>
                  </a:lnTo>
                  <a:lnTo>
                    <a:pt x="1111" y="133"/>
                  </a:lnTo>
                  <a:lnTo>
                    <a:pt x="1107" y="133"/>
                  </a:lnTo>
                  <a:lnTo>
                    <a:pt x="1107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F1CB75A1-01D0-49C8-92CA-4237D7984802}"/>
                </a:ext>
              </a:extLst>
            </p:cNvPr>
            <p:cNvGrpSpPr/>
            <p:nvPr/>
          </p:nvGrpSpPr>
          <p:grpSpPr>
            <a:xfrm>
              <a:off x="2812256" y="2964657"/>
              <a:ext cx="88900" cy="209551"/>
              <a:chOff x="2819400" y="2963863"/>
              <a:chExt cx="88900" cy="209551"/>
            </a:xfrm>
            <a:grpFill/>
          </p:grpSpPr>
          <p:sp>
            <p:nvSpPr>
              <p:cNvPr id="94" name="Freeform 1317">
                <a:extLst>
                  <a:ext uri="{FF2B5EF4-FFF2-40B4-BE49-F238E27FC236}">
                    <a16:creationId xmlns:a16="http://schemas.microsoft.com/office/drawing/2014/main" id="{2E5F49A1-F755-499F-AF98-0B60C80A13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9400" y="2987676"/>
                <a:ext cx="88900" cy="161925"/>
              </a:xfrm>
              <a:custGeom>
                <a:avLst/>
                <a:gdLst>
                  <a:gd name="T0" fmla="*/ 156 w 388"/>
                  <a:gd name="T1" fmla="*/ 709 h 712"/>
                  <a:gd name="T2" fmla="*/ 86 w 388"/>
                  <a:gd name="T3" fmla="*/ 679 h 712"/>
                  <a:gd name="T4" fmla="*/ 33 w 388"/>
                  <a:gd name="T5" fmla="*/ 627 h 712"/>
                  <a:gd name="T6" fmla="*/ 4 w 388"/>
                  <a:gd name="T7" fmla="*/ 556 h 712"/>
                  <a:gd name="T8" fmla="*/ 1 w 388"/>
                  <a:gd name="T9" fmla="*/ 511 h 712"/>
                  <a:gd name="T10" fmla="*/ 15 w 388"/>
                  <a:gd name="T11" fmla="*/ 490 h 712"/>
                  <a:gd name="T12" fmla="*/ 33 w 388"/>
                  <a:gd name="T13" fmla="*/ 485 h 712"/>
                  <a:gd name="T14" fmla="*/ 56 w 388"/>
                  <a:gd name="T15" fmla="*/ 494 h 712"/>
                  <a:gd name="T16" fmla="*/ 67 w 388"/>
                  <a:gd name="T17" fmla="*/ 518 h 712"/>
                  <a:gd name="T18" fmla="*/ 72 w 388"/>
                  <a:gd name="T19" fmla="*/ 555 h 712"/>
                  <a:gd name="T20" fmla="*/ 96 w 388"/>
                  <a:gd name="T21" fmla="*/ 599 h 712"/>
                  <a:gd name="T22" fmla="*/ 134 w 388"/>
                  <a:gd name="T23" fmla="*/ 630 h 712"/>
                  <a:gd name="T24" fmla="*/ 181 w 388"/>
                  <a:gd name="T25" fmla="*/ 645 h 712"/>
                  <a:gd name="T26" fmla="*/ 221 w 388"/>
                  <a:gd name="T27" fmla="*/ 643 h 712"/>
                  <a:gd name="T28" fmla="*/ 266 w 388"/>
                  <a:gd name="T29" fmla="*/ 624 h 712"/>
                  <a:gd name="T30" fmla="*/ 300 w 388"/>
                  <a:gd name="T31" fmla="*/ 589 h 712"/>
                  <a:gd name="T32" fmla="*/ 320 w 388"/>
                  <a:gd name="T33" fmla="*/ 544 h 712"/>
                  <a:gd name="T34" fmla="*/ 322 w 388"/>
                  <a:gd name="T35" fmla="*/ 505 h 712"/>
                  <a:gd name="T36" fmla="*/ 307 w 388"/>
                  <a:gd name="T37" fmla="*/ 457 h 712"/>
                  <a:gd name="T38" fmla="*/ 276 w 388"/>
                  <a:gd name="T39" fmla="*/ 419 h 712"/>
                  <a:gd name="T40" fmla="*/ 232 w 388"/>
                  <a:gd name="T41" fmla="*/ 395 h 712"/>
                  <a:gd name="T42" fmla="*/ 195 w 388"/>
                  <a:gd name="T43" fmla="*/ 390 h 712"/>
                  <a:gd name="T44" fmla="*/ 119 w 388"/>
                  <a:gd name="T45" fmla="*/ 374 h 712"/>
                  <a:gd name="T46" fmla="*/ 57 w 388"/>
                  <a:gd name="T47" fmla="*/ 333 h 712"/>
                  <a:gd name="T48" fmla="*/ 16 w 388"/>
                  <a:gd name="T49" fmla="*/ 271 h 712"/>
                  <a:gd name="T50" fmla="*/ 0 w 388"/>
                  <a:gd name="T51" fmla="*/ 195 h 712"/>
                  <a:gd name="T52" fmla="*/ 9 w 388"/>
                  <a:gd name="T53" fmla="*/ 137 h 712"/>
                  <a:gd name="T54" fmla="*/ 45 w 388"/>
                  <a:gd name="T55" fmla="*/ 72 h 712"/>
                  <a:gd name="T56" fmla="*/ 102 w 388"/>
                  <a:gd name="T57" fmla="*/ 24 h 712"/>
                  <a:gd name="T58" fmla="*/ 174 w 388"/>
                  <a:gd name="T59" fmla="*/ 2 h 712"/>
                  <a:gd name="T60" fmla="*/ 233 w 388"/>
                  <a:gd name="T61" fmla="*/ 5 h 712"/>
                  <a:gd name="T62" fmla="*/ 304 w 388"/>
                  <a:gd name="T63" fmla="*/ 35 h 712"/>
                  <a:gd name="T64" fmla="*/ 355 w 388"/>
                  <a:gd name="T65" fmla="*/ 86 h 712"/>
                  <a:gd name="T66" fmla="*/ 385 w 388"/>
                  <a:gd name="T67" fmla="*/ 156 h 712"/>
                  <a:gd name="T68" fmla="*/ 388 w 388"/>
                  <a:gd name="T69" fmla="*/ 202 h 712"/>
                  <a:gd name="T70" fmla="*/ 374 w 388"/>
                  <a:gd name="T71" fmla="*/ 223 h 712"/>
                  <a:gd name="T72" fmla="*/ 355 w 388"/>
                  <a:gd name="T73" fmla="*/ 228 h 712"/>
                  <a:gd name="T74" fmla="*/ 332 w 388"/>
                  <a:gd name="T75" fmla="*/ 219 h 712"/>
                  <a:gd name="T76" fmla="*/ 322 w 388"/>
                  <a:gd name="T77" fmla="*/ 195 h 712"/>
                  <a:gd name="T78" fmla="*/ 317 w 388"/>
                  <a:gd name="T79" fmla="*/ 157 h 712"/>
                  <a:gd name="T80" fmla="*/ 293 w 388"/>
                  <a:gd name="T81" fmla="*/ 113 h 712"/>
                  <a:gd name="T82" fmla="*/ 256 w 388"/>
                  <a:gd name="T83" fmla="*/ 82 h 712"/>
                  <a:gd name="T84" fmla="*/ 207 w 388"/>
                  <a:gd name="T85" fmla="*/ 68 h 712"/>
                  <a:gd name="T86" fmla="*/ 169 w 388"/>
                  <a:gd name="T87" fmla="*/ 70 h 712"/>
                  <a:gd name="T88" fmla="*/ 122 w 388"/>
                  <a:gd name="T89" fmla="*/ 88 h 712"/>
                  <a:gd name="T90" fmla="*/ 88 w 388"/>
                  <a:gd name="T91" fmla="*/ 124 h 712"/>
                  <a:gd name="T92" fmla="*/ 69 w 388"/>
                  <a:gd name="T93" fmla="*/ 169 h 712"/>
                  <a:gd name="T94" fmla="*/ 67 w 388"/>
                  <a:gd name="T95" fmla="*/ 209 h 712"/>
                  <a:gd name="T96" fmla="*/ 82 w 388"/>
                  <a:gd name="T97" fmla="*/ 256 h 712"/>
                  <a:gd name="T98" fmla="*/ 113 w 388"/>
                  <a:gd name="T99" fmla="*/ 294 h 712"/>
                  <a:gd name="T100" fmla="*/ 157 w 388"/>
                  <a:gd name="T101" fmla="*/ 317 h 712"/>
                  <a:gd name="T102" fmla="*/ 195 w 388"/>
                  <a:gd name="T103" fmla="*/ 323 h 712"/>
                  <a:gd name="T104" fmla="*/ 270 w 388"/>
                  <a:gd name="T105" fmla="*/ 339 h 712"/>
                  <a:gd name="T106" fmla="*/ 331 w 388"/>
                  <a:gd name="T107" fmla="*/ 380 h 712"/>
                  <a:gd name="T108" fmla="*/ 374 w 388"/>
                  <a:gd name="T109" fmla="*/ 442 h 712"/>
                  <a:gd name="T110" fmla="*/ 388 w 388"/>
                  <a:gd name="T111" fmla="*/ 518 h 712"/>
                  <a:gd name="T112" fmla="*/ 380 w 388"/>
                  <a:gd name="T113" fmla="*/ 575 h 712"/>
                  <a:gd name="T114" fmla="*/ 344 w 388"/>
                  <a:gd name="T115" fmla="*/ 641 h 712"/>
                  <a:gd name="T116" fmla="*/ 287 w 388"/>
                  <a:gd name="T117" fmla="*/ 689 h 712"/>
                  <a:gd name="T118" fmla="*/ 215 w 388"/>
                  <a:gd name="T119" fmla="*/ 71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8" h="712">
                    <a:moveTo>
                      <a:pt x="195" y="712"/>
                    </a:moveTo>
                    <a:lnTo>
                      <a:pt x="195" y="712"/>
                    </a:lnTo>
                    <a:lnTo>
                      <a:pt x="174" y="711"/>
                    </a:lnTo>
                    <a:lnTo>
                      <a:pt x="156" y="709"/>
                    </a:lnTo>
                    <a:lnTo>
                      <a:pt x="137" y="703"/>
                    </a:lnTo>
                    <a:lnTo>
                      <a:pt x="119" y="697"/>
                    </a:lnTo>
                    <a:lnTo>
                      <a:pt x="102" y="689"/>
                    </a:lnTo>
                    <a:lnTo>
                      <a:pt x="86" y="679"/>
                    </a:lnTo>
                    <a:lnTo>
                      <a:pt x="71" y="667"/>
                    </a:lnTo>
                    <a:lnTo>
                      <a:pt x="57" y="655"/>
                    </a:lnTo>
                    <a:lnTo>
                      <a:pt x="45" y="641"/>
                    </a:lnTo>
                    <a:lnTo>
                      <a:pt x="33" y="627"/>
                    </a:lnTo>
                    <a:lnTo>
                      <a:pt x="24" y="610"/>
                    </a:lnTo>
                    <a:lnTo>
                      <a:pt x="16" y="594"/>
                    </a:lnTo>
                    <a:lnTo>
                      <a:pt x="9" y="575"/>
                    </a:lnTo>
                    <a:lnTo>
                      <a:pt x="4" y="556"/>
                    </a:lnTo>
                    <a:lnTo>
                      <a:pt x="1" y="538"/>
                    </a:lnTo>
                    <a:lnTo>
                      <a:pt x="0" y="518"/>
                    </a:lnTo>
                    <a:lnTo>
                      <a:pt x="0" y="518"/>
                    </a:lnTo>
                    <a:lnTo>
                      <a:pt x="1" y="511"/>
                    </a:lnTo>
                    <a:lnTo>
                      <a:pt x="2" y="505"/>
                    </a:lnTo>
                    <a:lnTo>
                      <a:pt x="5" y="499"/>
                    </a:lnTo>
                    <a:lnTo>
                      <a:pt x="10" y="494"/>
                    </a:lnTo>
                    <a:lnTo>
                      <a:pt x="15" y="490"/>
                    </a:lnTo>
                    <a:lnTo>
                      <a:pt x="20" y="487"/>
                    </a:lnTo>
                    <a:lnTo>
                      <a:pt x="26" y="485"/>
                    </a:lnTo>
                    <a:lnTo>
                      <a:pt x="33" y="485"/>
                    </a:lnTo>
                    <a:lnTo>
                      <a:pt x="33" y="485"/>
                    </a:lnTo>
                    <a:lnTo>
                      <a:pt x="40" y="485"/>
                    </a:lnTo>
                    <a:lnTo>
                      <a:pt x="46" y="487"/>
                    </a:lnTo>
                    <a:lnTo>
                      <a:pt x="52" y="490"/>
                    </a:lnTo>
                    <a:lnTo>
                      <a:pt x="56" y="494"/>
                    </a:lnTo>
                    <a:lnTo>
                      <a:pt x="60" y="499"/>
                    </a:lnTo>
                    <a:lnTo>
                      <a:pt x="63" y="505"/>
                    </a:lnTo>
                    <a:lnTo>
                      <a:pt x="65" y="511"/>
                    </a:lnTo>
                    <a:lnTo>
                      <a:pt x="67" y="518"/>
                    </a:lnTo>
                    <a:lnTo>
                      <a:pt x="67" y="518"/>
                    </a:lnTo>
                    <a:lnTo>
                      <a:pt x="67" y="530"/>
                    </a:lnTo>
                    <a:lnTo>
                      <a:pt x="69" y="544"/>
                    </a:lnTo>
                    <a:lnTo>
                      <a:pt x="72" y="555"/>
                    </a:lnTo>
                    <a:lnTo>
                      <a:pt x="77" y="568"/>
                    </a:lnTo>
                    <a:lnTo>
                      <a:pt x="82" y="579"/>
                    </a:lnTo>
                    <a:lnTo>
                      <a:pt x="88" y="589"/>
                    </a:lnTo>
                    <a:lnTo>
                      <a:pt x="96" y="599"/>
                    </a:lnTo>
                    <a:lnTo>
                      <a:pt x="104" y="608"/>
                    </a:lnTo>
                    <a:lnTo>
                      <a:pt x="113" y="616"/>
                    </a:lnTo>
                    <a:lnTo>
                      <a:pt x="122" y="624"/>
                    </a:lnTo>
                    <a:lnTo>
                      <a:pt x="134" y="630"/>
                    </a:lnTo>
                    <a:lnTo>
                      <a:pt x="144" y="636"/>
                    </a:lnTo>
                    <a:lnTo>
                      <a:pt x="157" y="640"/>
                    </a:lnTo>
                    <a:lnTo>
                      <a:pt x="169" y="643"/>
                    </a:lnTo>
                    <a:lnTo>
                      <a:pt x="181" y="645"/>
                    </a:lnTo>
                    <a:lnTo>
                      <a:pt x="195" y="645"/>
                    </a:lnTo>
                    <a:lnTo>
                      <a:pt x="195" y="645"/>
                    </a:lnTo>
                    <a:lnTo>
                      <a:pt x="207" y="645"/>
                    </a:lnTo>
                    <a:lnTo>
                      <a:pt x="221" y="643"/>
                    </a:lnTo>
                    <a:lnTo>
                      <a:pt x="232" y="640"/>
                    </a:lnTo>
                    <a:lnTo>
                      <a:pt x="245" y="636"/>
                    </a:lnTo>
                    <a:lnTo>
                      <a:pt x="256" y="630"/>
                    </a:lnTo>
                    <a:lnTo>
                      <a:pt x="266" y="624"/>
                    </a:lnTo>
                    <a:lnTo>
                      <a:pt x="276" y="616"/>
                    </a:lnTo>
                    <a:lnTo>
                      <a:pt x="285" y="608"/>
                    </a:lnTo>
                    <a:lnTo>
                      <a:pt x="293" y="599"/>
                    </a:lnTo>
                    <a:lnTo>
                      <a:pt x="300" y="589"/>
                    </a:lnTo>
                    <a:lnTo>
                      <a:pt x="307" y="579"/>
                    </a:lnTo>
                    <a:lnTo>
                      <a:pt x="313" y="568"/>
                    </a:lnTo>
                    <a:lnTo>
                      <a:pt x="317" y="555"/>
                    </a:lnTo>
                    <a:lnTo>
                      <a:pt x="320" y="544"/>
                    </a:lnTo>
                    <a:lnTo>
                      <a:pt x="322" y="530"/>
                    </a:lnTo>
                    <a:lnTo>
                      <a:pt x="322" y="518"/>
                    </a:lnTo>
                    <a:lnTo>
                      <a:pt x="322" y="518"/>
                    </a:lnTo>
                    <a:lnTo>
                      <a:pt x="322" y="505"/>
                    </a:lnTo>
                    <a:lnTo>
                      <a:pt x="320" y="492"/>
                    </a:lnTo>
                    <a:lnTo>
                      <a:pt x="317" y="480"/>
                    </a:lnTo>
                    <a:lnTo>
                      <a:pt x="313" y="467"/>
                    </a:lnTo>
                    <a:lnTo>
                      <a:pt x="307" y="457"/>
                    </a:lnTo>
                    <a:lnTo>
                      <a:pt x="300" y="446"/>
                    </a:lnTo>
                    <a:lnTo>
                      <a:pt x="293" y="436"/>
                    </a:lnTo>
                    <a:lnTo>
                      <a:pt x="285" y="427"/>
                    </a:lnTo>
                    <a:lnTo>
                      <a:pt x="276" y="419"/>
                    </a:lnTo>
                    <a:lnTo>
                      <a:pt x="266" y="411"/>
                    </a:lnTo>
                    <a:lnTo>
                      <a:pt x="256" y="405"/>
                    </a:lnTo>
                    <a:lnTo>
                      <a:pt x="245" y="400"/>
                    </a:lnTo>
                    <a:lnTo>
                      <a:pt x="232" y="395"/>
                    </a:lnTo>
                    <a:lnTo>
                      <a:pt x="221" y="392"/>
                    </a:lnTo>
                    <a:lnTo>
                      <a:pt x="207" y="390"/>
                    </a:lnTo>
                    <a:lnTo>
                      <a:pt x="195" y="390"/>
                    </a:lnTo>
                    <a:lnTo>
                      <a:pt x="195" y="390"/>
                    </a:lnTo>
                    <a:lnTo>
                      <a:pt x="174" y="389"/>
                    </a:lnTo>
                    <a:lnTo>
                      <a:pt x="156" y="386"/>
                    </a:lnTo>
                    <a:lnTo>
                      <a:pt x="137" y="380"/>
                    </a:lnTo>
                    <a:lnTo>
                      <a:pt x="119" y="374"/>
                    </a:lnTo>
                    <a:lnTo>
                      <a:pt x="102" y="366"/>
                    </a:lnTo>
                    <a:lnTo>
                      <a:pt x="86" y="357"/>
                    </a:lnTo>
                    <a:lnTo>
                      <a:pt x="71" y="345"/>
                    </a:lnTo>
                    <a:lnTo>
                      <a:pt x="57" y="333"/>
                    </a:lnTo>
                    <a:lnTo>
                      <a:pt x="45" y="318"/>
                    </a:lnTo>
                    <a:lnTo>
                      <a:pt x="33" y="304"/>
                    </a:lnTo>
                    <a:lnTo>
                      <a:pt x="24" y="287"/>
                    </a:lnTo>
                    <a:lnTo>
                      <a:pt x="16" y="271"/>
                    </a:lnTo>
                    <a:lnTo>
                      <a:pt x="9" y="253"/>
                    </a:lnTo>
                    <a:lnTo>
                      <a:pt x="4" y="234"/>
                    </a:lnTo>
                    <a:lnTo>
                      <a:pt x="1" y="215"/>
                    </a:lnTo>
                    <a:lnTo>
                      <a:pt x="0" y="195"/>
                    </a:lnTo>
                    <a:lnTo>
                      <a:pt x="0" y="195"/>
                    </a:lnTo>
                    <a:lnTo>
                      <a:pt x="1" y="175"/>
                    </a:lnTo>
                    <a:lnTo>
                      <a:pt x="4" y="156"/>
                    </a:lnTo>
                    <a:lnTo>
                      <a:pt x="9" y="137"/>
                    </a:lnTo>
                    <a:lnTo>
                      <a:pt x="16" y="120"/>
                    </a:lnTo>
                    <a:lnTo>
                      <a:pt x="24" y="103"/>
                    </a:lnTo>
                    <a:lnTo>
                      <a:pt x="33" y="86"/>
                    </a:lnTo>
                    <a:lnTo>
                      <a:pt x="45" y="72"/>
                    </a:lnTo>
                    <a:lnTo>
                      <a:pt x="57" y="57"/>
                    </a:lnTo>
                    <a:lnTo>
                      <a:pt x="71" y="45"/>
                    </a:lnTo>
                    <a:lnTo>
                      <a:pt x="86" y="35"/>
                    </a:lnTo>
                    <a:lnTo>
                      <a:pt x="102" y="24"/>
                    </a:lnTo>
                    <a:lnTo>
                      <a:pt x="119" y="16"/>
                    </a:lnTo>
                    <a:lnTo>
                      <a:pt x="137" y="10"/>
                    </a:lnTo>
                    <a:lnTo>
                      <a:pt x="156" y="5"/>
                    </a:lnTo>
                    <a:lnTo>
                      <a:pt x="174" y="2"/>
                    </a:lnTo>
                    <a:lnTo>
                      <a:pt x="195" y="0"/>
                    </a:lnTo>
                    <a:lnTo>
                      <a:pt x="195" y="0"/>
                    </a:lnTo>
                    <a:lnTo>
                      <a:pt x="215" y="2"/>
                    </a:lnTo>
                    <a:lnTo>
                      <a:pt x="233" y="5"/>
                    </a:lnTo>
                    <a:lnTo>
                      <a:pt x="252" y="10"/>
                    </a:lnTo>
                    <a:lnTo>
                      <a:pt x="270" y="16"/>
                    </a:lnTo>
                    <a:lnTo>
                      <a:pt x="287" y="24"/>
                    </a:lnTo>
                    <a:lnTo>
                      <a:pt x="304" y="35"/>
                    </a:lnTo>
                    <a:lnTo>
                      <a:pt x="318" y="45"/>
                    </a:lnTo>
                    <a:lnTo>
                      <a:pt x="331" y="57"/>
                    </a:lnTo>
                    <a:lnTo>
                      <a:pt x="344" y="72"/>
                    </a:lnTo>
                    <a:lnTo>
                      <a:pt x="355" y="86"/>
                    </a:lnTo>
                    <a:lnTo>
                      <a:pt x="366" y="103"/>
                    </a:lnTo>
                    <a:lnTo>
                      <a:pt x="374" y="120"/>
                    </a:lnTo>
                    <a:lnTo>
                      <a:pt x="380" y="137"/>
                    </a:lnTo>
                    <a:lnTo>
                      <a:pt x="385" y="156"/>
                    </a:lnTo>
                    <a:lnTo>
                      <a:pt x="387" y="175"/>
                    </a:lnTo>
                    <a:lnTo>
                      <a:pt x="388" y="195"/>
                    </a:lnTo>
                    <a:lnTo>
                      <a:pt x="388" y="195"/>
                    </a:lnTo>
                    <a:lnTo>
                      <a:pt x="388" y="202"/>
                    </a:lnTo>
                    <a:lnTo>
                      <a:pt x="386" y="209"/>
                    </a:lnTo>
                    <a:lnTo>
                      <a:pt x="383" y="214"/>
                    </a:lnTo>
                    <a:lnTo>
                      <a:pt x="379" y="219"/>
                    </a:lnTo>
                    <a:lnTo>
                      <a:pt x="374" y="223"/>
                    </a:lnTo>
                    <a:lnTo>
                      <a:pt x="369" y="226"/>
                    </a:lnTo>
                    <a:lnTo>
                      <a:pt x="363" y="227"/>
                    </a:lnTo>
                    <a:lnTo>
                      <a:pt x="355" y="228"/>
                    </a:lnTo>
                    <a:lnTo>
                      <a:pt x="355" y="228"/>
                    </a:lnTo>
                    <a:lnTo>
                      <a:pt x="349" y="227"/>
                    </a:lnTo>
                    <a:lnTo>
                      <a:pt x="343" y="226"/>
                    </a:lnTo>
                    <a:lnTo>
                      <a:pt x="338" y="223"/>
                    </a:lnTo>
                    <a:lnTo>
                      <a:pt x="332" y="219"/>
                    </a:lnTo>
                    <a:lnTo>
                      <a:pt x="328" y="214"/>
                    </a:lnTo>
                    <a:lnTo>
                      <a:pt x="325" y="209"/>
                    </a:lnTo>
                    <a:lnTo>
                      <a:pt x="323" y="202"/>
                    </a:lnTo>
                    <a:lnTo>
                      <a:pt x="322" y="195"/>
                    </a:lnTo>
                    <a:lnTo>
                      <a:pt x="322" y="195"/>
                    </a:lnTo>
                    <a:lnTo>
                      <a:pt x="322" y="182"/>
                    </a:lnTo>
                    <a:lnTo>
                      <a:pt x="320" y="169"/>
                    </a:lnTo>
                    <a:lnTo>
                      <a:pt x="317" y="157"/>
                    </a:lnTo>
                    <a:lnTo>
                      <a:pt x="313" y="145"/>
                    </a:lnTo>
                    <a:lnTo>
                      <a:pt x="307" y="134"/>
                    </a:lnTo>
                    <a:lnTo>
                      <a:pt x="300" y="124"/>
                    </a:lnTo>
                    <a:lnTo>
                      <a:pt x="293" y="113"/>
                    </a:lnTo>
                    <a:lnTo>
                      <a:pt x="285" y="105"/>
                    </a:lnTo>
                    <a:lnTo>
                      <a:pt x="276" y="97"/>
                    </a:lnTo>
                    <a:lnTo>
                      <a:pt x="266" y="88"/>
                    </a:lnTo>
                    <a:lnTo>
                      <a:pt x="256" y="82"/>
                    </a:lnTo>
                    <a:lnTo>
                      <a:pt x="245" y="77"/>
                    </a:lnTo>
                    <a:lnTo>
                      <a:pt x="232" y="73"/>
                    </a:lnTo>
                    <a:lnTo>
                      <a:pt x="221" y="70"/>
                    </a:lnTo>
                    <a:lnTo>
                      <a:pt x="207" y="68"/>
                    </a:lnTo>
                    <a:lnTo>
                      <a:pt x="195" y="67"/>
                    </a:lnTo>
                    <a:lnTo>
                      <a:pt x="195" y="67"/>
                    </a:lnTo>
                    <a:lnTo>
                      <a:pt x="181" y="68"/>
                    </a:lnTo>
                    <a:lnTo>
                      <a:pt x="169" y="70"/>
                    </a:lnTo>
                    <a:lnTo>
                      <a:pt x="157" y="73"/>
                    </a:lnTo>
                    <a:lnTo>
                      <a:pt x="144" y="77"/>
                    </a:lnTo>
                    <a:lnTo>
                      <a:pt x="134" y="82"/>
                    </a:lnTo>
                    <a:lnTo>
                      <a:pt x="122" y="88"/>
                    </a:lnTo>
                    <a:lnTo>
                      <a:pt x="113" y="97"/>
                    </a:lnTo>
                    <a:lnTo>
                      <a:pt x="104" y="105"/>
                    </a:lnTo>
                    <a:lnTo>
                      <a:pt x="96" y="113"/>
                    </a:lnTo>
                    <a:lnTo>
                      <a:pt x="88" y="124"/>
                    </a:lnTo>
                    <a:lnTo>
                      <a:pt x="82" y="134"/>
                    </a:lnTo>
                    <a:lnTo>
                      <a:pt x="77" y="145"/>
                    </a:lnTo>
                    <a:lnTo>
                      <a:pt x="72" y="157"/>
                    </a:lnTo>
                    <a:lnTo>
                      <a:pt x="69" y="169"/>
                    </a:lnTo>
                    <a:lnTo>
                      <a:pt x="67" y="182"/>
                    </a:lnTo>
                    <a:lnTo>
                      <a:pt x="67" y="195"/>
                    </a:lnTo>
                    <a:lnTo>
                      <a:pt x="67" y="195"/>
                    </a:lnTo>
                    <a:lnTo>
                      <a:pt x="67" y="209"/>
                    </a:lnTo>
                    <a:lnTo>
                      <a:pt x="69" y="221"/>
                    </a:lnTo>
                    <a:lnTo>
                      <a:pt x="72" y="233"/>
                    </a:lnTo>
                    <a:lnTo>
                      <a:pt x="77" y="245"/>
                    </a:lnTo>
                    <a:lnTo>
                      <a:pt x="82" y="256"/>
                    </a:lnTo>
                    <a:lnTo>
                      <a:pt x="88" y="267"/>
                    </a:lnTo>
                    <a:lnTo>
                      <a:pt x="96" y="277"/>
                    </a:lnTo>
                    <a:lnTo>
                      <a:pt x="104" y="286"/>
                    </a:lnTo>
                    <a:lnTo>
                      <a:pt x="113" y="294"/>
                    </a:lnTo>
                    <a:lnTo>
                      <a:pt x="122" y="302"/>
                    </a:lnTo>
                    <a:lnTo>
                      <a:pt x="134" y="308"/>
                    </a:lnTo>
                    <a:lnTo>
                      <a:pt x="144" y="313"/>
                    </a:lnTo>
                    <a:lnTo>
                      <a:pt x="157" y="317"/>
                    </a:lnTo>
                    <a:lnTo>
                      <a:pt x="169" y="320"/>
                    </a:lnTo>
                    <a:lnTo>
                      <a:pt x="181" y="322"/>
                    </a:lnTo>
                    <a:lnTo>
                      <a:pt x="195" y="323"/>
                    </a:lnTo>
                    <a:lnTo>
                      <a:pt x="195" y="323"/>
                    </a:lnTo>
                    <a:lnTo>
                      <a:pt x="215" y="324"/>
                    </a:lnTo>
                    <a:lnTo>
                      <a:pt x="233" y="328"/>
                    </a:lnTo>
                    <a:lnTo>
                      <a:pt x="252" y="332"/>
                    </a:lnTo>
                    <a:lnTo>
                      <a:pt x="270" y="339"/>
                    </a:lnTo>
                    <a:lnTo>
                      <a:pt x="287" y="347"/>
                    </a:lnTo>
                    <a:lnTo>
                      <a:pt x="304" y="357"/>
                    </a:lnTo>
                    <a:lnTo>
                      <a:pt x="318" y="368"/>
                    </a:lnTo>
                    <a:lnTo>
                      <a:pt x="331" y="380"/>
                    </a:lnTo>
                    <a:lnTo>
                      <a:pt x="344" y="394"/>
                    </a:lnTo>
                    <a:lnTo>
                      <a:pt x="355" y="409"/>
                    </a:lnTo>
                    <a:lnTo>
                      <a:pt x="366" y="425"/>
                    </a:lnTo>
                    <a:lnTo>
                      <a:pt x="374" y="442"/>
                    </a:lnTo>
                    <a:lnTo>
                      <a:pt x="380" y="460"/>
                    </a:lnTo>
                    <a:lnTo>
                      <a:pt x="385" y="479"/>
                    </a:lnTo>
                    <a:lnTo>
                      <a:pt x="387" y="497"/>
                    </a:lnTo>
                    <a:lnTo>
                      <a:pt x="388" y="518"/>
                    </a:lnTo>
                    <a:lnTo>
                      <a:pt x="388" y="518"/>
                    </a:lnTo>
                    <a:lnTo>
                      <a:pt x="387" y="538"/>
                    </a:lnTo>
                    <a:lnTo>
                      <a:pt x="385" y="556"/>
                    </a:lnTo>
                    <a:lnTo>
                      <a:pt x="380" y="575"/>
                    </a:lnTo>
                    <a:lnTo>
                      <a:pt x="374" y="594"/>
                    </a:lnTo>
                    <a:lnTo>
                      <a:pt x="366" y="610"/>
                    </a:lnTo>
                    <a:lnTo>
                      <a:pt x="355" y="627"/>
                    </a:lnTo>
                    <a:lnTo>
                      <a:pt x="344" y="641"/>
                    </a:lnTo>
                    <a:lnTo>
                      <a:pt x="331" y="655"/>
                    </a:lnTo>
                    <a:lnTo>
                      <a:pt x="318" y="667"/>
                    </a:lnTo>
                    <a:lnTo>
                      <a:pt x="304" y="679"/>
                    </a:lnTo>
                    <a:lnTo>
                      <a:pt x="287" y="689"/>
                    </a:lnTo>
                    <a:lnTo>
                      <a:pt x="270" y="697"/>
                    </a:lnTo>
                    <a:lnTo>
                      <a:pt x="252" y="703"/>
                    </a:lnTo>
                    <a:lnTo>
                      <a:pt x="233" y="709"/>
                    </a:lnTo>
                    <a:lnTo>
                      <a:pt x="215" y="711"/>
                    </a:lnTo>
                    <a:lnTo>
                      <a:pt x="195" y="712"/>
                    </a:lnTo>
                    <a:lnTo>
                      <a:pt x="195" y="7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95" name="Freeform 1318">
                <a:extLst>
                  <a:ext uri="{FF2B5EF4-FFF2-40B4-BE49-F238E27FC236}">
                    <a16:creationId xmlns:a16="http://schemas.microsoft.com/office/drawing/2014/main" id="{860BEB47-A7D0-4FED-AB04-E091544C3F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5913" y="3133726"/>
                <a:ext cx="15875" cy="39688"/>
              </a:xfrm>
              <a:custGeom>
                <a:avLst/>
                <a:gdLst>
                  <a:gd name="T0" fmla="*/ 33 w 66"/>
                  <a:gd name="T1" fmla="*/ 174 h 174"/>
                  <a:gd name="T2" fmla="*/ 33 w 66"/>
                  <a:gd name="T3" fmla="*/ 174 h 174"/>
                  <a:gd name="T4" fmla="*/ 26 w 66"/>
                  <a:gd name="T5" fmla="*/ 174 h 174"/>
                  <a:gd name="T6" fmla="*/ 19 w 66"/>
                  <a:gd name="T7" fmla="*/ 172 h 174"/>
                  <a:gd name="T8" fmla="*/ 14 w 66"/>
                  <a:gd name="T9" fmla="*/ 169 h 174"/>
                  <a:gd name="T10" fmla="*/ 9 w 66"/>
                  <a:gd name="T11" fmla="*/ 165 h 174"/>
                  <a:gd name="T12" fmla="*/ 5 w 66"/>
                  <a:gd name="T13" fmla="*/ 160 h 174"/>
                  <a:gd name="T14" fmla="*/ 2 w 66"/>
                  <a:gd name="T15" fmla="*/ 155 h 174"/>
                  <a:gd name="T16" fmla="*/ 0 w 66"/>
                  <a:gd name="T17" fmla="*/ 148 h 174"/>
                  <a:gd name="T18" fmla="*/ 0 w 66"/>
                  <a:gd name="T19" fmla="*/ 141 h 174"/>
                  <a:gd name="T20" fmla="*/ 0 w 66"/>
                  <a:gd name="T21" fmla="*/ 34 h 174"/>
                  <a:gd name="T22" fmla="*/ 0 w 66"/>
                  <a:gd name="T23" fmla="*/ 34 h 174"/>
                  <a:gd name="T24" fmla="*/ 0 w 66"/>
                  <a:gd name="T25" fmla="*/ 27 h 174"/>
                  <a:gd name="T26" fmla="*/ 2 w 66"/>
                  <a:gd name="T27" fmla="*/ 21 h 174"/>
                  <a:gd name="T28" fmla="*/ 5 w 66"/>
                  <a:gd name="T29" fmla="*/ 16 h 174"/>
                  <a:gd name="T30" fmla="*/ 9 w 66"/>
                  <a:gd name="T31" fmla="*/ 11 h 174"/>
                  <a:gd name="T32" fmla="*/ 14 w 66"/>
                  <a:gd name="T33" fmla="*/ 7 h 174"/>
                  <a:gd name="T34" fmla="*/ 19 w 66"/>
                  <a:gd name="T35" fmla="*/ 3 h 174"/>
                  <a:gd name="T36" fmla="*/ 26 w 66"/>
                  <a:gd name="T37" fmla="*/ 1 h 174"/>
                  <a:gd name="T38" fmla="*/ 33 w 66"/>
                  <a:gd name="T39" fmla="*/ 0 h 174"/>
                  <a:gd name="T40" fmla="*/ 33 w 66"/>
                  <a:gd name="T41" fmla="*/ 0 h 174"/>
                  <a:gd name="T42" fmla="*/ 39 w 66"/>
                  <a:gd name="T43" fmla="*/ 1 h 174"/>
                  <a:gd name="T44" fmla="*/ 45 w 66"/>
                  <a:gd name="T45" fmla="*/ 3 h 174"/>
                  <a:gd name="T46" fmla="*/ 51 w 66"/>
                  <a:gd name="T47" fmla="*/ 7 h 174"/>
                  <a:gd name="T48" fmla="*/ 56 w 66"/>
                  <a:gd name="T49" fmla="*/ 11 h 174"/>
                  <a:gd name="T50" fmla="*/ 60 w 66"/>
                  <a:gd name="T51" fmla="*/ 16 h 174"/>
                  <a:gd name="T52" fmla="*/ 63 w 66"/>
                  <a:gd name="T53" fmla="*/ 21 h 174"/>
                  <a:gd name="T54" fmla="*/ 65 w 66"/>
                  <a:gd name="T55" fmla="*/ 27 h 174"/>
                  <a:gd name="T56" fmla="*/ 66 w 66"/>
                  <a:gd name="T57" fmla="*/ 34 h 174"/>
                  <a:gd name="T58" fmla="*/ 66 w 66"/>
                  <a:gd name="T59" fmla="*/ 141 h 174"/>
                  <a:gd name="T60" fmla="*/ 66 w 66"/>
                  <a:gd name="T61" fmla="*/ 141 h 174"/>
                  <a:gd name="T62" fmla="*/ 65 w 66"/>
                  <a:gd name="T63" fmla="*/ 148 h 174"/>
                  <a:gd name="T64" fmla="*/ 63 w 66"/>
                  <a:gd name="T65" fmla="*/ 155 h 174"/>
                  <a:gd name="T66" fmla="*/ 60 w 66"/>
                  <a:gd name="T67" fmla="*/ 160 h 174"/>
                  <a:gd name="T68" fmla="*/ 56 w 66"/>
                  <a:gd name="T69" fmla="*/ 165 h 174"/>
                  <a:gd name="T70" fmla="*/ 51 w 66"/>
                  <a:gd name="T71" fmla="*/ 169 h 174"/>
                  <a:gd name="T72" fmla="*/ 45 w 66"/>
                  <a:gd name="T73" fmla="*/ 172 h 174"/>
                  <a:gd name="T74" fmla="*/ 39 w 66"/>
                  <a:gd name="T75" fmla="*/ 174 h 174"/>
                  <a:gd name="T76" fmla="*/ 33 w 66"/>
                  <a:gd name="T77" fmla="*/ 174 h 174"/>
                  <a:gd name="T78" fmla="*/ 33 w 66"/>
                  <a:gd name="T79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" h="174">
                    <a:moveTo>
                      <a:pt x="33" y="174"/>
                    </a:moveTo>
                    <a:lnTo>
                      <a:pt x="33" y="174"/>
                    </a:lnTo>
                    <a:lnTo>
                      <a:pt x="26" y="174"/>
                    </a:lnTo>
                    <a:lnTo>
                      <a:pt x="19" y="172"/>
                    </a:lnTo>
                    <a:lnTo>
                      <a:pt x="14" y="169"/>
                    </a:lnTo>
                    <a:lnTo>
                      <a:pt x="9" y="165"/>
                    </a:lnTo>
                    <a:lnTo>
                      <a:pt x="5" y="160"/>
                    </a:lnTo>
                    <a:lnTo>
                      <a:pt x="2" y="155"/>
                    </a:lnTo>
                    <a:lnTo>
                      <a:pt x="0" y="148"/>
                    </a:lnTo>
                    <a:lnTo>
                      <a:pt x="0" y="141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27"/>
                    </a:lnTo>
                    <a:lnTo>
                      <a:pt x="2" y="21"/>
                    </a:lnTo>
                    <a:lnTo>
                      <a:pt x="5" y="16"/>
                    </a:lnTo>
                    <a:lnTo>
                      <a:pt x="9" y="11"/>
                    </a:lnTo>
                    <a:lnTo>
                      <a:pt x="14" y="7"/>
                    </a:lnTo>
                    <a:lnTo>
                      <a:pt x="19" y="3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9" y="1"/>
                    </a:lnTo>
                    <a:lnTo>
                      <a:pt x="45" y="3"/>
                    </a:lnTo>
                    <a:lnTo>
                      <a:pt x="51" y="7"/>
                    </a:lnTo>
                    <a:lnTo>
                      <a:pt x="56" y="11"/>
                    </a:lnTo>
                    <a:lnTo>
                      <a:pt x="60" y="16"/>
                    </a:lnTo>
                    <a:lnTo>
                      <a:pt x="63" y="21"/>
                    </a:lnTo>
                    <a:lnTo>
                      <a:pt x="65" y="27"/>
                    </a:lnTo>
                    <a:lnTo>
                      <a:pt x="66" y="34"/>
                    </a:lnTo>
                    <a:lnTo>
                      <a:pt x="66" y="141"/>
                    </a:lnTo>
                    <a:lnTo>
                      <a:pt x="66" y="141"/>
                    </a:lnTo>
                    <a:lnTo>
                      <a:pt x="65" y="148"/>
                    </a:lnTo>
                    <a:lnTo>
                      <a:pt x="63" y="155"/>
                    </a:lnTo>
                    <a:lnTo>
                      <a:pt x="60" y="160"/>
                    </a:lnTo>
                    <a:lnTo>
                      <a:pt x="56" y="165"/>
                    </a:lnTo>
                    <a:lnTo>
                      <a:pt x="51" y="169"/>
                    </a:lnTo>
                    <a:lnTo>
                      <a:pt x="45" y="172"/>
                    </a:lnTo>
                    <a:lnTo>
                      <a:pt x="39" y="174"/>
                    </a:lnTo>
                    <a:lnTo>
                      <a:pt x="33" y="174"/>
                    </a:lnTo>
                    <a:lnTo>
                      <a:pt x="33" y="1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96" name="Freeform 1319">
                <a:extLst>
                  <a:ext uri="{FF2B5EF4-FFF2-40B4-BE49-F238E27FC236}">
                    <a16:creationId xmlns:a16="http://schemas.microsoft.com/office/drawing/2014/main" id="{5E987C38-63EB-4EC2-8E3E-18320F0C0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5913" y="2963863"/>
                <a:ext cx="15875" cy="39688"/>
              </a:xfrm>
              <a:custGeom>
                <a:avLst/>
                <a:gdLst>
                  <a:gd name="T0" fmla="*/ 33 w 66"/>
                  <a:gd name="T1" fmla="*/ 173 h 173"/>
                  <a:gd name="T2" fmla="*/ 33 w 66"/>
                  <a:gd name="T3" fmla="*/ 173 h 173"/>
                  <a:gd name="T4" fmla="*/ 26 w 66"/>
                  <a:gd name="T5" fmla="*/ 173 h 173"/>
                  <a:gd name="T6" fmla="*/ 19 w 66"/>
                  <a:gd name="T7" fmla="*/ 171 h 173"/>
                  <a:gd name="T8" fmla="*/ 14 w 66"/>
                  <a:gd name="T9" fmla="*/ 168 h 173"/>
                  <a:gd name="T10" fmla="*/ 9 w 66"/>
                  <a:gd name="T11" fmla="*/ 163 h 173"/>
                  <a:gd name="T12" fmla="*/ 5 w 66"/>
                  <a:gd name="T13" fmla="*/ 158 h 173"/>
                  <a:gd name="T14" fmla="*/ 2 w 66"/>
                  <a:gd name="T15" fmla="*/ 153 h 173"/>
                  <a:gd name="T16" fmla="*/ 0 w 66"/>
                  <a:gd name="T17" fmla="*/ 147 h 173"/>
                  <a:gd name="T18" fmla="*/ 0 w 66"/>
                  <a:gd name="T19" fmla="*/ 140 h 173"/>
                  <a:gd name="T20" fmla="*/ 0 w 66"/>
                  <a:gd name="T21" fmla="*/ 32 h 173"/>
                  <a:gd name="T22" fmla="*/ 0 w 66"/>
                  <a:gd name="T23" fmla="*/ 32 h 173"/>
                  <a:gd name="T24" fmla="*/ 0 w 66"/>
                  <a:gd name="T25" fmla="*/ 26 h 173"/>
                  <a:gd name="T26" fmla="*/ 2 w 66"/>
                  <a:gd name="T27" fmla="*/ 20 h 173"/>
                  <a:gd name="T28" fmla="*/ 5 w 66"/>
                  <a:gd name="T29" fmla="*/ 14 h 173"/>
                  <a:gd name="T30" fmla="*/ 9 w 66"/>
                  <a:gd name="T31" fmla="*/ 9 h 173"/>
                  <a:gd name="T32" fmla="*/ 14 w 66"/>
                  <a:gd name="T33" fmla="*/ 5 h 173"/>
                  <a:gd name="T34" fmla="*/ 19 w 66"/>
                  <a:gd name="T35" fmla="*/ 2 h 173"/>
                  <a:gd name="T36" fmla="*/ 26 w 66"/>
                  <a:gd name="T37" fmla="*/ 0 h 173"/>
                  <a:gd name="T38" fmla="*/ 33 w 66"/>
                  <a:gd name="T39" fmla="*/ 0 h 173"/>
                  <a:gd name="T40" fmla="*/ 33 w 66"/>
                  <a:gd name="T41" fmla="*/ 0 h 173"/>
                  <a:gd name="T42" fmla="*/ 39 w 66"/>
                  <a:gd name="T43" fmla="*/ 0 h 173"/>
                  <a:gd name="T44" fmla="*/ 45 w 66"/>
                  <a:gd name="T45" fmla="*/ 2 h 173"/>
                  <a:gd name="T46" fmla="*/ 51 w 66"/>
                  <a:gd name="T47" fmla="*/ 5 h 173"/>
                  <a:gd name="T48" fmla="*/ 56 w 66"/>
                  <a:gd name="T49" fmla="*/ 9 h 173"/>
                  <a:gd name="T50" fmla="*/ 60 w 66"/>
                  <a:gd name="T51" fmla="*/ 14 h 173"/>
                  <a:gd name="T52" fmla="*/ 63 w 66"/>
                  <a:gd name="T53" fmla="*/ 20 h 173"/>
                  <a:gd name="T54" fmla="*/ 65 w 66"/>
                  <a:gd name="T55" fmla="*/ 26 h 173"/>
                  <a:gd name="T56" fmla="*/ 66 w 66"/>
                  <a:gd name="T57" fmla="*/ 32 h 173"/>
                  <a:gd name="T58" fmla="*/ 66 w 66"/>
                  <a:gd name="T59" fmla="*/ 140 h 173"/>
                  <a:gd name="T60" fmla="*/ 66 w 66"/>
                  <a:gd name="T61" fmla="*/ 140 h 173"/>
                  <a:gd name="T62" fmla="*/ 65 w 66"/>
                  <a:gd name="T63" fmla="*/ 147 h 173"/>
                  <a:gd name="T64" fmla="*/ 63 w 66"/>
                  <a:gd name="T65" fmla="*/ 153 h 173"/>
                  <a:gd name="T66" fmla="*/ 60 w 66"/>
                  <a:gd name="T67" fmla="*/ 158 h 173"/>
                  <a:gd name="T68" fmla="*/ 56 w 66"/>
                  <a:gd name="T69" fmla="*/ 163 h 173"/>
                  <a:gd name="T70" fmla="*/ 51 w 66"/>
                  <a:gd name="T71" fmla="*/ 168 h 173"/>
                  <a:gd name="T72" fmla="*/ 45 w 66"/>
                  <a:gd name="T73" fmla="*/ 171 h 173"/>
                  <a:gd name="T74" fmla="*/ 39 w 66"/>
                  <a:gd name="T75" fmla="*/ 173 h 173"/>
                  <a:gd name="T76" fmla="*/ 33 w 66"/>
                  <a:gd name="T77" fmla="*/ 173 h 173"/>
                  <a:gd name="T78" fmla="*/ 33 w 66"/>
                  <a:gd name="T79" fmla="*/ 173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" h="173">
                    <a:moveTo>
                      <a:pt x="33" y="173"/>
                    </a:moveTo>
                    <a:lnTo>
                      <a:pt x="33" y="173"/>
                    </a:lnTo>
                    <a:lnTo>
                      <a:pt x="26" y="173"/>
                    </a:lnTo>
                    <a:lnTo>
                      <a:pt x="19" y="171"/>
                    </a:lnTo>
                    <a:lnTo>
                      <a:pt x="14" y="168"/>
                    </a:lnTo>
                    <a:lnTo>
                      <a:pt x="9" y="163"/>
                    </a:lnTo>
                    <a:lnTo>
                      <a:pt x="5" y="158"/>
                    </a:lnTo>
                    <a:lnTo>
                      <a:pt x="2" y="153"/>
                    </a:lnTo>
                    <a:lnTo>
                      <a:pt x="0" y="147"/>
                    </a:lnTo>
                    <a:lnTo>
                      <a:pt x="0" y="14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26"/>
                    </a:lnTo>
                    <a:lnTo>
                      <a:pt x="2" y="20"/>
                    </a:lnTo>
                    <a:lnTo>
                      <a:pt x="5" y="14"/>
                    </a:lnTo>
                    <a:lnTo>
                      <a:pt x="9" y="9"/>
                    </a:lnTo>
                    <a:lnTo>
                      <a:pt x="14" y="5"/>
                    </a:lnTo>
                    <a:lnTo>
                      <a:pt x="19" y="2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9" y="0"/>
                    </a:lnTo>
                    <a:lnTo>
                      <a:pt x="45" y="2"/>
                    </a:lnTo>
                    <a:lnTo>
                      <a:pt x="51" y="5"/>
                    </a:lnTo>
                    <a:lnTo>
                      <a:pt x="56" y="9"/>
                    </a:lnTo>
                    <a:lnTo>
                      <a:pt x="60" y="14"/>
                    </a:lnTo>
                    <a:lnTo>
                      <a:pt x="63" y="20"/>
                    </a:lnTo>
                    <a:lnTo>
                      <a:pt x="65" y="26"/>
                    </a:lnTo>
                    <a:lnTo>
                      <a:pt x="66" y="32"/>
                    </a:lnTo>
                    <a:lnTo>
                      <a:pt x="66" y="140"/>
                    </a:lnTo>
                    <a:lnTo>
                      <a:pt x="66" y="140"/>
                    </a:lnTo>
                    <a:lnTo>
                      <a:pt x="65" y="147"/>
                    </a:lnTo>
                    <a:lnTo>
                      <a:pt x="63" y="153"/>
                    </a:lnTo>
                    <a:lnTo>
                      <a:pt x="60" y="158"/>
                    </a:lnTo>
                    <a:lnTo>
                      <a:pt x="56" y="163"/>
                    </a:lnTo>
                    <a:lnTo>
                      <a:pt x="51" y="168"/>
                    </a:lnTo>
                    <a:lnTo>
                      <a:pt x="45" y="171"/>
                    </a:lnTo>
                    <a:lnTo>
                      <a:pt x="39" y="173"/>
                    </a:lnTo>
                    <a:lnTo>
                      <a:pt x="33" y="173"/>
                    </a:lnTo>
                    <a:lnTo>
                      <a:pt x="33" y="1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8375E24E-91A1-439D-94D6-632A61102285}"/>
              </a:ext>
            </a:extLst>
          </p:cNvPr>
          <p:cNvGrpSpPr/>
          <p:nvPr/>
        </p:nvGrpSpPr>
        <p:grpSpPr>
          <a:xfrm>
            <a:off x="6425781" y="4365039"/>
            <a:ext cx="811989" cy="811989"/>
            <a:chOff x="9155113" y="3608388"/>
            <a:chExt cx="360363" cy="360363"/>
          </a:xfrm>
          <a:solidFill>
            <a:schemeClr val="bg1"/>
          </a:solidFill>
        </p:grpSpPr>
        <p:sp>
          <p:nvSpPr>
            <p:cNvPr id="98" name="Freeform 829">
              <a:extLst>
                <a:ext uri="{FF2B5EF4-FFF2-40B4-BE49-F238E27FC236}">
                  <a16:creationId xmlns:a16="http://schemas.microsoft.com/office/drawing/2014/main" id="{7E10FC09-ADA1-4207-8293-50B60104A6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113" y="3954463"/>
              <a:ext cx="360363" cy="14288"/>
            </a:xfrm>
            <a:custGeom>
              <a:avLst/>
              <a:gdLst>
                <a:gd name="T0" fmla="*/ 1554 w 1587"/>
                <a:gd name="T1" fmla="*/ 66 h 66"/>
                <a:gd name="T2" fmla="*/ 33 w 1587"/>
                <a:gd name="T3" fmla="*/ 66 h 66"/>
                <a:gd name="T4" fmla="*/ 33 w 1587"/>
                <a:gd name="T5" fmla="*/ 66 h 66"/>
                <a:gd name="T6" fmla="*/ 26 w 1587"/>
                <a:gd name="T7" fmla="*/ 65 h 66"/>
                <a:gd name="T8" fmla="*/ 20 w 1587"/>
                <a:gd name="T9" fmla="*/ 64 h 66"/>
                <a:gd name="T10" fmla="*/ 14 w 1587"/>
                <a:gd name="T11" fmla="*/ 61 h 66"/>
                <a:gd name="T12" fmla="*/ 10 w 1587"/>
                <a:gd name="T13" fmla="*/ 57 h 66"/>
                <a:gd name="T14" fmla="*/ 6 w 1587"/>
                <a:gd name="T15" fmla="*/ 52 h 66"/>
                <a:gd name="T16" fmla="*/ 3 w 1587"/>
                <a:gd name="T17" fmla="*/ 47 h 66"/>
                <a:gd name="T18" fmla="*/ 1 w 1587"/>
                <a:gd name="T19" fmla="*/ 41 h 66"/>
                <a:gd name="T20" fmla="*/ 0 w 1587"/>
                <a:gd name="T21" fmla="*/ 33 h 66"/>
                <a:gd name="T22" fmla="*/ 0 w 1587"/>
                <a:gd name="T23" fmla="*/ 33 h 66"/>
                <a:gd name="T24" fmla="*/ 1 w 1587"/>
                <a:gd name="T25" fmla="*/ 27 h 66"/>
                <a:gd name="T26" fmla="*/ 3 w 1587"/>
                <a:gd name="T27" fmla="*/ 21 h 66"/>
                <a:gd name="T28" fmla="*/ 6 w 1587"/>
                <a:gd name="T29" fmla="*/ 15 h 66"/>
                <a:gd name="T30" fmla="*/ 10 w 1587"/>
                <a:gd name="T31" fmla="*/ 11 h 66"/>
                <a:gd name="T32" fmla="*/ 14 w 1587"/>
                <a:gd name="T33" fmla="*/ 6 h 66"/>
                <a:gd name="T34" fmla="*/ 20 w 1587"/>
                <a:gd name="T35" fmla="*/ 3 h 66"/>
                <a:gd name="T36" fmla="*/ 26 w 1587"/>
                <a:gd name="T37" fmla="*/ 1 h 66"/>
                <a:gd name="T38" fmla="*/ 33 w 1587"/>
                <a:gd name="T39" fmla="*/ 0 h 66"/>
                <a:gd name="T40" fmla="*/ 1554 w 1587"/>
                <a:gd name="T41" fmla="*/ 0 h 66"/>
                <a:gd name="T42" fmla="*/ 1554 w 1587"/>
                <a:gd name="T43" fmla="*/ 0 h 66"/>
                <a:gd name="T44" fmla="*/ 1560 w 1587"/>
                <a:gd name="T45" fmla="*/ 1 h 66"/>
                <a:gd name="T46" fmla="*/ 1566 w 1587"/>
                <a:gd name="T47" fmla="*/ 3 h 66"/>
                <a:gd name="T48" fmla="*/ 1573 w 1587"/>
                <a:gd name="T49" fmla="*/ 6 h 66"/>
                <a:gd name="T50" fmla="*/ 1578 w 1587"/>
                <a:gd name="T51" fmla="*/ 11 h 66"/>
                <a:gd name="T52" fmla="*/ 1582 w 1587"/>
                <a:gd name="T53" fmla="*/ 15 h 66"/>
                <a:gd name="T54" fmla="*/ 1584 w 1587"/>
                <a:gd name="T55" fmla="*/ 21 h 66"/>
                <a:gd name="T56" fmla="*/ 1586 w 1587"/>
                <a:gd name="T57" fmla="*/ 27 h 66"/>
                <a:gd name="T58" fmla="*/ 1587 w 1587"/>
                <a:gd name="T59" fmla="*/ 33 h 66"/>
                <a:gd name="T60" fmla="*/ 1587 w 1587"/>
                <a:gd name="T61" fmla="*/ 33 h 66"/>
                <a:gd name="T62" fmla="*/ 1586 w 1587"/>
                <a:gd name="T63" fmla="*/ 41 h 66"/>
                <a:gd name="T64" fmla="*/ 1584 w 1587"/>
                <a:gd name="T65" fmla="*/ 47 h 66"/>
                <a:gd name="T66" fmla="*/ 1582 w 1587"/>
                <a:gd name="T67" fmla="*/ 52 h 66"/>
                <a:gd name="T68" fmla="*/ 1578 w 1587"/>
                <a:gd name="T69" fmla="*/ 57 h 66"/>
                <a:gd name="T70" fmla="*/ 1573 w 1587"/>
                <a:gd name="T71" fmla="*/ 61 h 66"/>
                <a:gd name="T72" fmla="*/ 1566 w 1587"/>
                <a:gd name="T73" fmla="*/ 64 h 66"/>
                <a:gd name="T74" fmla="*/ 1560 w 1587"/>
                <a:gd name="T75" fmla="*/ 65 h 66"/>
                <a:gd name="T76" fmla="*/ 1554 w 1587"/>
                <a:gd name="T77" fmla="*/ 66 h 66"/>
                <a:gd name="T78" fmla="*/ 1554 w 1587"/>
                <a:gd name="T7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87" h="66">
                  <a:moveTo>
                    <a:pt x="1554" y="66"/>
                  </a:moveTo>
                  <a:lnTo>
                    <a:pt x="33" y="66"/>
                  </a:lnTo>
                  <a:lnTo>
                    <a:pt x="33" y="66"/>
                  </a:lnTo>
                  <a:lnTo>
                    <a:pt x="26" y="65"/>
                  </a:lnTo>
                  <a:lnTo>
                    <a:pt x="20" y="64"/>
                  </a:lnTo>
                  <a:lnTo>
                    <a:pt x="14" y="61"/>
                  </a:lnTo>
                  <a:lnTo>
                    <a:pt x="10" y="57"/>
                  </a:lnTo>
                  <a:lnTo>
                    <a:pt x="6" y="52"/>
                  </a:lnTo>
                  <a:lnTo>
                    <a:pt x="3" y="47"/>
                  </a:lnTo>
                  <a:lnTo>
                    <a:pt x="1" y="41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3" y="21"/>
                  </a:lnTo>
                  <a:lnTo>
                    <a:pt x="6" y="15"/>
                  </a:lnTo>
                  <a:lnTo>
                    <a:pt x="10" y="11"/>
                  </a:lnTo>
                  <a:lnTo>
                    <a:pt x="14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1554" y="0"/>
                  </a:lnTo>
                  <a:lnTo>
                    <a:pt x="1554" y="0"/>
                  </a:lnTo>
                  <a:lnTo>
                    <a:pt x="1560" y="1"/>
                  </a:lnTo>
                  <a:lnTo>
                    <a:pt x="1566" y="3"/>
                  </a:lnTo>
                  <a:lnTo>
                    <a:pt x="1573" y="6"/>
                  </a:lnTo>
                  <a:lnTo>
                    <a:pt x="1578" y="11"/>
                  </a:lnTo>
                  <a:lnTo>
                    <a:pt x="1582" y="15"/>
                  </a:lnTo>
                  <a:lnTo>
                    <a:pt x="1584" y="21"/>
                  </a:lnTo>
                  <a:lnTo>
                    <a:pt x="1586" y="27"/>
                  </a:lnTo>
                  <a:lnTo>
                    <a:pt x="1587" y="33"/>
                  </a:lnTo>
                  <a:lnTo>
                    <a:pt x="1587" y="33"/>
                  </a:lnTo>
                  <a:lnTo>
                    <a:pt x="1586" y="41"/>
                  </a:lnTo>
                  <a:lnTo>
                    <a:pt x="1584" y="47"/>
                  </a:lnTo>
                  <a:lnTo>
                    <a:pt x="1582" y="52"/>
                  </a:lnTo>
                  <a:lnTo>
                    <a:pt x="1578" y="57"/>
                  </a:lnTo>
                  <a:lnTo>
                    <a:pt x="1573" y="61"/>
                  </a:lnTo>
                  <a:lnTo>
                    <a:pt x="1566" y="64"/>
                  </a:lnTo>
                  <a:lnTo>
                    <a:pt x="1560" y="65"/>
                  </a:lnTo>
                  <a:lnTo>
                    <a:pt x="1554" y="66"/>
                  </a:lnTo>
                  <a:lnTo>
                    <a:pt x="1554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99" name="Freeform 830">
              <a:extLst>
                <a:ext uri="{FF2B5EF4-FFF2-40B4-BE49-F238E27FC236}">
                  <a16:creationId xmlns:a16="http://schemas.microsoft.com/office/drawing/2014/main" id="{079BC570-7461-4A37-8ECB-9F0B806129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70988" y="3879851"/>
              <a:ext cx="60325" cy="88900"/>
            </a:xfrm>
            <a:custGeom>
              <a:avLst/>
              <a:gdLst>
                <a:gd name="T0" fmla="*/ 232 w 265"/>
                <a:gd name="T1" fmla="*/ 396 h 396"/>
                <a:gd name="T2" fmla="*/ 33 w 265"/>
                <a:gd name="T3" fmla="*/ 396 h 396"/>
                <a:gd name="T4" fmla="*/ 33 w 265"/>
                <a:gd name="T5" fmla="*/ 396 h 396"/>
                <a:gd name="T6" fmla="*/ 27 w 265"/>
                <a:gd name="T7" fmla="*/ 395 h 396"/>
                <a:gd name="T8" fmla="*/ 20 w 265"/>
                <a:gd name="T9" fmla="*/ 394 h 396"/>
                <a:gd name="T10" fmla="*/ 14 w 265"/>
                <a:gd name="T11" fmla="*/ 391 h 396"/>
                <a:gd name="T12" fmla="*/ 10 w 265"/>
                <a:gd name="T13" fmla="*/ 387 h 396"/>
                <a:gd name="T14" fmla="*/ 6 w 265"/>
                <a:gd name="T15" fmla="*/ 382 h 396"/>
                <a:gd name="T16" fmla="*/ 3 w 265"/>
                <a:gd name="T17" fmla="*/ 377 h 396"/>
                <a:gd name="T18" fmla="*/ 1 w 265"/>
                <a:gd name="T19" fmla="*/ 371 h 396"/>
                <a:gd name="T20" fmla="*/ 0 w 265"/>
                <a:gd name="T21" fmla="*/ 363 h 396"/>
                <a:gd name="T22" fmla="*/ 0 w 265"/>
                <a:gd name="T23" fmla="*/ 33 h 396"/>
                <a:gd name="T24" fmla="*/ 0 w 265"/>
                <a:gd name="T25" fmla="*/ 33 h 396"/>
                <a:gd name="T26" fmla="*/ 1 w 265"/>
                <a:gd name="T27" fmla="*/ 26 h 396"/>
                <a:gd name="T28" fmla="*/ 3 w 265"/>
                <a:gd name="T29" fmla="*/ 20 h 396"/>
                <a:gd name="T30" fmla="*/ 6 w 265"/>
                <a:gd name="T31" fmla="*/ 14 h 396"/>
                <a:gd name="T32" fmla="*/ 10 w 265"/>
                <a:gd name="T33" fmla="*/ 9 h 396"/>
                <a:gd name="T34" fmla="*/ 14 w 265"/>
                <a:gd name="T35" fmla="*/ 5 h 396"/>
                <a:gd name="T36" fmla="*/ 20 w 265"/>
                <a:gd name="T37" fmla="*/ 2 h 396"/>
                <a:gd name="T38" fmla="*/ 27 w 265"/>
                <a:gd name="T39" fmla="*/ 0 h 396"/>
                <a:gd name="T40" fmla="*/ 33 w 265"/>
                <a:gd name="T41" fmla="*/ 0 h 396"/>
                <a:gd name="T42" fmla="*/ 232 w 265"/>
                <a:gd name="T43" fmla="*/ 0 h 396"/>
                <a:gd name="T44" fmla="*/ 232 w 265"/>
                <a:gd name="T45" fmla="*/ 0 h 396"/>
                <a:gd name="T46" fmla="*/ 238 w 265"/>
                <a:gd name="T47" fmla="*/ 0 h 396"/>
                <a:gd name="T48" fmla="*/ 244 w 265"/>
                <a:gd name="T49" fmla="*/ 2 h 396"/>
                <a:gd name="T50" fmla="*/ 250 w 265"/>
                <a:gd name="T51" fmla="*/ 5 h 396"/>
                <a:gd name="T52" fmla="*/ 254 w 265"/>
                <a:gd name="T53" fmla="*/ 9 h 396"/>
                <a:gd name="T54" fmla="*/ 258 w 265"/>
                <a:gd name="T55" fmla="*/ 14 h 396"/>
                <a:gd name="T56" fmla="*/ 262 w 265"/>
                <a:gd name="T57" fmla="*/ 20 h 396"/>
                <a:gd name="T58" fmla="*/ 264 w 265"/>
                <a:gd name="T59" fmla="*/ 26 h 396"/>
                <a:gd name="T60" fmla="*/ 265 w 265"/>
                <a:gd name="T61" fmla="*/ 33 h 396"/>
                <a:gd name="T62" fmla="*/ 265 w 265"/>
                <a:gd name="T63" fmla="*/ 363 h 396"/>
                <a:gd name="T64" fmla="*/ 265 w 265"/>
                <a:gd name="T65" fmla="*/ 363 h 396"/>
                <a:gd name="T66" fmla="*/ 264 w 265"/>
                <a:gd name="T67" fmla="*/ 371 h 396"/>
                <a:gd name="T68" fmla="*/ 262 w 265"/>
                <a:gd name="T69" fmla="*/ 377 h 396"/>
                <a:gd name="T70" fmla="*/ 258 w 265"/>
                <a:gd name="T71" fmla="*/ 382 h 396"/>
                <a:gd name="T72" fmla="*/ 254 w 265"/>
                <a:gd name="T73" fmla="*/ 387 h 396"/>
                <a:gd name="T74" fmla="*/ 250 w 265"/>
                <a:gd name="T75" fmla="*/ 391 h 396"/>
                <a:gd name="T76" fmla="*/ 244 w 265"/>
                <a:gd name="T77" fmla="*/ 394 h 396"/>
                <a:gd name="T78" fmla="*/ 238 w 265"/>
                <a:gd name="T79" fmla="*/ 395 h 396"/>
                <a:gd name="T80" fmla="*/ 232 w 265"/>
                <a:gd name="T81" fmla="*/ 396 h 396"/>
                <a:gd name="T82" fmla="*/ 232 w 265"/>
                <a:gd name="T83" fmla="*/ 396 h 396"/>
                <a:gd name="T84" fmla="*/ 66 w 265"/>
                <a:gd name="T85" fmla="*/ 330 h 396"/>
                <a:gd name="T86" fmla="*/ 198 w 265"/>
                <a:gd name="T87" fmla="*/ 330 h 396"/>
                <a:gd name="T88" fmla="*/ 198 w 265"/>
                <a:gd name="T89" fmla="*/ 66 h 396"/>
                <a:gd name="T90" fmla="*/ 66 w 265"/>
                <a:gd name="T91" fmla="*/ 66 h 396"/>
                <a:gd name="T92" fmla="*/ 66 w 265"/>
                <a:gd name="T93" fmla="*/ 33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396">
                  <a:moveTo>
                    <a:pt x="232" y="396"/>
                  </a:moveTo>
                  <a:lnTo>
                    <a:pt x="33" y="396"/>
                  </a:lnTo>
                  <a:lnTo>
                    <a:pt x="33" y="396"/>
                  </a:lnTo>
                  <a:lnTo>
                    <a:pt x="27" y="395"/>
                  </a:lnTo>
                  <a:lnTo>
                    <a:pt x="20" y="394"/>
                  </a:lnTo>
                  <a:lnTo>
                    <a:pt x="14" y="391"/>
                  </a:lnTo>
                  <a:lnTo>
                    <a:pt x="10" y="387"/>
                  </a:lnTo>
                  <a:lnTo>
                    <a:pt x="6" y="382"/>
                  </a:lnTo>
                  <a:lnTo>
                    <a:pt x="3" y="377"/>
                  </a:lnTo>
                  <a:lnTo>
                    <a:pt x="1" y="371"/>
                  </a:lnTo>
                  <a:lnTo>
                    <a:pt x="0" y="36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4"/>
                  </a:lnTo>
                  <a:lnTo>
                    <a:pt x="10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8" y="0"/>
                  </a:lnTo>
                  <a:lnTo>
                    <a:pt x="244" y="2"/>
                  </a:lnTo>
                  <a:lnTo>
                    <a:pt x="250" y="5"/>
                  </a:lnTo>
                  <a:lnTo>
                    <a:pt x="254" y="9"/>
                  </a:lnTo>
                  <a:lnTo>
                    <a:pt x="258" y="14"/>
                  </a:lnTo>
                  <a:lnTo>
                    <a:pt x="262" y="20"/>
                  </a:lnTo>
                  <a:lnTo>
                    <a:pt x="264" y="26"/>
                  </a:lnTo>
                  <a:lnTo>
                    <a:pt x="265" y="33"/>
                  </a:lnTo>
                  <a:lnTo>
                    <a:pt x="265" y="363"/>
                  </a:lnTo>
                  <a:lnTo>
                    <a:pt x="265" y="363"/>
                  </a:lnTo>
                  <a:lnTo>
                    <a:pt x="264" y="371"/>
                  </a:lnTo>
                  <a:lnTo>
                    <a:pt x="262" y="377"/>
                  </a:lnTo>
                  <a:lnTo>
                    <a:pt x="258" y="382"/>
                  </a:lnTo>
                  <a:lnTo>
                    <a:pt x="254" y="387"/>
                  </a:lnTo>
                  <a:lnTo>
                    <a:pt x="250" y="391"/>
                  </a:lnTo>
                  <a:lnTo>
                    <a:pt x="244" y="394"/>
                  </a:lnTo>
                  <a:lnTo>
                    <a:pt x="238" y="395"/>
                  </a:lnTo>
                  <a:lnTo>
                    <a:pt x="232" y="396"/>
                  </a:lnTo>
                  <a:lnTo>
                    <a:pt x="232" y="396"/>
                  </a:lnTo>
                  <a:close/>
                  <a:moveTo>
                    <a:pt x="66" y="330"/>
                  </a:moveTo>
                  <a:lnTo>
                    <a:pt x="198" y="330"/>
                  </a:lnTo>
                  <a:lnTo>
                    <a:pt x="198" y="66"/>
                  </a:lnTo>
                  <a:lnTo>
                    <a:pt x="66" y="66"/>
                  </a:lnTo>
                  <a:lnTo>
                    <a:pt x="66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00" name="Freeform 831">
              <a:extLst>
                <a:ext uri="{FF2B5EF4-FFF2-40B4-BE49-F238E27FC236}">
                  <a16:creationId xmlns:a16="http://schemas.microsoft.com/office/drawing/2014/main" id="{6862E791-476B-471A-BEB1-8777385869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59888" y="3803651"/>
              <a:ext cx="60325" cy="165100"/>
            </a:xfrm>
            <a:custGeom>
              <a:avLst/>
              <a:gdLst>
                <a:gd name="T0" fmla="*/ 231 w 264"/>
                <a:gd name="T1" fmla="*/ 727 h 727"/>
                <a:gd name="T2" fmla="*/ 33 w 264"/>
                <a:gd name="T3" fmla="*/ 727 h 727"/>
                <a:gd name="T4" fmla="*/ 33 w 264"/>
                <a:gd name="T5" fmla="*/ 727 h 727"/>
                <a:gd name="T6" fmla="*/ 26 w 264"/>
                <a:gd name="T7" fmla="*/ 726 h 727"/>
                <a:gd name="T8" fmla="*/ 20 w 264"/>
                <a:gd name="T9" fmla="*/ 725 h 727"/>
                <a:gd name="T10" fmla="*/ 15 w 264"/>
                <a:gd name="T11" fmla="*/ 722 h 727"/>
                <a:gd name="T12" fmla="*/ 9 w 264"/>
                <a:gd name="T13" fmla="*/ 718 h 727"/>
                <a:gd name="T14" fmla="*/ 5 w 264"/>
                <a:gd name="T15" fmla="*/ 713 h 727"/>
                <a:gd name="T16" fmla="*/ 2 w 264"/>
                <a:gd name="T17" fmla="*/ 708 h 727"/>
                <a:gd name="T18" fmla="*/ 0 w 264"/>
                <a:gd name="T19" fmla="*/ 702 h 727"/>
                <a:gd name="T20" fmla="*/ 0 w 264"/>
                <a:gd name="T21" fmla="*/ 694 h 727"/>
                <a:gd name="T22" fmla="*/ 0 w 264"/>
                <a:gd name="T23" fmla="*/ 33 h 727"/>
                <a:gd name="T24" fmla="*/ 0 w 264"/>
                <a:gd name="T25" fmla="*/ 33 h 727"/>
                <a:gd name="T26" fmla="*/ 0 w 264"/>
                <a:gd name="T27" fmla="*/ 27 h 727"/>
                <a:gd name="T28" fmla="*/ 2 w 264"/>
                <a:gd name="T29" fmla="*/ 20 h 727"/>
                <a:gd name="T30" fmla="*/ 5 w 264"/>
                <a:gd name="T31" fmla="*/ 14 h 727"/>
                <a:gd name="T32" fmla="*/ 9 w 264"/>
                <a:gd name="T33" fmla="*/ 9 h 727"/>
                <a:gd name="T34" fmla="*/ 15 w 264"/>
                <a:gd name="T35" fmla="*/ 6 h 727"/>
                <a:gd name="T36" fmla="*/ 20 w 264"/>
                <a:gd name="T37" fmla="*/ 3 h 727"/>
                <a:gd name="T38" fmla="*/ 26 w 264"/>
                <a:gd name="T39" fmla="*/ 1 h 727"/>
                <a:gd name="T40" fmla="*/ 33 w 264"/>
                <a:gd name="T41" fmla="*/ 0 h 727"/>
                <a:gd name="T42" fmla="*/ 231 w 264"/>
                <a:gd name="T43" fmla="*/ 0 h 727"/>
                <a:gd name="T44" fmla="*/ 231 w 264"/>
                <a:gd name="T45" fmla="*/ 0 h 727"/>
                <a:gd name="T46" fmla="*/ 238 w 264"/>
                <a:gd name="T47" fmla="*/ 1 h 727"/>
                <a:gd name="T48" fmla="*/ 244 w 264"/>
                <a:gd name="T49" fmla="*/ 3 h 727"/>
                <a:gd name="T50" fmla="*/ 250 w 264"/>
                <a:gd name="T51" fmla="*/ 6 h 727"/>
                <a:gd name="T52" fmla="*/ 255 w 264"/>
                <a:gd name="T53" fmla="*/ 9 h 727"/>
                <a:gd name="T54" fmla="*/ 259 w 264"/>
                <a:gd name="T55" fmla="*/ 14 h 727"/>
                <a:gd name="T56" fmla="*/ 262 w 264"/>
                <a:gd name="T57" fmla="*/ 20 h 727"/>
                <a:gd name="T58" fmla="*/ 264 w 264"/>
                <a:gd name="T59" fmla="*/ 27 h 727"/>
                <a:gd name="T60" fmla="*/ 264 w 264"/>
                <a:gd name="T61" fmla="*/ 33 h 727"/>
                <a:gd name="T62" fmla="*/ 264 w 264"/>
                <a:gd name="T63" fmla="*/ 694 h 727"/>
                <a:gd name="T64" fmla="*/ 264 w 264"/>
                <a:gd name="T65" fmla="*/ 694 h 727"/>
                <a:gd name="T66" fmla="*/ 264 w 264"/>
                <a:gd name="T67" fmla="*/ 702 h 727"/>
                <a:gd name="T68" fmla="*/ 262 w 264"/>
                <a:gd name="T69" fmla="*/ 708 h 727"/>
                <a:gd name="T70" fmla="*/ 259 w 264"/>
                <a:gd name="T71" fmla="*/ 713 h 727"/>
                <a:gd name="T72" fmla="*/ 255 w 264"/>
                <a:gd name="T73" fmla="*/ 718 h 727"/>
                <a:gd name="T74" fmla="*/ 250 w 264"/>
                <a:gd name="T75" fmla="*/ 722 h 727"/>
                <a:gd name="T76" fmla="*/ 244 w 264"/>
                <a:gd name="T77" fmla="*/ 725 h 727"/>
                <a:gd name="T78" fmla="*/ 238 w 264"/>
                <a:gd name="T79" fmla="*/ 726 h 727"/>
                <a:gd name="T80" fmla="*/ 231 w 264"/>
                <a:gd name="T81" fmla="*/ 727 h 727"/>
                <a:gd name="T82" fmla="*/ 231 w 264"/>
                <a:gd name="T83" fmla="*/ 727 h 727"/>
                <a:gd name="T84" fmla="*/ 66 w 264"/>
                <a:gd name="T85" fmla="*/ 661 h 727"/>
                <a:gd name="T86" fmla="*/ 198 w 264"/>
                <a:gd name="T87" fmla="*/ 661 h 727"/>
                <a:gd name="T88" fmla="*/ 198 w 264"/>
                <a:gd name="T89" fmla="*/ 66 h 727"/>
                <a:gd name="T90" fmla="*/ 66 w 264"/>
                <a:gd name="T91" fmla="*/ 66 h 727"/>
                <a:gd name="T92" fmla="*/ 66 w 264"/>
                <a:gd name="T93" fmla="*/ 661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4" h="727">
                  <a:moveTo>
                    <a:pt x="231" y="727"/>
                  </a:moveTo>
                  <a:lnTo>
                    <a:pt x="33" y="727"/>
                  </a:lnTo>
                  <a:lnTo>
                    <a:pt x="33" y="727"/>
                  </a:lnTo>
                  <a:lnTo>
                    <a:pt x="26" y="726"/>
                  </a:lnTo>
                  <a:lnTo>
                    <a:pt x="20" y="725"/>
                  </a:lnTo>
                  <a:lnTo>
                    <a:pt x="15" y="722"/>
                  </a:lnTo>
                  <a:lnTo>
                    <a:pt x="9" y="718"/>
                  </a:lnTo>
                  <a:lnTo>
                    <a:pt x="5" y="713"/>
                  </a:lnTo>
                  <a:lnTo>
                    <a:pt x="2" y="708"/>
                  </a:lnTo>
                  <a:lnTo>
                    <a:pt x="0" y="702"/>
                  </a:lnTo>
                  <a:lnTo>
                    <a:pt x="0" y="69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2" y="20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5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231" y="0"/>
                  </a:lnTo>
                  <a:lnTo>
                    <a:pt x="231" y="0"/>
                  </a:lnTo>
                  <a:lnTo>
                    <a:pt x="238" y="1"/>
                  </a:lnTo>
                  <a:lnTo>
                    <a:pt x="244" y="3"/>
                  </a:lnTo>
                  <a:lnTo>
                    <a:pt x="250" y="6"/>
                  </a:lnTo>
                  <a:lnTo>
                    <a:pt x="255" y="9"/>
                  </a:lnTo>
                  <a:lnTo>
                    <a:pt x="259" y="14"/>
                  </a:lnTo>
                  <a:lnTo>
                    <a:pt x="262" y="20"/>
                  </a:lnTo>
                  <a:lnTo>
                    <a:pt x="264" y="27"/>
                  </a:lnTo>
                  <a:lnTo>
                    <a:pt x="264" y="33"/>
                  </a:lnTo>
                  <a:lnTo>
                    <a:pt x="264" y="694"/>
                  </a:lnTo>
                  <a:lnTo>
                    <a:pt x="264" y="694"/>
                  </a:lnTo>
                  <a:lnTo>
                    <a:pt x="264" y="702"/>
                  </a:lnTo>
                  <a:lnTo>
                    <a:pt x="262" y="708"/>
                  </a:lnTo>
                  <a:lnTo>
                    <a:pt x="259" y="713"/>
                  </a:lnTo>
                  <a:lnTo>
                    <a:pt x="255" y="718"/>
                  </a:lnTo>
                  <a:lnTo>
                    <a:pt x="250" y="722"/>
                  </a:lnTo>
                  <a:lnTo>
                    <a:pt x="244" y="725"/>
                  </a:lnTo>
                  <a:lnTo>
                    <a:pt x="238" y="726"/>
                  </a:lnTo>
                  <a:lnTo>
                    <a:pt x="231" y="727"/>
                  </a:lnTo>
                  <a:lnTo>
                    <a:pt x="231" y="727"/>
                  </a:lnTo>
                  <a:close/>
                  <a:moveTo>
                    <a:pt x="66" y="661"/>
                  </a:moveTo>
                  <a:lnTo>
                    <a:pt x="198" y="661"/>
                  </a:lnTo>
                  <a:lnTo>
                    <a:pt x="198" y="66"/>
                  </a:lnTo>
                  <a:lnTo>
                    <a:pt x="66" y="66"/>
                  </a:lnTo>
                  <a:lnTo>
                    <a:pt x="66" y="6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01" name="Freeform 832">
              <a:extLst>
                <a:ext uri="{FF2B5EF4-FFF2-40B4-BE49-F238E27FC236}">
                  <a16:creationId xmlns:a16="http://schemas.microsoft.com/office/drawing/2014/main" id="{204B64F2-B0CB-4AB4-95B5-6F22441889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0375" y="3833813"/>
              <a:ext cx="60325" cy="134938"/>
            </a:xfrm>
            <a:custGeom>
              <a:avLst/>
              <a:gdLst>
                <a:gd name="T0" fmla="*/ 232 w 265"/>
                <a:gd name="T1" fmla="*/ 595 h 595"/>
                <a:gd name="T2" fmla="*/ 34 w 265"/>
                <a:gd name="T3" fmla="*/ 595 h 595"/>
                <a:gd name="T4" fmla="*/ 34 w 265"/>
                <a:gd name="T5" fmla="*/ 595 h 595"/>
                <a:gd name="T6" fmla="*/ 27 w 265"/>
                <a:gd name="T7" fmla="*/ 594 h 595"/>
                <a:gd name="T8" fmla="*/ 21 w 265"/>
                <a:gd name="T9" fmla="*/ 593 h 595"/>
                <a:gd name="T10" fmla="*/ 15 w 265"/>
                <a:gd name="T11" fmla="*/ 590 h 595"/>
                <a:gd name="T12" fmla="*/ 10 w 265"/>
                <a:gd name="T13" fmla="*/ 586 h 595"/>
                <a:gd name="T14" fmla="*/ 7 w 265"/>
                <a:gd name="T15" fmla="*/ 581 h 595"/>
                <a:gd name="T16" fmla="*/ 4 w 265"/>
                <a:gd name="T17" fmla="*/ 576 h 595"/>
                <a:gd name="T18" fmla="*/ 2 w 265"/>
                <a:gd name="T19" fmla="*/ 570 h 595"/>
                <a:gd name="T20" fmla="*/ 0 w 265"/>
                <a:gd name="T21" fmla="*/ 562 h 595"/>
                <a:gd name="T22" fmla="*/ 0 w 265"/>
                <a:gd name="T23" fmla="*/ 33 h 595"/>
                <a:gd name="T24" fmla="*/ 0 w 265"/>
                <a:gd name="T25" fmla="*/ 33 h 595"/>
                <a:gd name="T26" fmla="*/ 2 w 265"/>
                <a:gd name="T27" fmla="*/ 26 h 595"/>
                <a:gd name="T28" fmla="*/ 4 w 265"/>
                <a:gd name="T29" fmla="*/ 20 h 595"/>
                <a:gd name="T30" fmla="*/ 7 w 265"/>
                <a:gd name="T31" fmla="*/ 15 h 595"/>
                <a:gd name="T32" fmla="*/ 10 w 265"/>
                <a:gd name="T33" fmla="*/ 9 h 595"/>
                <a:gd name="T34" fmla="*/ 15 w 265"/>
                <a:gd name="T35" fmla="*/ 5 h 595"/>
                <a:gd name="T36" fmla="*/ 21 w 265"/>
                <a:gd name="T37" fmla="*/ 2 h 595"/>
                <a:gd name="T38" fmla="*/ 27 w 265"/>
                <a:gd name="T39" fmla="*/ 1 h 595"/>
                <a:gd name="T40" fmla="*/ 34 w 265"/>
                <a:gd name="T41" fmla="*/ 0 h 595"/>
                <a:gd name="T42" fmla="*/ 232 w 265"/>
                <a:gd name="T43" fmla="*/ 0 h 595"/>
                <a:gd name="T44" fmla="*/ 232 w 265"/>
                <a:gd name="T45" fmla="*/ 0 h 595"/>
                <a:gd name="T46" fmla="*/ 239 w 265"/>
                <a:gd name="T47" fmla="*/ 1 h 595"/>
                <a:gd name="T48" fmla="*/ 245 w 265"/>
                <a:gd name="T49" fmla="*/ 2 h 595"/>
                <a:gd name="T50" fmla="*/ 251 w 265"/>
                <a:gd name="T51" fmla="*/ 5 h 595"/>
                <a:gd name="T52" fmla="*/ 255 w 265"/>
                <a:gd name="T53" fmla="*/ 9 h 595"/>
                <a:gd name="T54" fmla="*/ 259 w 265"/>
                <a:gd name="T55" fmla="*/ 15 h 595"/>
                <a:gd name="T56" fmla="*/ 262 w 265"/>
                <a:gd name="T57" fmla="*/ 20 h 595"/>
                <a:gd name="T58" fmla="*/ 264 w 265"/>
                <a:gd name="T59" fmla="*/ 26 h 595"/>
                <a:gd name="T60" fmla="*/ 265 w 265"/>
                <a:gd name="T61" fmla="*/ 33 h 595"/>
                <a:gd name="T62" fmla="*/ 265 w 265"/>
                <a:gd name="T63" fmla="*/ 562 h 595"/>
                <a:gd name="T64" fmla="*/ 265 w 265"/>
                <a:gd name="T65" fmla="*/ 562 h 595"/>
                <a:gd name="T66" fmla="*/ 264 w 265"/>
                <a:gd name="T67" fmla="*/ 570 h 595"/>
                <a:gd name="T68" fmla="*/ 262 w 265"/>
                <a:gd name="T69" fmla="*/ 576 h 595"/>
                <a:gd name="T70" fmla="*/ 259 w 265"/>
                <a:gd name="T71" fmla="*/ 581 h 595"/>
                <a:gd name="T72" fmla="*/ 255 w 265"/>
                <a:gd name="T73" fmla="*/ 586 h 595"/>
                <a:gd name="T74" fmla="*/ 251 w 265"/>
                <a:gd name="T75" fmla="*/ 590 h 595"/>
                <a:gd name="T76" fmla="*/ 245 w 265"/>
                <a:gd name="T77" fmla="*/ 593 h 595"/>
                <a:gd name="T78" fmla="*/ 239 w 265"/>
                <a:gd name="T79" fmla="*/ 594 h 595"/>
                <a:gd name="T80" fmla="*/ 232 w 265"/>
                <a:gd name="T81" fmla="*/ 595 h 595"/>
                <a:gd name="T82" fmla="*/ 232 w 265"/>
                <a:gd name="T83" fmla="*/ 595 h 595"/>
                <a:gd name="T84" fmla="*/ 67 w 265"/>
                <a:gd name="T85" fmla="*/ 529 h 595"/>
                <a:gd name="T86" fmla="*/ 199 w 265"/>
                <a:gd name="T87" fmla="*/ 529 h 595"/>
                <a:gd name="T88" fmla="*/ 199 w 265"/>
                <a:gd name="T89" fmla="*/ 66 h 595"/>
                <a:gd name="T90" fmla="*/ 67 w 265"/>
                <a:gd name="T91" fmla="*/ 66 h 595"/>
                <a:gd name="T92" fmla="*/ 67 w 265"/>
                <a:gd name="T93" fmla="*/ 52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595">
                  <a:moveTo>
                    <a:pt x="232" y="595"/>
                  </a:moveTo>
                  <a:lnTo>
                    <a:pt x="34" y="595"/>
                  </a:lnTo>
                  <a:lnTo>
                    <a:pt x="34" y="595"/>
                  </a:lnTo>
                  <a:lnTo>
                    <a:pt x="27" y="594"/>
                  </a:lnTo>
                  <a:lnTo>
                    <a:pt x="21" y="593"/>
                  </a:lnTo>
                  <a:lnTo>
                    <a:pt x="15" y="590"/>
                  </a:lnTo>
                  <a:lnTo>
                    <a:pt x="10" y="586"/>
                  </a:lnTo>
                  <a:lnTo>
                    <a:pt x="7" y="581"/>
                  </a:lnTo>
                  <a:lnTo>
                    <a:pt x="4" y="576"/>
                  </a:lnTo>
                  <a:lnTo>
                    <a:pt x="2" y="570"/>
                  </a:lnTo>
                  <a:lnTo>
                    <a:pt x="0" y="562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2" y="26"/>
                  </a:lnTo>
                  <a:lnTo>
                    <a:pt x="4" y="20"/>
                  </a:lnTo>
                  <a:lnTo>
                    <a:pt x="7" y="15"/>
                  </a:lnTo>
                  <a:lnTo>
                    <a:pt x="10" y="9"/>
                  </a:lnTo>
                  <a:lnTo>
                    <a:pt x="15" y="5"/>
                  </a:lnTo>
                  <a:lnTo>
                    <a:pt x="21" y="2"/>
                  </a:lnTo>
                  <a:lnTo>
                    <a:pt x="27" y="1"/>
                  </a:lnTo>
                  <a:lnTo>
                    <a:pt x="34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9" y="1"/>
                  </a:lnTo>
                  <a:lnTo>
                    <a:pt x="245" y="2"/>
                  </a:lnTo>
                  <a:lnTo>
                    <a:pt x="251" y="5"/>
                  </a:lnTo>
                  <a:lnTo>
                    <a:pt x="255" y="9"/>
                  </a:lnTo>
                  <a:lnTo>
                    <a:pt x="259" y="15"/>
                  </a:lnTo>
                  <a:lnTo>
                    <a:pt x="262" y="20"/>
                  </a:lnTo>
                  <a:lnTo>
                    <a:pt x="264" y="26"/>
                  </a:lnTo>
                  <a:lnTo>
                    <a:pt x="265" y="33"/>
                  </a:lnTo>
                  <a:lnTo>
                    <a:pt x="265" y="562"/>
                  </a:lnTo>
                  <a:lnTo>
                    <a:pt x="265" y="562"/>
                  </a:lnTo>
                  <a:lnTo>
                    <a:pt x="264" y="570"/>
                  </a:lnTo>
                  <a:lnTo>
                    <a:pt x="262" y="576"/>
                  </a:lnTo>
                  <a:lnTo>
                    <a:pt x="259" y="581"/>
                  </a:lnTo>
                  <a:lnTo>
                    <a:pt x="255" y="586"/>
                  </a:lnTo>
                  <a:lnTo>
                    <a:pt x="251" y="590"/>
                  </a:lnTo>
                  <a:lnTo>
                    <a:pt x="245" y="593"/>
                  </a:lnTo>
                  <a:lnTo>
                    <a:pt x="239" y="594"/>
                  </a:lnTo>
                  <a:lnTo>
                    <a:pt x="232" y="595"/>
                  </a:lnTo>
                  <a:lnTo>
                    <a:pt x="232" y="595"/>
                  </a:lnTo>
                  <a:close/>
                  <a:moveTo>
                    <a:pt x="67" y="529"/>
                  </a:moveTo>
                  <a:lnTo>
                    <a:pt x="199" y="529"/>
                  </a:lnTo>
                  <a:lnTo>
                    <a:pt x="199" y="66"/>
                  </a:lnTo>
                  <a:lnTo>
                    <a:pt x="67" y="66"/>
                  </a:lnTo>
                  <a:lnTo>
                    <a:pt x="67" y="5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02" name="Freeform 833">
              <a:extLst>
                <a:ext uri="{FF2B5EF4-FFF2-40B4-BE49-F238E27FC236}">
                  <a16:creationId xmlns:a16="http://schemas.microsoft.com/office/drawing/2014/main" id="{AB5DDB80-AA52-4222-B011-5B5C8F0A76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0863" y="3729038"/>
              <a:ext cx="60325" cy="239713"/>
            </a:xfrm>
            <a:custGeom>
              <a:avLst/>
              <a:gdLst>
                <a:gd name="T0" fmla="*/ 232 w 265"/>
                <a:gd name="T1" fmla="*/ 1058 h 1058"/>
                <a:gd name="T2" fmla="*/ 33 w 265"/>
                <a:gd name="T3" fmla="*/ 1058 h 1058"/>
                <a:gd name="T4" fmla="*/ 33 w 265"/>
                <a:gd name="T5" fmla="*/ 1058 h 1058"/>
                <a:gd name="T6" fmla="*/ 27 w 265"/>
                <a:gd name="T7" fmla="*/ 1057 h 1058"/>
                <a:gd name="T8" fmla="*/ 21 w 265"/>
                <a:gd name="T9" fmla="*/ 1056 h 1058"/>
                <a:gd name="T10" fmla="*/ 15 w 265"/>
                <a:gd name="T11" fmla="*/ 1053 h 1058"/>
                <a:gd name="T12" fmla="*/ 10 w 265"/>
                <a:gd name="T13" fmla="*/ 1049 h 1058"/>
                <a:gd name="T14" fmla="*/ 6 w 265"/>
                <a:gd name="T15" fmla="*/ 1044 h 1058"/>
                <a:gd name="T16" fmla="*/ 3 w 265"/>
                <a:gd name="T17" fmla="*/ 1039 h 1058"/>
                <a:gd name="T18" fmla="*/ 1 w 265"/>
                <a:gd name="T19" fmla="*/ 1033 h 1058"/>
                <a:gd name="T20" fmla="*/ 0 w 265"/>
                <a:gd name="T21" fmla="*/ 1025 h 1058"/>
                <a:gd name="T22" fmla="*/ 0 w 265"/>
                <a:gd name="T23" fmla="*/ 34 h 1058"/>
                <a:gd name="T24" fmla="*/ 0 w 265"/>
                <a:gd name="T25" fmla="*/ 34 h 1058"/>
                <a:gd name="T26" fmla="*/ 1 w 265"/>
                <a:gd name="T27" fmla="*/ 26 h 1058"/>
                <a:gd name="T28" fmla="*/ 3 w 265"/>
                <a:gd name="T29" fmla="*/ 20 h 1058"/>
                <a:gd name="T30" fmla="*/ 6 w 265"/>
                <a:gd name="T31" fmla="*/ 15 h 1058"/>
                <a:gd name="T32" fmla="*/ 10 w 265"/>
                <a:gd name="T33" fmla="*/ 10 h 1058"/>
                <a:gd name="T34" fmla="*/ 15 w 265"/>
                <a:gd name="T35" fmla="*/ 6 h 1058"/>
                <a:gd name="T36" fmla="*/ 21 w 265"/>
                <a:gd name="T37" fmla="*/ 3 h 1058"/>
                <a:gd name="T38" fmla="*/ 27 w 265"/>
                <a:gd name="T39" fmla="*/ 0 h 1058"/>
                <a:gd name="T40" fmla="*/ 33 w 265"/>
                <a:gd name="T41" fmla="*/ 0 h 1058"/>
                <a:gd name="T42" fmla="*/ 232 w 265"/>
                <a:gd name="T43" fmla="*/ 0 h 1058"/>
                <a:gd name="T44" fmla="*/ 232 w 265"/>
                <a:gd name="T45" fmla="*/ 0 h 1058"/>
                <a:gd name="T46" fmla="*/ 239 w 265"/>
                <a:gd name="T47" fmla="*/ 0 h 1058"/>
                <a:gd name="T48" fmla="*/ 245 w 265"/>
                <a:gd name="T49" fmla="*/ 3 h 1058"/>
                <a:gd name="T50" fmla="*/ 250 w 265"/>
                <a:gd name="T51" fmla="*/ 6 h 1058"/>
                <a:gd name="T52" fmla="*/ 255 w 265"/>
                <a:gd name="T53" fmla="*/ 10 h 1058"/>
                <a:gd name="T54" fmla="*/ 260 w 265"/>
                <a:gd name="T55" fmla="*/ 15 h 1058"/>
                <a:gd name="T56" fmla="*/ 263 w 265"/>
                <a:gd name="T57" fmla="*/ 20 h 1058"/>
                <a:gd name="T58" fmla="*/ 264 w 265"/>
                <a:gd name="T59" fmla="*/ 26 h 1058"/>
                <a:gd name="T60" fmla="*/ 265 w 265"/>
                <a:gd name="T61" fmla="*/ 34 h 1058"/>
                <a:gd name="T62" fmla="*/ 265 w 265"/>
                <a:gd name="T63" fmla="*/ 1025 h 1058"/>
                <a:gd name="T64" fmla="*/ 265 w 265"/>
                <a:gd name="T65" fmla="*/ 1025 h 1058"/>
                <a:gd name="T66" fmla="*/ 264 w 265"/>
                <a:gd name="T67" fmla="*/ 1033 h 1058"/>
                <a:gd name="T68" fmla="*/ 263 w 265"/>
                <a:gd name="T69" fmla="*/ 1039 h 1058"/>
                <a:gd name="T70" fmla="*/ 260 w 265"/>
                <a:gd name="T71" fmla="*/ 1044 h 1058"/>
                <a:gd name="T72" fmla="*/ 255 w 265"/>
                <a:gd name="T73" fmla="*/ 1049 h 1058"/>
                <a:gd name="T74" fmla="*/ 250 w 265"/>
                <a:gd name="T75" fmla="*/ 1053 h 1058"/>
                <a:gd name="T76" fmla="*/ 245 w 265"/>
                <a:gd name="T77" fmla="*/ 1056 h 1058"/>
                <a:gd name="T78" fmla="*/ 239 w 265"/>
                <a:gd name="T79" fmla="*/ 1057 h 1058"/>
                <a:gd name="T80" fmla="*/ 232 w 265"/>
                <a:gd name="T81" fmla="*/ 1058 h 1058"/>
                <a:gd name="T82" fmla="*/ 232 w 265"/>
                <a:gd name="T83" fmla="*/ 1058 h 1058"/>
                <a:gd name="T84" fmla="*/ 66 w 265"/>
                <a:gd name="T85" fmla="*/ 992 h 1058"/>
                <a:gd name="T86" fmla="*/ 199 w 265"/>
                <a:gd name="T87" fmla="*/ 992 h 1058"/>
                <a:gd name="T88" fmla="*/ 199 w 265"/>
                <a:gd name="T89" fmla="*/ 67 h 1058"/>
                <a:gd name="T90" fmla="*/ 66 w 265"/>
                <a:gd name="T91" fmla="*/ 67 h 1058"/>
                <a:gd name="T92" fmla="*/ 66 w 265"/>
                <a:gd name="T93" fmla="*/ 992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1058">
                  <a:moveTo>
                    <a:pt x="232" y="1058"/>
                  </a:moveTo>
                  <a:lnTo>
                    <a:pt x="33" y="1058"/>
                  </a:lnTo>
                  <a:lnTo>
                    <a:pt x="33" y="1058"/>
                  </a:lnTo>
                  <a:lnTo>
                    <a:pt x="27" y="1057"/>
                  </a:lnTo>
                  <a:lnTo>
                    <a:pt x="21" y="1056"/>
                  </a:lnTo>
                  <a:lnTo>
                    <a:pt x="15" y="1053"/>
                  </a:lnTo>
                  <a:lnTo>
                    <a:pt x="10" y="1049"/>
                  </a:lnTo>
                  <a:lnTo>
                    <a:pt x="6" y="1044"/>
                  </a:lnTo>
                  <a:lnTo>
                    <a:pt x="3" y="1039"/>
                  </a:lnTo>
                  <a:lnTo>
                    <a:pt x="1" y="1033"/>
                  </a:lnTo>
                  <a:lnTo>
                    <a:pt x="0" y="1025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5"/>
                  </a:lnTo>
                  <a:lnTo>
                    <a:pt x="10" y="10"/>
                  </a:lnTo>
                  <a:lnTo>
                    <a:pt x="15" y="6"/>
                  </a:lnTo>
                  <a:lnTo>
                    <a:pt x="21" y="3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9" y="0"/>
                  </a:lnTo>
                  <a:lnTo>
                    <a:pt x="245" y="3"/>
                  </a:lnTo>
                  <a:lnTo>
                    <a:pt x="250" y="6"/>
                  </a:lnTo>
                  <a:lnTo>
                    <a:pt x="255" y="10"/>
                  </a:lnTo>
                  <a:lnTo>
                    <a:pt x="260" y="15"/>
                  </a:lnTo>
                  <a:lnTo>
                    <a:pt x="263" y="20"/>
                  </a:lnTo>
                  <a:lnTo>
                    <a:pt x="264" y="26"/>
                  </a:lnTo>
                  <a:lnTo>
                    <a:pt x="265" y="34"/>
                  </a:lnTo>
                  <a:lnTo>
                    <a:pt x="265" y="1025"/>
                  </a:lnTo>
                  <a:lnTo>
                    <a:pt x="265" y="1025"/>
                  </a:lnTo>
                  <a:lnTo>
                    <a:pt x="264" y="1033"/>
                  </a:lnTo>
                  <a:lnTo>
                    <a:pt x="263" y="1039"/>
                  </a:lnTo>
                  <a:lnTo>
                    <a:pt x="260" y="1044"/>
                  </a:lnTo>
                  <a:lnTo>
                    <a:pt x="255" y="1049"/>
                  </a:lnTo>
                  <a:lnTo>
                    <a:pt x="250" y="1053"/>
                  </a:lnTo>
                  <a:lnTo>
                    <a:pt x="245" y="1056"/>
                  </a:lnTo>
                  <a:lnTo>
                    <a:pt x="239" y="1057"/>
                  </a:lnTo>
                  <a:lnTo>
                    <a:pt x="232" y="1058"/>
                  </a:lnTo>
                  <a:lnTo>
                    <a:pt x="232" y="1058"/>
                  </a:lnTo>
                  <a:close/>
                  <a:moveTo>
                    <a:pt x="66" y="992"/>
                  </a:moveTo>
                  <a:lnTo>
                    <a:pt x="199" y="992"/>
                  </a:lnTo>
                  <a:lnTo>
                    <a:pt x="199" y="67"/>
                  </a:lnTo>
                  <a:lnTo>
                    <a:pt x="66" y="67"/>
                  </a:lnTo>
                  <a:lnTo>
                    <a:pt x="66" y="9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03" name="Freeform 834">
              <a:extLst>
                <a:ext uri="{FF2B5EF4-FFF2-40B4-BE49-F238E27FC236}">
                  <a16:creationId xmlns:a16="http://schemas.microsoft.com/office/drawing/2014/main" id="{F8AB2270-5E12-4BFB-BC20-FE0C788C72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77338" y="3759201"/>
              <a:ext cx="46038" cy="44450"/>
            </a:xfrm>
            <a:custGeom>
              <a:avLst/>
              <a:gdLst>
                <a:gd name="T0" fmla="*/ 99 w 199"/>
                <a:gd name="T1" fmla="*/ 199 h 199"/>
                <a:gd name="T2" fmla="*/ 80 w 199"/>
                <a:gd name="T3" fmla="*/ 197 h 199"/>
                <a:gd name="T4" fmla="*/ 61 w 199"/>
                <a:gd name="T5" fmla="*/ 191 h 199"/>
                <a:gd name="T6" fmla="*/ 43 w 199"/>
                <a:gd name="T7" fmla="*/ 182 h 199"/>
                <a:gd name="T8" fmla="*/ 29 w 199"/>
                <a:gd name="T9" fmla="*/ 170 h 199"/>
                <a:gd name="T10" fmla="*/ 17 w 199"/>
                <a:gd name="T11" fmla="*/ 155 h 199"/>
                <a:gd name="T12" fmla="*/ 8 w 199"/>
                <a:gd name="T13" fmla="*/ 139 h 199"/>
                <a:gd name="T14" fmla="*/ 2 w 199"/>
                <a:gd name="T15" fmla="*/ 120 h 199"/>
                <a:gd name="T16" fmla="*/ 0 w 199"/>
                <a:gd name="T17" fmla="*/ 99 h 199"/>
                <a:gd name="T18" fmla="*/ 1 w 199"/>
                <a:gd name="T19" fmla="*/ 89 h 199"/>
                <a:gd name="T20" fmla="*/ 4 w 199"/>
                <a:gd name="T21" fmla="*/ 70 h 199"/>
                <a:gd name="T22" fmla="*/ 12 w 199"/>
                <a:gd name="T23" fmla="*/ 53 h 199"/>
                <a:gd name="T24" fmla="*/ 23 w 199"/>
                <a:gd name="T25" fmla="*/ 36 h 199"/>
                <a:gd name="T26" fmla="*/ 36 w 199"/>
                <a:gd name="T27" fmla="*/ 23 h 199"/>
                <a:gd name="T28" fmla="*/ 52 w 199"/>
                <a:gd name="T29" fmla="*/ 12 h 199"/>
                <a:gd name="T30" fmla="*/ 70 w 199"/>
                <a:gd name="T31" fmla="*/ 5 h 199"/>
                <a:gd name="T32" fmla="*/ 89 w 199"/>
                <a:gd name="T33" fmla="*/ 1 h 199"/>
                <a:gd name="T34" fmla="*/ 99 w 199"/>
                <a:gd name="T35" fmla="*/ 0 h 199"/>
                <a:gd name="T36" fmla="*/ 119 w 199"/>
                <a:gd name="T37" fmla="*/ 2 h 199"/>
                <a:gd name="T38" fmla="*/ 137 w 199"/>
                <a:gd name="T39" fmla="*/ 8 h 199"/>
                <a:gd name="T40" fmla="*/ 155 w 199"/>
                <a:gd name="T41" fmla="*/ 18 h 199"/>
                <a:gd name="T42" fmla="*/ 170 w 199"/>
                <a:gd name="T43" fmla="*/ 30 h 199"/>
                <a:gd name="T44" fmla="*/ 181 w 199"/>
                <a:gd name="T45" fmla="*/ 44 h 199"/>
                <a:gd name="T46" fmla="*/ 190 w 199"/>
                <a:gd name="T47" fmla="*/ 61 h 199"/>
                <a:gd name="T48" fmla="*/ 196 w 199"/>
                <a:gd name="T49" fmla="*/ 80 h 199"/>
                <a:gd name="T50" fmla="*/ 199 w 199"/>
                <a:gd name="T51" fmla="*/ 99 h 199"/>
                <a:gd name="T52" fmla="*/ 198 w 199"/>
                <a:gd name="T53" fmla="*/ 110 h 199"/>
                <a:gd name="T54" fmla="*/ 194 w 199"/>
                <a:gd name="T55" fmla="*/ 129 h 199"/>
                <a:gd name="T56" fmla="*/ 186 w 199"/>
                <a:gd name="T57" fmla="*/ 147 h 199"/>
                <a:gd name="T58" fmla="*/ 176 w 199"/>
                <a:gd name="T59" fmla="*/ 162 h 199"/>
                <a:gd name="T60" fmla="*/ 162 w 199"/>
                <a:gd name="T61" fmla="*/ 176 h 199"/>
                <a:gd name="T62" fmla="*/ 147 w 199"/>
                <a:gd name="T63" fmla="*/ 187 h 199"/>
                <a:gd name="T64" fmla="*/ 128 w 199"/>
                <a:gd name="T65" fmla="*/ 195 h 199"/>
                <a:gd name="T66" fmla="*/ 110 w 199"/>
                <a:gd name="T67" fmla="*/ 199 h 199"/>
                <a:gd name="T68" fmla="*/ 99 w 199"/>
                <a:gd name="T69" fmla="*/ 199 h 199"/>
                <a:gd name="T70" fmla="*/ 99 w 199"/>
                <a:gd name="T71" fmla="*/ 66 h 199"/>
                <a:gd name="T72" fmla="*/ 87 w 199"/>
                <a:gd name="T73" fmla="*/ 69 h 199"/>
                <a:gd name="T74" fmla="*/ 75 w 199"/>
                <a:gd name="T75" fmla="*/ 77 h 199"/>
                <a:gd name="T76" fmla="*/ 69 w 199"/>
                <a:gd name="T77" fmla="*/ 87 h 199"/>
                <a:gd name="T78" fmla="*/ 66 w 199"/>
                <a:gd name="T79" fmla="*/ 99 h 199"/>
                <a:gd name="T80" fmla="*/ 67 w 199"/>
                <a:gd name="T81" fmla="*/ 107 h 199"/>
                <a:gd name="T82" fmla="*/ 72 w 199"/>
                <a:gd name="T83" fmla="*/ 118 h 199"/>
                <a:gd name="T84" fmla="*/ 81 w 199"/>
                <a:gd name="T85" fmla="*/ 127 h 199"/>
                <a:gd name="T86" fmla="*/ 93 w 199"/>
                <a:gd name="T87" fmla="*/ 132 h 199"/>
                <a:gd name="T88" fmla="*/ 99 w 199"/>
                <a:gd name="T89" fmla="*/ 132 h 199"/>
                <a:gd name="T90" fmla="*/ 112 w 199"/>
                <a:gd name="T91" fmla="*/ 130 h 199"/>
                <a:gd name="T92" fmla="*/ 123 w 199"/>
                <a:gd name="T93" fmla="*/ 123 h 199"/>
                <a:gd name="T94" fmla="*/ 129 w 199"/>
                <a:gd name="T95" fmla="*/ 113 h 199"/>
                <a:gd name="T96" fmla="*/ 132 w 199"/>
                <a:gd name="T97" fmla="*/ 99 h 199"/>
                <a:gd name="T98" fmla="*/ 131 w 199"/>
                <a:gd name="T99" fmla="*/ 93 h 199"/>
                <a:gd name="T100" fmla="*/ 126 w 199"/>
                <a:gd name="T101" fmla="*/ 81 h 199"/>
                <a:gd name="T102" fmla="*/ 118 w 199"/>
                <a:gd name="T103" fmla="*/ 72 h 199"/>
                <a:gd name="T104" fmla="*/ 105 w 199"/>
                <a:gd name="T105" fmla="*/ 67 h 199"/>
                <a:gd name="T106" fmla="*/ 99 w 199"/>
                <a:gd name="T107" fmla="*/ 66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9" h="199">
                  <a:moveTo>
                    <a:pt x="99" y="199"/>
                  </a:moveTo>
                  <a:lnTo>
                    <a:pt x="99" y="199"/>
                  </a:lnTo>
                  <a:lnTo>
                    <a:pt x="89" y="199"/>
                  </a:lnTo>
                  <a:lnTo>
                    <a:pt x="80" y="197"/>
                  </a:lnTo>
                  <a:lnTo>
                    <a:pt x="70" y="195"/>
                  </a:lnTo>
                  <a:lnTo>
                    <a:pt x="61" y="191"/>
                  </a:lnTo>
                  <a:lnTo>
                    <a:pt x="52" y="187"/>
                  </a:lnTo>
                  <a:lnTo>
                    <a:pt x="43" y="182"/>
                  </a:lnTo>
                  <a:lnTo>
                    <a:pt x="36" y="176"/>
                  </a:lnTo>
                  <a:lnTo>
                    <a:pt x="29" y="170"/>
                  </a:lnTo>
                  <a:lnTo>
                    <a:pt x="23" y="162"/>
                  </a:lnTo>
                  <a:lnTo>
                    <a:pt x="17" y="155"/>
                  </a:lnTo>
                  <a:lnTo>
                    <a:pt x="12" y="147"/>
                  </a:lnTo>
                  <a:lnTo>
                    <a:pt x="8" y="139"/>
                  </a:lnTo>
                  <a:lnTo>
                    <a:pt x="4" y="129"/>
                  </a:lnTo>
                  <a:lnTo>
                    <a:pt x="2" y="120"/>
                  </a:lnTo>
                  <a:lnTo>
                    <a:pt x="1" y="110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1" y="89"/>
                  </a:lnTo>
                  <a:lnTo>
                    <a:pt x="2" y="80"/>
                  </a:lnTo>
                  <a:lnTo>
                    <a:pt x="4" y="70"/>
                  </a:lnTo>
                  <a:lnTo>
                    <a:pt x="8" y="61"/>
                  </a:lnTo>
                  <a:lnTo>
                    <a:pt x="12" y="53"/>
                  </a:lnTo>
                  <a:lnTo>
                    <a:pt x="17" y="44"/>
                  </a:lnTo>
                  <a:lnTo>
                    <a:pt x="23" y="36"/>
                  </a:lnTo>
                  <a:lnTo>
                    <a:pt x="29" y="30"/>
                  </a:lnTo>
                  <a:lnTo>
                    <a:pt x="36" y="23"/>
                  </a:lnTo>
                  <a:lnTo>
                    <a:pt x="43" y="18"/>
                  </a:lnTo>
                  <a:lnTo>
                    <a:pt x="52" y="12"/>
                  </a:lnTo>
                  <a:lnTo>
                    <a:pt x="61" y="8"/>
                  </a:lnTo>
                  <a:lnTo>
                    <a:pt x="70" y="5"/>
                  </a:lnTo>
                  <a:lnTo>
                    <a:pt x="80" y="2"/>
                  </a:lnTo>
                  <a:lnTo>
                    <a:pt x="89" y="1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10" y="1"/>
                  </a:lnTo>
                  <a:lnTo>
                    <a:pt x="119" y="2"/>
                  </a:lnTo>
                  <a:lnTo>
                    <a:pt x="128" y="5"/>
                  </a:lnTo>
                  <a:lnTo>
                    <a:pt x="137" y="8"/>
                  </a:lnTo>
                  <a:lnTo>
                    <a:pt x="147" y="12"/>
                  </a:lnTo>
                  <a:lnTo>
                    <a:pt x="155" y="18"/>
                  </a:lnTo>
                  <a:lnTo>
                    <a:pt x="162" y="23"/>
                  </a:lnTo>
                  <a:lnTo>
                    <a:pt x="170" y="30"/>
                  </a:lnTo>
                  <a:lnTo>
                    <a:pt x="176" y="36"/>
                  </a:lnTo>
                  <a:lnTo>
                    <a:pt x="181" y="44"/>
                  </a:lnTo>
                  <a:lnTo>
                    <a:pt x="186" y="53"/>
                  </a:lnTo>
                  <a:lnTo>
                    <a:pt x="190" y="61"/>
                  </a:lnTo>
                  <a:lnTo>
                    <a:pt x="194" y="70"/>
                  </a:lnTo>
                  <a:lnTo>
                    <a:pt x="196" y="80"/>
                  </a:lnTo>
                  <a:lnTo>
                    <a:pt x="198" y="89"/>
                  </a:lnTo>
                  <a:lnTo>
                    <a:pt x="199" y="99"/>
                  </a:lnTo>
                  <a:lnTo>
                    <a:pt x="199" y="99"/>
                  </a:lnTo>
                  <a:lnTo>
                    <a:pt x="198" y="110"/>
                  </a:lnTo>
                  <a:lnTo>
                    <a:pt x="196" y="120"/>
                  </a:lnTo>
                  <a:lnTo>
                    <a:pt x="194" y="129"/>
                  </a:lnTo>
                  <a:lnTo>
                    <a:pt x="190" y="139"/>
                  </a:lnTo>
                  <a:lnTo>
                    <a:pt x="186" y="147"/>
                  </a:lnTo>
                  <a:lnTo>
                    <a:pt x="181" y="155"/>
                  </a:lnTo>
                  <a:lnTo>
                    <a:pt x="176" y="162"/>
                  </a:lnTo>
                  <a:lnTo>
                    <a:pt x="170" y="170"/>
                  </a:lnTo>
                  <a:lnTo>
                    <a:pt x="162" y="176"/>
                  </a:lnTo>
                  <a:lnTo>
                    <a:pt x="155" y="182"/>
                  </a:lnTo>
                  <a:lnTo>
                    <a:pt x="147" y="187"/>
                  </a:lnTo>
                  <a:lnTo>
                    <a:pt x="137" y="191"/>
                  </a:lnTo>
                  <a:lnTo>
                    <a:pt x="128" y="195"/>
                  </a:lnTo>
                  <a:lnTo>
                    <a:pt x="119" y="197"/>
                  </a:lnTo>
                  <a:lnTo>
                    <a:pt x="110" y="199"/>
                  </a:lnTo>
                  <a:lnTo>
                    <a:pt x="99" y="199"/>
                  </a:lnTo>
                  <a:lnTo>
                    <a:pt x="99" y="199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3" y="67"/>
                  </a:lnTo>
                  <a:lnTo>
                    <a:pt x="87" y="69"/>
                  </a:lnTo>
                  <a:lnTo>
                    <a:pt x="81" y="72"/>
                  </a:lnTo>
                  <a:lnTo>
                    <a:pt x="75" y="77"/>
                  </a:lnTo>
                  <a:lnTo>
                    <a:pt x="72" y="81"/>
                  </a:lnTo>
                  <a:lnTo>
                    <a:pt x="69" y="87"/>
                  </a:lnTo>
                  <a:lnTo>
                    <a:pt x="67" y="93"/>
                  </a:lnTo>
                  <a:lnTo>
                    <a:pt x="66" y="99"/>
                  </a:lnTo>
                  <a:lnTo>
                    <a:pt x="66" y="99"/>
                  </a:lnTo>
                  <a:lnTo>
                    <a:pt x="67" y="107"/>
                  </a:lnTo>
                  <a:lnTo>
                    <a:pt x="69" y="113"/>
                  </a:lnTo>
                  <a:lnTo>
                    <a:pt x="72" y="118"/>
                  </a:lnTo>
                  <a:lnTo>
                    <a:pt x="75" y="123"/>
                  </a:lnTo>
                  <a:lnTo>
                    <a:pt x="81" y="127"/>
                  </a:lnTo>
                  <a:lnTo>
                    <a:pt x="87" y="130"/>
                  </a:lnTo>
                  <a:lnTo>
                    <a:pt x="93" y="132"/>
                  </a:lnTo>
                  <a:lnTo>
                    <a:pt x="99" y="132"/>
                  </a:lnTo>
                  <a:lnTo>
                    <a:pt x="99" y="132"/>
                  </a:lnTo>
                  <a:lnTo>
                    <a:pt x="105" y="132"/>
                  </a:lnTo>
                  <a:lnTo>
                    <a:pt x="112" y="130"/>
                  </a:lnTo>
                  <a:lnTo>
                    <a:pt x="118" y="127"/>
                  </a:lnTo>
                  <a:lnTo>
                    <a:pt x="123" y="123"/>
                  </a:lnTo>
                  <a:lnTo>
                    <a:pt x="126" y="118"/>
                  </a:lnTo>
                  <a:lnTo>
                    <a:pt x="129" y="113"/>
                  </a:lnTo>
                  <a:lnTo>
                    <a:pt x="131" y="107"/>
                  </a:lnTo>
                  <a:lnTo>
                    <a:pt x="132" y="99"/>
                  </a:lnTo>
                  <a:lnTo>
                    <a:pt x="132" y="99"/>
                  </a:lnTo>
                  <a:lnTo>
                    <a:pt x="131" y="93"/>
                  </a:lnTo>
                  <a:lnTo>
                    <a:pt x="129" y="87"/>
                  </a:lnTo>
                  <a:lnTo>
                    <a:pt x="126" y="81"/>
                  </a:lnTo>
                  <a:lnTo>
                    <a:pt x="123" y="77"/>
                  </a:lnTo>
                  <a:lnTo>
                    <a:pt x="118" y="72"/>
                  </a:lnTo>
                  <a:lnTo>
                    <a:pt x="112" y="69"/>
                  </a:lnTo>
                  <a:lnTo>
                    <a:pt x="105" y="67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04" name="Freeform 835">
              <a:extLst>
                <a:ext uri="{FF2B5EF4-FFF2-40B4-BE49-F238E27FC236}">
                  <a16:creationId xmlns:a16="http://schemas.microsoft.com/office/drawing/2014/main" id="{20FAB36A-3779-4427-B570-B124FB5674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67825" y="3684588"/>
              <a:ext cx="44450" cy="44450"/>
            </a:xfrm>
            <a:custGeom>
              <a:avLst/>
              <a:gdLst>
                <a:gd name="T0" fmla="*/ 99 w 198"/>
                <a:gd name="T1" fmla="*/ 198 h 198"/>
                <a:gd name="T2" fmla="*/ 79 w 198"/>
                <a:gd name="T3" fmla="*/ 196 h 198"/>
                <a:gd name="T4" fmla="*/ 60 w 198"/>
                <a:gd name="T5" fmla="*/ 190 h 198"/>
                <a:gd name="T6" fmla="*/ 44 w 198"/>
                <a:gd name="T7" fmla="*/ 181 h 198"/>
                <a:gd name="T8" fmla="*/ 29 w 198"/>
                <a:gd name="T9" fmla="*/ 169 h 198"/>
                <a:gd name="T10" fmla="*/ 17 w 198"/>
                <a:gd name="T11" fmla="*/ 154 h 198"/>
                <a:gd name="T12" fmla="*/ 7 w 198"/>
                <a:gd name="T13" fmla="*/ 137 h 198"/>
                <a:gd name="T14" fmla="*/ 2 w 198"/>
                <a:gd name="T15" fmla="*/ 119 h 198"/>
                <a:gd name="T16" fmla="*/ 0 w 198"/>
                <a:gd name="T17" fmla="*/ 99 h 198"/>
                <a:gd name="T18" fmla="*/ 0 w 198"/>
                <a:gd name="T19" fmla="*/ 89 h 198"/>
                <a:gd name="T20" fmla="*/ 4 w 198"/>
                <a:gd name="T21" fmla="*/ 69 h 198"/>
                <a:gd name="T22" fmla="*/ 12 w 198"/>
                <a:gd name="T23" fmla="*/ 51 h 198"/>
                <a:gd name="T24" fmla="*/ 23 w 198"/>
                <a:gd name="T25" fmla="*/ 36 h 198"/>
                <a:gd name="T26" fmla="*/ 36 w 198"/>
                <a:gd name="T27" fmla="*/ 22 h 198"/>
                <a:gd name="T28" fmla="*/ 52 w 198"/>
                <a:gd name="T29" fmla="*/ 11 h 198"/>
                <a:gd name="T30" fmla="*/ 70 w 198"/>
                <a:gd name="T31" fmla="*/ 4 h 198"/>
                <a:gd name="T32" fmla="*/ 89 w 198"/>
                <a:gd name="T33" fmla="*/ 0 h 198"/>
                <a:gd name="T34" fmla="*/ 99 w 198"/>
                <a:gd name="T35" fmla="*/ 0 h 198"/>
                <a:gd name="T36" fmla="*/ 119 w 198"/>
                <a:gd name="T37" fmla="*/ 2 h 198"/>
                <a:gd name="T38" fmla="*/ 138 w 198"/>
                <a:gd name="T39" fmla="*/ 7 h 198"/>
                <a:gd name="T40" fmla="*/ 154 w 198"/>
                <a:gd name="T41" fmla="*/ 16 h 198"/>
                <a:gd name="T42" fmla="*/ 169 w 198"/>
                <a:gd name="T43" fmla="*/ 29 h 198"/>
                <a:gd name="T44" fmla="*/ 181 w 198"/>
                <a:gd name="T45" fmla="*/ 43 h 198"/>
                <a:gd name="T46" fmla="*/ 191 w 198"/>
                <a:gd name="T47" fmla="*/ 60 h 198"/>
                <a:gd name="T48" fmla="*/ 196 w 198"/>
                <a:gd name="T49" fmla="*/ 78 h 198"/>
                <a:gd name="T50" fmla="*/ 198 w 198"/>
                <a:gd name="T51" fmla="*/ 99 h 198"/>
                <a:gd name="T52" fmla="*/ 198 w 198"/>
                <a:gd name="T53" fmla="*/ 109 h 198"/>
                <a:gd name="T54" fmla="*/ 194 w 198"/>
                <a:gd name="T55" fmla="*/ 128 h 198"/>
                <a:gd name="T56" fmla="*/ 187 w 198"/>
                <a:gd name="T57" fmla="*/ 146 h 198"/>
                <a:gd name="T58" fmla="*/ 175 w 198"/>
                <a:gd name="T59" fmla="*/ 162 h 198"/>
                <a:gd name="T60" fmla="*/ 162 w 198"/>
                <a:gd name="T61" fmla="*/ 176 h 198"/>
                <a:gd name="T62" fmla="*/ 146 w 198"/>
                <a:gd name="T63" fmla="*/ 186 h 198"/>
                <a:gd name="T64" fmla="*/ 129 w 198"/>
                <a:gd name="T65" fmla="*/ 193 h 198"/>
                <a:gd name="T66" fmla="*/ 109 w 198"/>
                <a:gd name="T67" fmla="*/ 197 h 198"/>
                <a:gd name="T68" fmla="*/ 99 w 198"/>
                <a:gd name="T69" fmla="*/ 198 h 198"/>
                <a:gd name="T70" fmla="*/ 99 w 198"/>
                <a:gd name="T71" fmla="*/ 66 h 198"/>
                <a:gd name="T72" fmla="*/ 86 w 198"/>
                <a:gd name="T73" fmla="*/ 68 h 198"/>
                <a:gd name="T74" fmla="*/ 76 w 198"/>
                <a:gd name="T75" fmla="*/ 75 h 198"/>
                <a:gd name="T76" fmla="*/ 69 w 198"/>
                <a:gd name="T77" fmla="*/ 86 h 198"/>
                <a:gd name="T78" fmla="*/ 65 w 198"/>
                <a:gd name="T79" fmla="*/ 99 h 198"/>
                <a:gd name="T80" fmla="*/ 66 w 198"/>
                <a:gd name="T81" fmla="*/ 105 h 198"/>
                <a:gd name="T82" fmla="*/ 72 w 198"/>
                <a:gd name="T83" fmla="*/ 118 h 198"/>
                <a:gd name="T84" fmla="*/ 81 w 198"/>
                <a:gd name="T85" fmla="*/ 126 h 198"/>
                <a:gd name="T86" fmla="*/ 92 w 198"/>
                <a:gd name="T87" fmla="*/ 131 h 198"/>
                <a:gd name="T88" fmla="*/ 99 w 198"/>
                <a:gd name="T89" fmla="*/ 132 h 198"/>
                <a:gd name="T90" fmla="*/ 112 w 198"/>
                <a:gd name="T91" fmla="*/ 129 h 198"/>
                <a:gd name="T92" fmla="*/ 122 w 198"/>
                <a:gd name="T93" fmla="*/ 122 h 198"/>
                <a:gd name="T94" fmla="*/ 130 w 198"/>
                <a:gd name="T95" fmla="*/ 112 h 198"/>
                <a:gd name="T96" fmla="*/ 132 w 198"/>
                <a:gd name="T97" fmla="*/ 99 h 198"/>
                <a:gd name="T98" fmla="*/ 132 w 198"/>
                <a:gd name="T99" fmla="*/ 92 h 198"/>
                <a:gd name="T100" fmla="*/ 127 w 198"/>
                <a:gd name="T101" fmla="*/ 80 h 198"/>
                <a:gd name="T102" fmla="*/ 117 w 198"/>
                <a:gd name="T103" fmla="*/ 71 h 198"/>
                <a:gd name="T104" fmla="*/ 106 w 198"/>
                <a:gd name="T105" fmla="*/ 66 h 198"/>
                <a:gd name="T106" fmla="*/ 99 w 198"/>
                <a:gd name="T107" fmla="*/ 6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198">
                  <a:moveTo>
                    <a:pt x="99" y="198"/>
                  </a:moveTo>
                  <a:lnTo>
                    <a:pt x="99" y="198"/>
                  </a:lnTo>
                  <a:lnTo>
                    <a:pt x="89" y="197"/>
                  </a:lnTo>
                  <a:lnTo>
                    <a:pt x="79" y="196"/>
                  </a:lnTo>
                  <a:lnTo>
                    <a:pt x="70" y="193"/>
                  </a:lnTo>
                  <a:lnTo>
                    <a:pt x="60" y="190"/>
                  </a:lnTo>
                  <a:lnTo>
                    <a:pt x="52" y="186"/>
                  </a:lnTo>
                  <a:lnTo>
                    <a:pt x="44" y="181"/>
                  </a:lnTo>
                  <a:lnTo>
                    <a:pt x="36" y="176"/>
                  </a:lnTo>
                  <a:lnTo>
                    <a:pt x="29" y="169"/>
                  </a:lnTo>
                  <a:lnTo>
                    <a:pt x="23" y="162"/>
                  </a:lnTo>
                  <a:lnTo>
                    <a:pt x="17" y="154"/>
                  </a:lnTo>
                  <a:lnTo>
                    <a:pt x="12" y="146"/>
                  </a:lnTo>
                  <a:lnTo>
                    <a:pt x="7" y="137"/>
                  </a:lnTo>
                  <a:lnTo>
                    <a:pt x="4" y="128"/>
                  </a:lnTo>
                  <a:lnTo>
                    <a:pt x="2" y="119"/>
                  </a:lnTo>
                  <a:lnTo>
                    <a:pt x="0" y="10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89"/>
                  </a:lnTo>
                  <a:lnTo>
                    <a:pt x="2" y="78"/>
                  </a:lnTo>
                  <a:lnTo>
                    <a:pt x="4" y="69"/>
                  </a:lnTo>
                  <a:lnTo>
                    <a:pt x="7" y="60"/>
                  </a:lnTo>
                  <a:lnTo>
                    <a:pt x="12" y="51"/>
                  </a:lnTo>
                  <a:lnTo>
                    <a:pt x="17" y="43"/>
                  </a:lnTo>
                  <a:lnTo>
                    <a:pt x="23" y="36"/>
                  </a:lnTo>
                  <a:lnTo>
                    <a:pt x="29" y="29"/>
                  </a:lnTo>
                  <a:lnTo>
                    <a:pt x="36" y="22"/>
                  </a:lnTo>
                  <a:lnTo>
                    <a:pt x="44" y="16"/>
                  </a:lnTo>
                  <a:lnTo>
                    <a:pt x="52" y="11"/>
                  </a:lnTo>
                  <a:lnTo>
                    <a:pt x="60" y="7"/>
                  </a:lnTo>
                  <a:lnTo>
                    <a:pt x="70" y="4"/>
                  </a:lnTo>
                  <a:lnTo>
                    <a:pt x="79" y="2"/>
                  </a:lnTo>
                  <a:lnTo>
                    <a:pt x="8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09" y="0"/>
                  </a:lnTo>
                  <a:lnTo>
                    <a:pt x="119" y="2"/>
                  </a:lnTo>
                  <a:lnTo>
                    <a:pt x="129" y="4"/>
                  </a:lnTo>
                  <a:lnTo>
                    <a:pt x="138" y="7"/>
                  </a:lnTo>
                  <a:lnTo>
                    <a:pt x="146" y="11"/>
                  </a:lnTo>
                  <a:lnTo>
                    <a:pt x="154" y="16"/>
                  </a:lnTo>
                  <a:lnTo>
                    <a:pt x="162" y="22"/>
                  </a:lnTo>
                  <a:lnTo>
                    <a:pt x="169" y="29"/>
                  </a:lnTo>
                  <a:lnTo>
                    <a:pt x="175" y="36"/>
                  </a:lnTo>
                  <a:lnTo>
                    <a:pt x="181" y="43"/>
                  </a:lnTo>
                  <a:lnTo>
                    <a:pt x="187" y="51"/>
                  </a:lnTo>
                  <a:lnTo>
                    <a:pt x="191" y="60"/>
                  </a:lnTo>
                  <a:lnTo>
                    <a:pt x="194" y="69"/>
                  </a:lnTo>
                  <a:lnTo>
                    <a:pt x="196" y="78"/>
                  </a:lnTo>
                  <a:lnTo>
                    <a:pt x="198" y="89"/>
                  </a:lnTo>
                  <a:lnTo>
                    <a:pt x="198" y="99"/>
                  </a:lnTo>
                  <a:lnTo>
                    <a:pt x="198" y="99"/>
                  </a:lnTo>
                  <a:lnTo>
                    <a:pt x="198" y="109"/>
                  </a:lnTo>
                  <a:lnTo>
                    <a:pt x="196" y="119"/>
                  </a:lnTo>
                  <a:lnTo>
                    <a:pt x="194" y="128"/>
                  </a:lnTo>
                  <a:lnTo>
                    <a:pt x="191" y="137"/>
                  </a:lnTo>
                  <a:lnTo>
                    <a:pt x="187" y="146"/>
                  </a:lnTo>
                  <a:lnTo>
                    <a:pt x="181" y="154"/>
                  </a:lnTo>
                  <a:lnTo>
                    <a:pt x="175" y="162"/>
                  </a:lnTo>
                  <a:lnTo>
                    <a:pt x="169" y="169"/>
                  </a:lnTo>
                  <a:lnTo>
                    <a:pt x="162" y="176"/>
                  </a:lnTo>
                  <a:lnTo>
                    <a:pt x="154" y="181"/>
                  </a:lnTo>
                  <a:lnTo>
                    <a:pt x="146" y="186"/>
                  </a:lnTo>
                  <a:lnTo>
                    <a:pt x="138" y="190"/>
                  </a:lnTo>
                  <a:lnTo>
                    <a:pt x="129" y="193"/>
                  </a:lnTo>
                  <a:lnTo>
                    <a:pt x="119" y="196"/>
                  </a:lnTo>
                  <a:lnTo>
                    <a:pt x="109" y="197"/>
                  </a:lnTo>
                  <a:lnTo>
                    <a:pt x="99" y="198"/>
                  </a:lnTo>
                  <a:lnTo>
                    <a:pt x="99" y="198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2" y="66"/>
                  </a:lnTo>
                  <a:lnTo>
                    <a:pt x="86" y="68"/>
                  </a:lnTo>
                  <a:lnTo>
                    <a:pt x="81" y="71"/>
                  </a:lnTo>
                  <a:lnTo>
                    <a:pt x="76" y="75"/>
                  </a:lnTo>
                  <a:lnTo>
                    <a:pt x="72" y="80"/>
                  </a:lnTo>
                  <a:lnTo>
                    <a:pt x="69" y="86"/>
                  </a:lnTo>
                  <a:lnTo>
                    <a:pt x="66" y="92"/>
                  </a:lnTo>
                  <a:lnTo>
                    <a:pt x="65" y="99"/>
                  </a:lnTo>
                  <a:lnTo>
                    <a:pt x="65" y="99"/>
                  </a:lnTo>
                  <a:lnTo>
                    <a:pt x="66" y="105"/>
                  </a:lnTo>
                  <a:lnTo>
                    <a:pt x="69" y="112"/>
                  </a:lnTo>
                  <a:lnTo>
                    <a:pt x="72" y="118"/>
                  </a:lnTo>
                  <a:lnTo>
                    <a:pt x="76" y="122"/>
                  </a:lnTo>
                  <a:lnTo>
                    <a:pt x="81" y="126"/>
                  </a:lnTo>
                  <a:lnTo>
                    <a:pt x="86" y="129"/>
                  </a:lnTo>
                  <a:lnTo>
                    <a:pt x="92" y="131"/>
                  </a:lnTo>
                  <a:lnTo>
                    <a:pt x="99" y="132"/>
                  </a:lnTo>
                  <a:lnTo>
                    <a:pt x="99" y="132"/>
                  </a:lnTo>
                  <a:lnTo>
                    <a:pt x="106" y="131"/>
                  </a:lnTo>
                  <a:lnTo>
                    <a:pt x="112" y="129"/>
                  </a:lnTo>
                  <a:lnTo>
                    <a:pt x="117" y="126"/>
                  </a:lnTo>
                  <a:lnTo>
                    <a:pt x="122" y="122"/>
                  </a:lnTo>
                  <a:lnTo>
                    <a:pt x="127" y="118"/>
                  </a:lnTo>
                  <a:lnTo>
                    <a:pt x="130" y="112"/>
                  </a:lnTo>
                  <a:lnTo>
                    <a:pt x="132" y="105"/>
                  </a:lnTo>
                  <a:lnTo>
                    <a:pt x="132" y="99"/>
                  </a:lnTo>
                  <a:lnTo>
                    <a:pt x="132" y="99"/>
                  </a:lnTo>
                  <a:lnTo>
                    <a:pt x="132" y="92"/>
                  </a:lnTo>
                  <a:lnTo>
                    <a:pt x="130" y="86"/>
                  </a:lnTo>
                  <a:lnTo>
                    <a:pt x="127" y="80"/>
                  </a:lnTo>
                  <a:lnTo>
                    <a:pt x="122" y="75"/>
                  </a:lnTo>
                  <a:lnTo>
                    <a:pt x="117" y="71"/>
                  </a:lnTo>
                  <a:lnTo>
                    <a:pt x="112" y="68"/>
                  </a:lnTo>
                  <a:lnTo>
                    <a:pt x="106" y="66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05" name="Freeform 836">
              <a:extLst>
                <a:ext uri="{FF2B5EF4-FFF2-40B4-BE49-F238E27FC236}">
                  <a16:creationId xmlns:a16="http://schemas.microsoft.com/office/drawing/2014/main" id="{E7BD2329-1646-4F1F-8BA9-E8B7776AAA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8313" y="3714751"/>
              <a:ext cx="44450" cy="44450"/>
            </a:xfrm>
            <a:custGeom>
              <a:avLst/>
              <a:gdLst>
                <a:gd name="T0" fmla="*/ 99 w 198"/>
                <a:gd name="T1" fmla="*/ 198 h 198"/>
                <a:gd name="T2" fmla="*/ 79 w 198"/>
                <a:gd name="T3" fmla="*/ 196 h 198"/>
                <a:gd name="T4" fmla="*/ 61 w 198"/>
                <a:gd name="T5" fmla="*/ 191 h 198"/>
                <a:gd name="T6" fmla="*/ 43 w 198"/>
                <a:gd name="T7" fmla="*/ 181 h 198"/>
                <a:gd name="T8" fmla="*/ 29 w 198"/>
                <a:gd name="T9" fmla="*/ 169 h 198"/>
                <a:gd name="T10" fmla="*/ 16 w 198"/>
                <a:gd name="T11" fmla="*/ 154 h 198"/>
                <a:gd name="T12" fmla="*/ 8 w 198"/>
                <a:gd name="T13" fmla="*/ 138 h 198"/>
                <a:gd name="T14" fmla="*/ 2 w 198"/>
                <a:gd name="T15" fmla="*/ 119 h 198"/>
                <a:gd name="T16" fmla="*/ 0 w 198"/>
                <a:gd name="T17" fmla="*/ 100 h 198"/>
                <a:gd name="T18" fmla="*/ 1 w 198"/>
                <a:gd name="T19" fmla="*/ 89 h 198"/>
                <a:gd name="T20" fmla="*/ 4 w 198"/>
                <a:gd name="T21" fmla="*/ 70 h 198"/>
                <a:gd name="T22" fmla="*/ 12 w 198"/>
                <a:gd name="T23" fmla="*/ 52 h 198"/>
                <a:gd name="T24" fmla="*/ 22 w 198"/>
                <a:gd name="T25" fmla="*/ 36 h 198"/>
                <a:gd name="T26" fmla="*/ 36 w 198"/>
                <a:gd name="T27" fmla="*/ 23 h 198"/>
                <a:gd name="T28" fmla="*/ 51 w 198"/>
                <a:gd name="T29" fmla="*/ 12 h 198"/>
                <a:gd name="T30" fmla="*/ 69 w 198"/>
                <a:gd name="T31" fmla="*/ 4 h 198"/>
                <a:gd name="T32" fmla="*/ 89 w 198"/>
                <a:gd name="T33" fmla="*/ 0 h 198"/>
                <a:gd name="T34" fmla="*/ 99 w 198"/>
                <a:gd name="T35" fmla="*/ 0 h 198"/>
                <a:gd name="T36" fmla="*/ 119 w 198"/>
                <a:gd name="T37" fmla="*/ 2 h 198"/>
                <a:gd name="T38" fmla="*/ 137 w 198"/>
                <a:gd name="T39" fmla="*/ 7 h 198"/>
                <a:gd name="T40" fmla="*/ 154 w 198"/>
                <a:gd name="T41" fmla="*/ 17 h 198"/>
                <a:gd name="T42" fmla="*/ 169 w 198"/>
                <a:gd name="T43" fmla="*/ 29 h 198"/>
                <a:gd name="T44" fmla="*/ 181 w 198"/>
                <a:gd name="T45" fmla="*/ 44 h 198"/>
                <a:gd name="T46" fmla="*/ 190 w 198"/>
                <a:gd name="T47" fmla="*/ 60 h 198"/>
                <a:gd name="T48" fmla="*/ 196 w 198"/>
                <a:gd name="T49" fmla="*/ 79 h 198"/>
                <a:gd name="T50" fmla="*/ 198 w 198"/>
                <a:gd name="T51" fmla="*/ 100 h 198"/>
                <a:gd name="T52" fmla="*/ 197 w 198"/>
                <a:gd name="T53" fmla="*/ 109 h 198"/>
                <a:gd name="T54" fmla="*/ 193 w 198"/>
                <a:gd name="T55" fmla="*/ 129 h 198"/>
                <a:gd name="T56" fmla="*/ 186 w 198"/>
                <a:gd name="T57" fmla="*/ 146 h 198"/>
                <a:gd name="T58" fmla="*/ 176 w 198"/>
                <a:gd name="T59" fmla="*/ 163 h 198"/>
                <a:gd name="T60" fmla="*/ 162 w 198"/>
                <a:gd name="T61" fmla="*/ 176 h 198"/>
                <a:gd name="T62" fmla="*/ 147 w 198"/>
                <a:gd name="T63" fmla="*/ 187 h 198"/>
                <a:gd name="T64" fmla="*/ 128 w 198"/>
                <a:gd name="T65" fmla="*/ 194 h 198"/>
                <a:gd name="T66" fmla="*/ 109 w 198"/>
                <a:gd name="T67" fmla="*/ 198 h 198"/>
                <a:gd name="T68" fmla="*/ 99 w 198"/>
                <a:gd name="T69" fmla="*/ 198 h 198"/>
                <a:gd name="T70" fmla="*/ 99 w 198"/>
                <a:gd name="T71" fmla="*/ 66 h 198"/>
                <a:gd name="T72" fmla="*/ 85 w 198"/>
                <a:gd name="T73" fmla="*/ 69 h 198"/>
                <a:gd name="T74" fmla="*/ 75 w 198"/>
                <a:gd name="T75" fmla="*/ 76 h 198"/>
                <a:gd name="T76" fmla="*/ 68 w 198"/>
                <a:gd name="T77" fmla="*/ 86 h 198"/>
                <a:gd name="T78" fmla="*/ 66 w 198"/>
                <a:gd name="T79" fmla="*/ 100 h 198"/>
                <a:gd name="T80" fmla="*/ 67 w 198"/>
                <a:gd name="T81" fmla="*/ 106 h 198"/>
                <a:gd name="T82" fmla="*/ 71 w 198"/>
                <a:gd name="T83" fmla="*/ 117 h 198"/>
                <a:gd name="T84" fmla="*/ 80 w 198"/>
                <a:gd name="T85" fmla="*/ 126 h 198"/>
                <a:gd name="T86" fmla="*/ 92 w 198"/>
                <a:gd name="T87" fmla="*/ 132 h 198"/>
                <a:gd name="T88" fmla="*/ 99 w 198"/>
                <a:gd name="T89" fmla="*/ 133 h 198"/>
                <a:gd name="T90" fmla="*/ 111 w 198"/>
                <a:gd name="T91" fmla="*/ 130 h 198"/>
                <a:gd name="T92" fmla="*/ 122 w 198"/>
                <a:gd name="T93" fmla="*/ 122 h 198"/>
                <a:gd name="T94" fmla="*/ 129 w 198"/>
                <a:gd name="T95" fmla="*/ 112 h 198"/>
                <a:gd name="T96" fmla="*/ 132 w 198"/>
                <a:gd name="T97" fmla="*/ 100 h 198"/>
                <a:gd name="T98" fmla="*/ 131 w 198"/>
                <a:gd name="T99" fmla="*/ 92 h 198"/>
                <a:gd name="T100" fmla="*/ 126 w 198"/>
                <a:gd name="T101" fmla="*/ 81 h 198"/>
                <a:gd name="T102" fmla="*/ 118 w 198"/>
                <a:gd name="T103" fmla="*/ 72 h 198"/>
                <a:gd name="T104" fmla="*/ 105 w 198"/>
                <a:gd name="T105" fmla="*/ 66 h 198"/>
                <a:gd name="T106" fmla="*/ 99 w 198"/>
                <a:gd name="T107" fmla="*/ 6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198">
                  <a:moveTo>
                    <a:pt x="99" y="198"/>
                  </a:moveTo>
                  <a:lnTo>
                    <a:pt x="99" y="198"/>
                  </a:lnTo>
                  <a:lnTo>
                    <a:pt x="89" y="198"/>
                  </a:lnTo>
                  <a:lnTo>
                    <a:pt x="79" y="196"/>
                  </a:lnTo>
                  <a:lnTo>
                    <a:pt x="69" y="194"/>
                  </a:lnTo>
                  <a:lnTo>
                    <a:pt x="61" y="191"/>
                  </a:lnTo>
                  <a:lnTo>
                    <a:pt x="51" y="187"/>
                  </a:lnTo>
                  <a:lnTo>
                    <a:pt x="43" y="181"/>
                  </a:lnTo>
                  <a:lnTo>
                    <a:pt x="36" y="176"/>
                  </a:lnTo>
                  <a:lnTo>
                    <a:pt x="29" y="169"/>
                  </a:lnTo>
                  <a:lnTo>
                    <a:pt x="22" y="163"/>
                  </a:lnTo>
                  <a:lnTo>
                    <a:pt x="16" y="154"/>
                  </a:lnTo>
                  <a:lnTo>
                    <a:pt x="12" y="146"/>
                  </a:lnTo>
                  <a:lnTo>
                    <a:pt x="8" y="138"/>
                  </a:lnTo>
                  <a:lnTo>
                    <a:pt x="4" y="129"/>
                  </a:lnTo>
                  <a:lnTo>
                    <a:pt x="2" y="119"/>
                  </a:lnTo>
                  <a:lnTo>
                    <a:pt x="1" y="109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89"/>
                  </a:lnTo>
                  <a:lnTo>
                    <a:pt x="2" y="79"/>
                  </a:lnTo>
                  <a:lnTo>
                    <a:pt x="4" y="70"/>
                  </a:lnTo>
                  <a:lnTo>
                    <a:pt x="8" y="60"/>
                  </a:lnTo>
                  <a:lnTo>
                    <a:pt x="12" y="52"/>
                  </a:lnTo>
                  <a:lnTo>
                    <a:pt x="16" y="44"/>
                  </a:lnTo>
                  <a:lnTo>
                    <a:pt x="22" y="36"/>
                  </a:lnTo>
                  <a:lnTo>
                    <a:pt x="29" y="29"/>
                  </a:lnTo>
                  <a:lnTo>
                    <a:pt x="36" y="23"/>
                  </a:lnTo>
                  <a:lnTo>
                    <a:pt x="43" y="17"/>
                  </a:lnTo>
                  <a:lnTo>
                    <a:pt x="51" y="12"/>
                  </a:lnTo>
                  <a:lnTo>
                    <a:pt x="61" y="7"/>
                  </a:lnTo>
                  <a:lnTo>
                    <a:pt x="69" y="4"/>
                  </a:lnTo>
                  <a:lnTo>
                    <a:pt x="79" y="2"/>
                  </a:lnTo>
                  <a:lnTo>
                    <a:pt x="8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09" y="0"/>
                  </a:lnTo>
                  <a:lnTo>
                    <a:pt x="119" y="2"/>
                  </a:lnTo>
                  <a:lnTo>
                    <a:pt x="128" y="4"/>
                  </a:lnTo>
                  <a:lnTo>
                    <a:pt x="137" y="7"/>
                  </a:lnTo>
                  <a:lnTo>
                    <a:pt x="147" y="12"/>
                  </a:lnTo>
                  <a:lnTo>
                    <a:pt x="154" y="17"/>
                  </a:lnTo>
                  <a:lnTo>
                    <a:pt x="162" y="23"/>
                  </a:lnTo>
                  <a:lnTo>
                    <a:pt x="169" y="29"/>
                  </a:lnTo>
                  <a:lnTo>
                    <a:pt x="176" y="36"/>
                  </a:lnTo>
                  <a:lnTo>
                    <a:pt x="181" y="44"/>
                  </a:lnTo>
                  <a:lnTo>
                    <a:pt x="186" y="52"/>
                  </a:lnTo>
                  <a:lnTo>
                    <a:pt x="190" y="60"/>
                  </a:lnTo>
                  <a:lnTo>
                    <a:pt x="193" y="70"/>
                  </a:lnTo>
                  <a:lnTo>
                    <a:pt x="196" y="79"/>
                  </a:lnTo>
                  <a:lnTo>
                    <a:pt x="197" y="89"/>
                  </a:lnTo>
                  <a:lnTo>
                    <a:pt x="198" y="100"/>
                  </a:lnTo>
                  <a:lnTo>
                    <a:pt x="198" y="100"/>
                  </a:lnTo>
                  <a:lnTo>
                    <a:pt x="197" y="109"/>
                  </a:lnTo>
                  <a:lnTo>
                    <a:pt x="196" y="119"/>
                  </a:lnTo>
                  <a:lnTo>
                    <a:pt x="193" y="129"/>
                  </a:lnTo>
                  <a:lnTo>
                    <a:pt x="190" y="138"/>
                  </a:lnTo>
                  <a:lnTo>
                    <a:pt x="186" y="146"/>
                  </a:lnTo>
                  <a:lnTo>
                    <a:pt x="181" y="154"/>
                  </a:lnTo>
                  <a:lnTo>
                    <a:pt x="176" y="163"/>
                  </a:lnTo>
                  <a:lnTo>
                    <a:pt x="169" y="169"/>
                  </a:lnTo>
                  <a:lnTo>
                    <a:pt x="162" y="176"/>
                  </a:lnTo>
                  <a:lnTo>
                    <a:pt x="154" y="181"/>
                  </a:lnTo>
                  <a:lnTo>
                    <a:pt x="147" y="187"/>
                  </a:lnTo>
                  <a:lnTo>
                    <a:pt x="137" y="191"/>
                  </a:lnTo>
                  <a:lnTo>
                    <a:pt x="128" y="194"/>
                  </a:lnTo>
                  <a:lnTo>
                    <a:pt x="119" y="196"/>
                  </a:lnTo>
                  <a:lnTo>
                    <a:pt x="109" y="198"/>
                  </a:lnTo>
                  <a:lnTo>
                    <a:pt x="99" y="198"/>
                  </a:lnTo>
                  <a:lnTo>
                    <a:pt x="99" y="198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2" y="66"/>
                  </a:lnTo>
                  <a:lnTo>
                    <a:pt x="85" y="69"/>
                  </a:lnTo>
                  <a:lnTo>
                    <a:pt x="80" y="72"/>
                  </a:lnTo>
                  <a:lnTo>
                    <a:pt x="75" y="76"/>
                  </a:lnTo>
                  <a:lnTo>
                    <a:pt x="71" y="81"/>
                  </a:lnTo>
                  <a:lnTo>
                    <a:pt x="68" y="86"/>
                  </a:lnTo>
                  <a:lnTo>
                    <a:pt x="67" y="92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7" y="106"/>
                  </a:lnTo>
                  <a:lnTo>
                    <a:pt x="68" y="112"/>
                  </a:lnTo>
                  <a:lnTo>
                    <a:pt x="71" y="117"/>
                  </a:lnTo>
                  <a:lnTo>
                    <a:pt x="75" y="122"/>
                  </a:lnTo>
                  <a:lnTo>
                    <a:pt x="80" y="126"/>
                  </a:lnTo>
                  <a:lnTo>
                    <a:pt x="85" y="130"/>
                  </a:lnTo>
                  <a:lnTo>
                    <a:pt x="92" y="132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105" y="132"/>
                  </a:lnTo>
                  <a:lnTo>
                    <a:pt x="111" y="130"/>
                  </a:lnTo>
                  <a:lnTo>
                    <a:pt x="118" y="126"/>
                  </a:lnTo>
                  <a:lnTo>
                    <a:pt x="122" y="122"/>
                  </a:lnTo>
                  <a:lnTo>
                    <a:pt x="126" y="117"/>
                  </a:lnTo>
                  <a:lnTo>
                    <a:pt x="129" y="112"/>
                  </a:lnTo>
                  <a:lnTo>
                    <a:pt x="131" y="106"/>
                  </a:lnTo>
                  <a:lnTo>
                    <a:pt x="132" y="100"/>
                  </a:lnTo>
                  <a:lnTo>
                    <a:pt x="132" y="100"/>
                  </a:lnTo>
                  <a:lnTo>
                    <a:pt x="131" y="92"/>
                  </a:lnTo>
                  <a:lnTo>
                    <a:pt x="129" y="86"/>
                  </a:lnTo>
                  <a:lnTo>
                    <a:pt x="126" y="81"/>
                  </a:lnTo>
                  <a:lnTo>
                    <a:pt x="122" y="76"/>
                  </a:lnTo>
                  <a:lnTo>
                    <a:pt x="118" y="72"/>
                  </a:lnTo>
                  <a:lnTo>
                    <a:pt x="111" y="69"/>
                  </a:lnTo>
                  <a:lnTo>
                    <a:pt x="105" y="66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06" name="Freeform 837">
              <a:extLst>
                <a:ext uri="{FF2B5EF4-FFF2-40B4-BE49-F238E27FC236}">
                  <a16:creationId xmlns:a16="http://schemas.microsoft.com/office/drawing/2014/main" id="{AE469BFA-D5E6-4655-A22A-222F50D10F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7213" y="3608388"/>
              <a:ext cx="46038" cy="46038"/>
            </a:xfrm>
            <a:custGeom>
              <a:avLst/>
              <a:gdLst>
                <a:gd name="T0" fmla="*/ 99 w 199"/>
                <a:gd name="T1" fmla="*/ 199 h 199"/>
                <a:gd name="T2" fmla="*/ 80 w 199"/>
                <a:gd name="T3" fmla="*/ 197 h 199"/>
                <a:gd name="T4" fmla="*/ 61 w 199"/>
                <a:gd name="T5" fmla="*/ 192 h 199"/>
                <a:gd name="T6" fmla="*/ 44 w 199"/>
                <a:gd name="T7" fmla="*/ 183 h 199"/>
                <a:gd name="T8" fmla="*/ 30 w 199"/>
                <a:gd name="T9" fmla="*/ 170 h 199"/>
                <a:gd name="T10" fmla="*/ 18 w 199"/>
                <a:gd name="T11" fmla="*/ 156 h 199"/>
                <a:gd name="T12" fmla="*/ 8 w 199"/>
                <a:gd name="T13" fmla="*/ 139 h 199"/>
                <a:gd name="T14" fmla="*/ 2 w 199"/>
                <a:gd name="T15" fmla="*/ 121 h 199"/>
                <a:gd name="T16" fmla="*/ 0 w 199"/>
                <a:gd name="T17" fmla="*/ 100 h 199"/>
                <a:gd name="T18" fmla="*/ 1 w 199"/>
                <a:gd name="T19" fmla="*/ 89 h 199"/>
                <a:gd name="T20" fmla="*/ 5 w 199"/>
                <a:gd name="T21" fmla="*/ 71 h 199"/>
                <a:gd name="T22" fmla="*/ 12 w 199"/>
                <a:gd name="T23" fmla="*/ 53 h 199"/>
                <a:gd name="T24" fmla="*/ 23 w 199"/>
                <a:gd name="T25" fmla="*/ 37 h 199"/>
                <a:gd name="T26" fmla="*/ 36 w 199"/>
                <a:gd name="T27" fmla="*/ 23 h 199"/>
                <a:gd name="T28" fmla="*/ 53 w 199"/>
                <a:gd name="T29" fmla="*/ 13 h 199"/>
                <a:gd name="T30" fmla="*/ 70 w 199"/>
                <a:gd name="T31" fmla="*/ 6 h 199"/>
                <a:gd name="T32" fmla="*/ 90 w 199"/>
                <a:gd name="T33" fmla="*/ 1 h 199"/>
                <a:gd name="T34" fmla="*/ 99 w 199"/>
                <a:gd name="T35" fmla="*/ 0 h 199"/>
                <a:gd name="T36" fmla="*/ 120 w 199"/>
                <a:gd name="T37" fmla="*/ 3 h 199"/>
                <a:gd name="T38" fmla="*/ 139 w 199"/>
                <a:gd name="T39" fmla="*/ 9 h 199"/>
                <a:gd name="T40" fmla="*/ 155 w 199"/>
                <a:gd name="T41" fmla="*/ 18 h 199"/>
                <a:gd name="T42" fmla="*/ 170 w 199"/>
                <a:gd name="T43" fmla="*/ 29 h 199"/>
                <a:gd name="T44" fmla="*/ 182 w 199"/>
                <a:gd name="T45" fmla="*/ 45 h 199"/>
                <a:gd name="T46" fmla="*/ 191 w 199"/>
                <a:gd name="T47" fmla="*/ 62 h 199"/>
                <a:gd name="T48" fmla="*/ 197 w 199"/>
                <a:gd name="T49" fmla="*/ 80 h 199"/>
                <a:gd name="T50" fmla="*/ 199 w 199"/>
                <a:gd name="T51" fmla="*/ 100 h 199"/>
                <a:gd name="T52" fmla="*/ 199 w 199"/>
                <a:gd name="T53" fmla="*/ 110 h 199"/>
                <a:gd name="T54" fmla="*/ 195 w 199"/>
                <a:gd name="T55" fmla="*/ 130 h 199"/>
                <a:gd name="T56" fmla="*/ 187 w 199"/>
                <a:gd name="T57" fmla="*/ 147 h 199"/>
                <a:gd name="T58" fmla="*/ 176 w 199"/>
                <a:gd name="T59" fmla="*/ 163 h 199"/>
                <a:gd name="T60" fmla="*/ 162 w 199"/>
                <a:gd name="T61" fmla="*/ 176 h 199"/>
                <a:gd name="T62" fmla="*/ 147 w 199"/>
                <a:gd name="T63" fmla="*/ 188 h 199"/>
                <a:gd name="T64" fmla="*/ 129 w 199"/>
                <a:gd name="T65" fmla="*/ 195 h 199"/>
                <a:gd name="T66" fmla="*/ 110 w 199"/>
                <a:gd name="T67" fmla="*/ 199 h 199"/>
                <a:gd name="T68" fmla="*/ 99 w 199"/>
                <a:gd name="T69" fmla="*/ 199 h 199"/>
                <a:gd name="T70" fmla="*/ 99 w 199"/>
                <a:gd name="T71" fmla="*/ 67 h 199"/>
                <a:gd name="T72" fmla="*/ 87 w 199"/>
                <a:gd name="T73" fmla="*/ 70 h 199"/>
                <a:gd name="T74" fmla="*/ 77 w 199"/>
                <a:gd name="T75" fmla="*/ 77 h 199"/>
                <a:gd name="T76" fmla="*/ 69 w 199"/>
                <a:gd name="T77" fmla="*/ 87 h 199"/>
                <a:gd name="T78" fmla="*/ 66 w 199"/>
                <a:gd name="T79" fmla="*/ 100 h 199"/>
                <a:gd name="T80" fmla="*/ 67 w 199"/>
                <a:gd name="T81" fmla="*/ 107 h 199"/>
                <a:gd name="T82" fmla="*/ 72 w 199"/>
                <a:gd name="T83" fmla="*/ 118 h 199"/>
                <a:gd name="T84" fmla="*/ 81 w 199"/>
                <a:gd name="T85" fmla="*/ 128 h 199"/>
                <a:gd name="T86" fmla="*/ 93 w 199"/>
                <a:gd name="T87" fmla="*/ 133 h 199"/>
                <a:gd name="T88" fmla="*/ 99 w 199"/>
                <a:gd name="T89" fmla="*/ 133 h 199"/>
                <a:gd name="T90" fmla="*/ 113 w 199"/>
                <a:gd name="T91" fmla="*/ 131 h 199"/>
                <a:gd name="T92" fmla="*/ 123 w 199"/>
                <a:gd name="T93" fmla="*/ 124 h 199"/>
                <a:gd name="T94" fmla="*/ 130 w 199"/>
                <a:gd name="T95" fmla="*/ 113 h 199"/>
                <a:gd name="T96" fmla="*/ 132 w 199"/>
                <a:gd name="T97" fmla="*/ 100 h 199"/>
                <a:gd name="T98" fmla="*/ 132 w 199"/>
                <a:gd name="T99" fmla="*/ 94 h 199"/>
                <a:gd name="T100" fmla="*/ 127 w 199"/>
                <a:gd name="T101" fmla="*/ 81 h 199"/>
                <a:gd name="T102" fmla="*/ 118 w 199"/>
                <a:gd name="T103" fmla="*/ 73 h 199"/>
                <a:gd name="T104" fmla="*/ 107 w 199"/>
                <a:gd name="T105" fmla="*/ 68 h 199"/>
                <a:gd name="T106" fmla="*/ 99 w 199"/>
                <a:gd name="T107" fmla="*/ 67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9" h="199">
                  <a:moveTo>
                    <a:pt x="99" y="199"/>
                  </a:moveTo>
                  <a:lnTo>
                    <a:pt x="99" y="199"/>
                  </a:lnTo>
                  <a:lnTo>
                    <a:pt x="90" y="199"/>
                  </a:lnTo>
                  <a:lnTo>
                    <a:pt x="80" y="197"/>
                  </a:lnTo>
                  <a:lnTo>
                    <a:pt x="70" y="195"/>
                  </a:lnTo>
                  <a:lnTo>
                    <a:pt x="61" y="192"/>
                  </a:lnTo>
                  <a:lnTo>
                    <a:pt x="53" y="188"/>
                  </a:lnTo>
                  <a:lnTo>
                    <a:pt x="44" y="183"/>
                  </a:lnTo>
                  <a:lnTo>
                    <a:pt x="36" y="176"/>
                  </a:lnTo>
                  <a:lnTo>
                    <a:pt x="30" y="170"/>
                  </a:lnTo>
                  <a:lnTo>
                    <a:pt x="23" y="163"/>
                  </a:lnTo>
                  <a:lnTo>
                    <a:pt x="18" y="156"/>
                  </a:lnTo>
                  <a:lnTo>
                    <a:pt x="12" y="147"/>
                  </a:lnTo>
                  <a:lnTo>
                    <a:pt x="8" y="139"/>
                  </a:lnTo>
                  <a:lnTo>
                    <a:pt x="5" y="130"/>
                  </a:lnTo>
                  <a:lnTo>
                    <a:pt x="2" y="121"/>
                  </a:lnTo>
                  <a:lnTo>
                    <a:pt x="1" y="11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89"/>
                  </a:lnTo>
                  <a:lnTo>
                    <a:pt x="2" y="80"/>
                  </a:lnTo>
                  <a:lnTo>
                    <a:pt x="5" y="71"/>
                  </a:lnTo>
                  <a:lnTo>
                    <a:pt x="8" y="62"/>
                  </a:lnTo>
                  <a:lnTo>
                    <a:pt x="12" y="53"/>
                  </a:lnTo>
                  <a:lnTo>
                    <a:pt x="18" y="45"/>
                  </a:lnTo>
                  <a:lnTo>
                    <a:pt x="23" y="37"/>
                  </a:lnTo>
                  <a:lnTo>
                    <a:pt x="30" y="29"/>
                  </a:lnTo>
                  <a:lnTo>
                    <a:pt x="36" y="23"/>
                  </a:lnTo>
                  <a:lnTo>
                    <a:pt x="44" y="18"/>
                  </a:lnTo>
                  <a:lnTo>
                    <a:pt x="53" y="13"/>
                  </a:lnTo>
                  <a:lnTo>
                    <a:pt x="61" y="9"/>
                  </a:lnTo>
                  <a:lnTo>
                    <a:pt x="70" y="6"/>
                  </a:lnTo>
                  <a:lnTo>
                    <a:pt x="80" y="3"/>
                  </a:lnTo>
                  <a:lnTo>
                    <a:pt x="90" y="1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10" y="1"/>
                  </a:lnTo>
                  <a:lnTo>
                    <a:pt x="120" y="3"/>
                  </a:lnTo>
                  <a:lnTo>
                    <a:pt x="129" y="6"/>
                  </a:lnTo>
                  <a:lnTo>
                    <a:pt x="139" y="9"/>
                  </a:lnTo>
                  <a:lnTo>
                    <a:pt x="147" y="13"/>
                  </a:lnTo>
                  <a:lnTo>
                    <a:pt x="155" y="18"/>
                  </a:lnTo>
                  <a:lnTo>
                    <a:pt x="162" y="23"/>
                  </a:lnTo>
                  <a:lnTo>
                    <a:pt x="170" y="29"/>
                  </a:lnTo>
                  <a:lnTo>
                    <a:pt x="176" y="37"/>
                  </a:lnTo>
                  <a:lnTo>
                    <a:pt x="182" y="45"/>
                  </a:lnTo>
                  <a:lnTo>
                    <a:pt x="187" y="53"/>
                  </a:lnTo>
                  <a:lnTo>
                    <a:pt x="191" y="62"/>
                  </a:lnTo>
                  <a:lnTo>
                    <a:pt x="195" y="71"/>
                  </a:lnTo>
                  <a:lnTo>
                    <a:pt x="197" y="80"/>
                  </a:lnTo>
                  <a:lnTo>
                    <a:pt x="199" y="89"/>
                  </a:lnTo>
                  <a:lnTo>
                    <a:pt x="199" y="100"/>
                  </a:lnTo>
                  <a:lnTo>
                    <a:pt x="199" y="100"/>
                  </a:lnTo>
                  <a:lnTo>
                    <a:pt x="199" y="110"/>
                  </a:lnTo>
                  <a:lnTo>
                    <a:pt x="197" y="121"/>
                  </a:lnTo>
                  <a:lnTo>
                    <a:pt x="195" y="130"/>
                  </a:lnTo>
                  <a:lnTo>
                    <a:pt x="191" y="139"/>
                  </a:lnTo>
                  <a:lnTo>
                    <a:pt x="187" y="147"/>
                  </a:lnTo>
                  <a:lnTo>
                    <a:pt x="182" y="156"/>
                  </a:lnTo>
                  <a:lnTo>
                    <a:pt x="176" y="163"/>
                  </a:lnTo>
                  <a:lnTo>
                    <a:pt x="170" y="170"/>
                  </a:lnTo>
                  <a:lnTo>
                    <a:pt x="162" y="176"/>
                  </a:lnTo>
                  <a:lnTo>
                    <a:pt x="155" y="183"/>
                  </a:lnTo>
                  <a:lnTo>
                    <a:pt x="147" y="188"/>
                  </a:lnTo>
                  <a:lnTo>
                    <a:pt x="139" y="192"/>
                  </a:lnTo>
                  <a:lnTo>
                    <a:pt x="129" y="195"/>
                  </a:lnTo>
                  <a:lnTo>
                    <a:pt x="120" y="197"/>
                  </a:lnTo>
                  <a:lnTo>
                    <a:pt x="110" y="199"/>
                  </a:lnTo>
                  <a:lnTo>
                    <a:pt x="99" y="199"/>
                  </a:lnTo>
                  <a:lnTo>
                    <a:pt x="99" y="199"/>
                  </a:lnTo>
                  <a:close/>
                  <a:moveTo>
                    <a:pt x="99" y="67"/>
                  </a:moveTo>
                  <a:lnTo>
                    <a:pt x="99" y="67"/>
                  </a:lnTo>
                  <a:lnTo>
                    <a:pt x="93" y="68"/>
                  </a:lnTo>
                  <a:lnTo>
                    <a:pt x="87" y="70"/>
                  </a:lnTo>
                  <a:lnTo>
                    <a:pt x="81" y="73"/>
                  </a:lnTo>
                  <a:lnTo>
                    <a:pt x="77" y="77"/>
                  </a:lnTo>
                  <a:lnTo>
                    <a:pt x="72" y="81"/>
                  </a:lnTo>
                  <a:lnTo>
                    <a:pt x="69" y="87"/>
                  </a:lnTo>
                  <a:lnTo>
                    <a:pt x="67" y="9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7" y="107"/>
                  </a:lnTo>
                  <a:lnTo>
                    <a:pt x="69" y="113"/>
                  </a:lnTo>
                  <a:lnTo>
                    <a:pt x="72" y="118"/>
                  </a:lnTo>
                  <a:lnTo>
                    <a:pt x="77" y="124"/>
                  </a:lnTo>
                  <a:lnTo>
                    <a:pt x="81" y="128"/>
                  </a:lnTo>
                  <a:lnTo>
                    <a:pt x="87" y="131"/>
                  </a:lnTo>
                  <a:lnTo>
                    <a:pt x="93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107" y="133"/>
                  </a:lnTo>
                  <a:lnTo>
                    <a:pt x="113" y="131"/>
                  </a:lnTo>
                  <a:lnTo>
                    <a:pt x="118" y="128"/>
                  </a:lnTo>
                  <a:lnTo>
                    <a:pt x="123" y="124"/>
                  </a:lnTo>
                  <a:lnTo>
                    <a:pt x="127" y="118"/>
                  </a:lnTo>
                  <a:lnTo>
                    <a:pt x="130" y="113"/>
                  </a:lnTo>
                  <a:lnTo>
                    <a:pt x="132" y="107"/>
                  </a:lnTo>
                  <a:lnTo>
                    <a:pt x="132" y="100"/>
                  </a:lnTo>
                  <a:lnTo>
                    <a:pt x="132" y="100"/>
                  </a:lnTo>
                  <a:lnTo>
                    <a:pt x="132" y="94"/>
                  </a:lnTo>
                  <a:lnTo>
                    <a:pt x="130" y="87"/>
                  </a:lnTo>
                  <a:lnTo>
                    <a:pt x="127" y="81"/>
                  </a:lnTo>
                  <a:lnTo>
                    <a:pt x="123" y="77"/>
                  </a:lnTo>
                  <a:lnTo>
                    <a:pt x="118" y="73"/>
                  </a:lnTo>
                  <a:lnTo>
                    <a:pt x="113" y="70"/>
                  </a:lnTo>
                  <a:lnTo>
                    <a:pt x="107" y="68"/>
                  </a:lnTo>
                  <a:lnTo>
                    <a:pt x="99" y="67"/>
                  </a:lnTo>
                  <a:lnTo>
                    <a:pt x="99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07" name="Freeform 838">
              <a:extLst>
                <a:ext uri="{FF2B5EF4-FFF2-40B4-BE49-F238E27FC236}">
                  <a16:creationId xmlns:a16="http://schemas.microsoft.com/office/drawing/2014/main" id="{60259298-53F7-4363-B69E-2B671A1F1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4325" y="3708401"/>
              <a:ext cx="82550" cy="71438"/>
            </a:xfrm>
            <a:custGeom>
              <a:avLst/>
              <a:gdLst>
                <a:gd name="T0" fmla="*/ 33 w 361"/>
                <a:gd name="T1" fmla="*/ 312 h 312"/>
                <a:gd name="T2" fmla="*/ 33 w 361"/>
                <a:gd name="T3" fmla="*/ 312 h 312"/>
                <a:gd name="T4" fmla="*/ 26 w 361"/>
                <a:gd name="T5" fmla="*/ 312 h 312"/>
                <a:gd name="T6" fmla="*/ 19 w 361"/>
                <a:gd name="T7" fmla="*/ 309 h 312"/>
                <a:gd name="T8" fmla="*/ 13 w 361"/>
                <a:gd name="T9" fmla="*/ 306 h 312"/>
                <a:gd name="T10" fmla="*/ 8 w 361"/>
                <a:gd name="T11" fmla="*/ 301 h 312"/>
                <a:gd name="T12" fmla="*/ 8 w 361"/>
                <a:gd name="T13" fmla="*/ 301 h 312"/>
                <a:gd name="T14" fmla="*/ 4 w 361"/>
                <a:gd name="T15" fmla="*/ 295 h 312"/>
                <a:gd name="T16" fmla="*/ 2 w 361"/>
                <a:gd name="T17" fmla="*/ 289 h 312"/>
                <a:gd name="T18" fmla="*/ 0 w 361"/>
                <a:gd name="T19" fmla="*/ 283 h 312"/>
                <a:gd name="T20" fmla="*/ 0 w 361"/>
                <a:gd name="T21" fmla="*/ 277 h 312"/>
                <a:gd name="T22" fmla="*/ 1 w 361"/>
                <a:gd name="T23" fmla="*/ 270 h 312"/>
                <a:gd name="T24" fmla="*/ 4 w 361"/>
                <a:gd name="T25" fmla="*/ 264 h 312"/>
                <a:gd name="T26" fmla="*/ 7 w 361"/>
                <a:gd name="T27" fmla="*/ 258 h 312"/>
                <a:gd name="T28" fmla="*/ 12 w 361"/>
                <a:gd name="T29" fmla="*/ 254 h 312"/>
                <a:gd name="T30" fmla="*/ 307 w 361"/>
                <a:gd name="T31" fmla="*/ 8 h 312"/>
                <a:gd name="T32" fmla="*/ 307 w 361"/>
                <a:gd name="T33" fmla="*/ 8 h 312"/>
                <a:gd name="T34" fmla="*/ 312 w 361"/>
                <a:gd name="T35" fmla="*/ 4 h 312"/>
                <a:gd name="T36" fmla="*/ 319 w 361"/>
                <a:gd name="T37" fmla="*/ 1 h 312"/>
                <a:gd name="T38" fmla="*/ 325 w 361"/>
                <a:gd name="T39" fmla="*/ 0 h 312"/>
                <a:gd name="T40" fmla="*/ 331 w 361"/>
                <a:gd name="T41" fmla="*/ 0 h 312"/>
                <a:gd name="T42" fmla="*/ 337 w 361"/>
                <a:gd name="T43" fmla="*/ 1 h 312"/>
                <a:gd name="T44" fmla="*/ 343 w 361"/>
                <a:gd name="T45" fmla="*/ 4 h 312"/>
                <a:gd name="T46" fmla="*/ 349 w 361"/>
                <a:gd name="T47" fmla="*/ 8 h 312"/>
                <a:gd name="T48" fmla="*/ 354 w 361"/>
                <a:gd name="T49" fmla="*/ 12 h 312"/>
                <a:gd name="T50" fmla="*/ 354 w 361"/>
                <a:gd name="T51" fmla="*/ 12 h 312"/>
                <a:gd name="T52" fmla="*/ 358 w 361"/>
                <a:gd name="T53" fmla="*/ 17 h 312"/>
                <a:gd name="T54" fmla="*/ 360 w 361"/>
                <a:gd name="T55" fmla="*/ 23 h 312"/>
                <a:gd name="T56" fmla="*/ 361 w 361"/>
                <a:gd name="T57" fmla="*/ 29 h 312"/>
                <a:gd name="T58" fmla="*/ 361 w 361"/>
                <a:gd name="T59" fmla="*/ 36 h 312"/>
                <a:gd name="T60" fmla="*/ 360 w 361"/>
                <a:gd name="T61" fmla="*/ 43 h 312"/>
                <a:gd name="T62" fmla="*/ 358 w 361"/>
                <a:gd name="T63" fmla="*/ 48 h 312"/>
                <a:gd name="T64" fmla="*/ 354 w 361"/>
                <a:gd name="T65" fmla="*/ 54 h 312"/>
                <a:gd name="T66" fmla="*/ 350 w 361"/>
                <a:gd name="T67" fmla="*/ 58 h 312"/>
                <a:gd name="T68" fmla="*/ 55 w 361"/>
                <a:gd name="T69" fmla="*/ 305 h 312"/>
                <a:gd name="T70" fmla="*/ 55 w 361"/>
                <a:gd name="T71" fmla="*/ 305 h 312"/>
                <a:gd name="T72" fmla="*/ 49 w 361"/>
                <a:gd name="T73" fmla="*/ 308 h 312"/>
                <a:gd name="T74" fmla="*/ 44 w 361"/>
                <a:gd name="T75" fmla="*/ 311 h 312"/>
                <a:gd name="T76" fmla="*/ 39 w 361"/>
                <a:gd name="T77" fmla="*/ 312 h 312"/>
                <a:gd name="T78" fmla="*/ 33 w 361"/>
                <a:gd name="T79" fmla="*/ 312 h 312"/>
                <a:gd name="T80" fmla="*/ 33 w 361"/>
                <a:gd name="T81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61" h="312">
                  <a:moveTo>
                    <a:pt x="33" y="312"/>
                  </a:moveTo>
                  <a:lnTo>
                    <a:pt x="33" y="312"/>
                  </a:lnTo>
                  <a:lnTo>
                    <a:pt x="26" y="312"/>
                  </a:lnTo>
                  <a:lnTo>
                    <a:pt x="19" y="309"/>
                  </a:lnTo>
                  <a:lnTo>
                    <a:pt x="13" y="306"/>
                  </a:lnTo>
                  <a:lnTo>
                    <a:pt x="8" y="301"/>
                  </a:lnTo>
                  <a:lnTo>
                    <a:pt x="8" y="301"/>
                  </a:lnTo>
                  <a:lnTo>
                    <a:pt x="4" y="295"/>
                  </a:lnTo>
                  <a:lnTo>
                    <a:pt x="2" y="289"/>
                  </a:lnTo>
                  <a:lnTo>
                    <a:pt x="0" y="283"/>
                  </a:lnTo>
                  <a:lnTo>
                    <a:pt x="0" y="277"/>
                  </a:lnTo>
                  <a:lnTo>
                    <a:pt x="1" y="270"/>
                  </a:lnTo>
                  <a:lnTo>
                    <a:pt x="4" y="264"/>
                  </a:lnTo>
                  <a:lnTo>
                    <a:pt x="7" y="258"/>
                  </a:lnTo>
                  <a:lnTo>
                    <a:pt x="12" y="254"/>
                  </a:lnTo>
                  <a:lnTo>
                    <a:pt x="307" y="8"/>
                  </a:lnTo>
                  <a:lnTo>
                    <a:pt x="307" y="8"/>
                  </a:lnTo>
                  <a:lnTo>
                    <a:pt x="312" y="4"/>
                  </a:lnTo>
                  <a:lnTo>
                    <a:pt x="319" y="1"/>
                  </a:lnTo>
                  <a:lnTo>
                    <a:pt x="325" y="0"/>
                  </a:lnTo>
                  <a:lnTo>
                    <a:pt x="331" y="0"/>
                  </a:lnTo>
                  <a:lnTo>
                    <a:pt x="337" y="1"/>
                  </a:lnTo>
                  <a:lnTo>
                    <a:pt x="343" y="4"/>
                  </a:lnTo>
                  <a:lnTo>
                    <a:pt x="349" y="8"/>
                  </a:lnTo>
                  <a:lnTo>
                    <a:pt x="354" y="12"/>
                  </a:lnTo>
                  <a:lnTo>
                    <a:pt x="354" y="12"/>
                  </a:lnTo>
                  <a:lnTo>
                    <a:pt x="358" y="17"/>
                  </a:lnTo>
                  <a:lnTo>
                    <a:pt x="360" y="23"/>
                  </a:lnTo>
                  <a:lnTo>
                    <a:pt x="361" y="29"/>
                  </a:lnTo>
                  <a:lnTo>
                    <a:pt x="361" y="36"/>
                  </a:lnTo>
                  <a:lnTo>
                    <a:pt x="360" y="43"/>
                  </a:lnTo>
                  <a:lnTo>
                    <a:pt x="358" y="48"/>
                  </a:lnTo>
                  <a:lnTo>
                    <a:pt x="354" y="54"/>
                  </a:lnTo>
                  <a:lnTo>
                    <a:pt x="350" y="58"/>
                  </a:lnTo>
                  <a:lnTo>
                    <a:pt x="55" y="305"/>
                  </a:lnTo>
                  <a:lnTo>
                    <a:pt x="55" y="305"/>
                  </a:lnTo>
                  <a:lnTo>
                    <a:pt x="49" y="308"/>
                  </a:lnTo>
                  <a:lnTo>
                    <a:pt x="44" y="311"/>
                  </a:lnTo>
                  <a:lnTo>
                    <a:pt x="39" y="312"/>
                  </a:lnTo>
                  <a:lnTo>
                    <a:pt x="33" y="312"/>
                  </a:lnTo>
                  <a:lnTo>
                    <a:pt x="33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08" name="Freeform 839">
              <a:extLst>
                <a:ext uri="{FF2B5EF4-FFF2-40B4-BE49-F238E27FC236}">
                  <a16:creationId xmlns:a16="http://schemas.microsoft.com/office/drawing/2014/main" id="{1182335B-5D06-4D19-89EC-23B53945CB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988" y="3703638"/>
              <a:ext cx="76200" cy="36513"/>
            </a:xfrm>
            <a:custGeom>
              <a:avLst/>
              <a:gdLst>
                <a:gd name="T0" fmla="*/ 306 w 339"/>
                <a:gd name="T1" fmla="*/ 157 h 157"/>
                <a:gd name="T2" fmla="*/ 306 w 339"/>
                <a:gd name="T3" fmla="*/ 157 h 157"/>
                <a:gd name="T4" fmla="*/ 301 w 339"/>
                <a:gd name="T5" fmla="*/ 156 h 157"/>
                <a:gd name="T6" fmla="*/ 296 w 339"/>
                <a:gd name="T7" fmla="*/ 155 h 157"/>
                <a:gd name="T8" fmla="*/ 22 w 339"/>
                <a:gd name="T9" fmla="*/ 64 h 157"/>
                <a:gd name="T10" fmla="*/ 22 w 339"/>
                <a:gd name="T11" fmla="*/ 64 h 157"/>
                <a:gd name="T12" fmla="*/ 16 w 339"/>
                <a:gd name="T13" fmla="*/ 62 h 157"/>
                <a:gd name="T14" fmla="*/ 11 w 339"/>
                <a:gd name="T15" fmla="*/ 58 h 157"/>
                <a:gd name="T16" fmla="*/ 7 w 339"/>
                <a:gd name="T17" fmla="*/ 52 h 157"/>
                <a:gd name="T18" fmla="*/ 3 w 339"/>
                <a:gd name="T19" fmla="*/ 47 h 157"/>
                <a:gd name="T20" fmla="*/ 1 w 339"/>
                <a:gd name="T21" fmla="*/ 41 h 157"/>
                <a:gd name="T22" fmla="*/ 0 w 339"/>
                <a:gd name="T23" fmla="*/ 35 h 157"/>
                <a:gd name="T24" fmla="*/ 0 w 339"/>
                <a:gd name="T25" fmla="*/ 29 h 157"/>
                <a:gd name="T26" fmla="*/ 2 w 339"/>
                <a:gd name="T27" fmla="*/ 22 h 157"/>
                <a:gd name="T28" fmla="*/ 2 w 339"/>
                <a:gd name="T29" fmla="*/ 22 h 157"/>
                <a:gd name="T30" fmla="*/ 4 w 339"/>
                <a:gd name="T31" fmla="*/ 16 h 157"/>
                <a:gd name="T32" fmla="*/ 8 w 339"/>
                <a:gd name="T33" fmla="*/ 11 h 157"/>
                <a:gd name="T34" fmla="*/ 12 w 339"/>
                <a:gd name="T35" fmla="*/ 7 h 157"/>
                <a:gd name="T36" fmla="*/ 18 w 339"/>
                <a:gd name="T37" fmla="*/ 3 h 157"/>
                <a:gd name="T38" fmla="*/ 23 w 339"/>
                <a:gd name="T39" fmla="*/ 1 h 157"/>
                <a:gd name="T40" fmla="*/ 30 w 339"/>
                <a:gd name="T41" fmla="*/ 0 h 157"/>
                <a:gd name="T42" fmla="*/ 37 w 339"/>
                <a:gd name="T43" fmla="*/ 0 h 157"/>
                <a:gd name="T44" fmla="*/ 43 w 339"/>
                <a:gd name="T45" fmla="*/ 2 h 157"/>
                <a:gd name="T46" fmla="*/ 316 w 339"/>
                <a:gd name="T47" fmla="*/ 93 h 157"/>
                <a:gd name="T48" fmla="*/ 316 w 339"/>
                <a:gd name="T49" fmla="*/ 93 h 157"/>
                <a:gd name="T50" fmla="*/ 322 w 339"/>
                <a:gd name="T51" fmla="*/ 95 h 157"/>
                <a:gd name="T52" fmla="*/ 328 w 339"/>
                <a:gd name="T53" fmla="*/ 99 h 157"/>
                <a:gd name="T54" fmla="*/ 332 w 339"/>
                <a:gd name="T55" fmla="*/ 103 h 157"/>
                <a:gd name="T56" fmla="*/ 336 w 339"/>
                <a:gd name="T57" fmla="*/ 109 h 157"/>
                <a:gd name="T58" fmla="*/ 338 w 339"/>
                <a:gd name="T59" fmla="*/ 115 h 157"/>
                <a:gd name="T60" fmla="*/ 339 w 339"/>
                <a:gd name="T61" fmla="*/ 121 h 157"/>
                <a:gd name="T62" fmla="*/ 339 w 339"/>
                <a:gd name="T63" fmla="*/ 128 h 157"/>
                <a:gd name="T64" fmla="*/ 337 w 339"/>
                <a:gd name="T65" fmla="*/ 134 h 157"/>
                <a:gd name="T66" fmla="*/ 337 w 339"/>
                <a:gd name="T67" fmla="*/ 134 h 157"/>
                <a:gd name="T68" fmla="*/ 335 w 339"/>
                <a:gd name="T69" fmla="*/ 139 h 157"/>
                <a:gd name="T70" fmla="*/ 333 w 339"/>
                <a:gd name="T71" fmla="*/ 144 h 157"/>
                <a:gd name="T72" fmla="*/ 329 w 339"/>
                <a:gd name="T73" fmla="*/ 148 h 157"/>
                <a:gd name="T74" fmla="*/ 326 w 339"/>
                <a:gd name="T75" fmla="*/ 151 h 157"/>
                <a:gd name="T76" fmla="*/ 320 w 339"/>
                <a:gd name="T77" fmla="*/ 154 h 157"/>
                <a:gd name="T78" fmla="*/ 316 w 339"/>
                <a:gd name="T79" fmla="*/ 155 h 157"/>
                <a:gd name="T80" fmla="*/ 311 w 339"/>
                <a:gd name="T81" fmla="*/ 156 h 157"/>
                <a:gd name="T82" fmla="*/ 306 w 339"/>
                <a:gd name="T83" fmla="*/ 157 h 157"/>
                <a:gd name="T84" fmla="*/ 306 w 339"/>
                <a:gd name="T85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39" h="157">
                  <a:moveTo>
                    <a:pt x="306" y="157"/>
                  </a:moveTo>
                  <a:lnTo>
                    <a:pt x="306" y="157"/>
                  </a:lnTo>
                  <a:lnTo>
                    <a:pt x="301" y="156"/>
                  </a:lnTo>
                  <a:lnTo>
                    <a:pt x="296" y="155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16" y="62"/>
                  </a:lnTo>
                  <a:lnTo>
                    <a:pt x="11" y="58"/>
                  </a:lnTo>
                  <a:lnTo>
                    <a:pt x="7" y="52"/>
                  </a:lnTo>
                  <a:lnTo>
                    <a:pt x="3" y="47"/>
                  </a:lnTo>
                  <a:lnTo>
                    <a:pt x="1" y="41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4" y="16"/>
                  </a:lnTo>
                  <a:lnTo>
                    <a:pt x="8" y="11"/>
                  </a:lnTo>
                  <a:lnTo>
                    <a:pt x="12" y="7"/>
                  </a:lnTo>
                  <a:lnTo>
                    <a:pt x="18" y="3"/>
                  </a:lnTo>
                  <a:lnTo>
                    <a:pt x="23" y="1"/>
                  </a:lnTo>
                  <a:lnTo>
                    <a:pt x="30" y="0"/>
                  </a:lnTo>
                  <a:lnTo>
                    <a:pt x="37" y="0"/>
                  </a:lnTo>
                  <a:lnTo>
                    <a:pt x="43" y="2"/>
                  </a:lnTo>
                  <a:lnTo>
                    <a:pt x="316" y="93"/>
                  </a:lnTo>
                  <a:lnTo>
                    <a:pt x="316" y="93"/>
                  </a:lnTo>
                  <a:lnTo>
                    <a:pt x="322" y="95"/>
                  </a:lnTo>
                  <a:lnTo>
                    <a:pt x="328" y="99"/>
                  </a:lnTo>
                  <a:lnTo>
                    <a:pt x="332" y="103"/>
                  </a:lnTo>
                  <a:lnTo>
                    <a:pt x="336" y="109"/>
                  </a:lnTo>
                  <a:lnTo>
                    <a:pt x="338" y="115"/>
                  </a:lnTo>
                  <a:lnTo>
                    <a:pt x="339" y="121"/>
                  </a:lnTo>
                  <a:lnTo>
                    <a:pt x="339" y="128"/>
                  </a:lnTo>
                  <a:lnTo>
                    <a:pt x="337" y="134"/>
                  </a:lnTo>
                  <a:lnTo>
                    <a:pt x="337" y="134"/>
                  </a:lnTo>
                  <a:lnTo>
                    <a:pt x="335" y="139"/>
                  </a:lnTo>
                  <a:lnTo>
                    <a:pt x="333" y="144"/>
                  </a:lnTo>
                  <a:lnTo>
                    <a:pt x="329" y="148"/>
                  </a:lnTo>
                  <a:lnTo>
                    <a:pt x="326" y="151"/>
                  </a:lnTo>
                  <a:lnTo>
                    <a:pt x="320" y="154"/>
                  </a:lnTo>
                  <a:lnTo>
                    <a:pt x="316" y="155"/>
                  </a:lnTo>
                  <a:lnTo>
                    <a:pt x="311" y="156"/>
                  </a:lnTo>
                  <a:lnTo>
                    <a:pt x="306" y="157"/>
                  </a:lnTo>
                  <a:lnTo>
                    <a:pt x="306" y="1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09" name="Freeform 840">
              <a:extLst>
                <a:ext uri="{FF2B5EF4-FFF2-40B4-BE49-F238E27FC236}">
                  <a16:creationId xmlns:a16="http://schemas.microsoft.com/office/drawing/2014/main" id="{9FD7FBE4-1A82-4974-BEA4-8B363BA75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2125" y="3635376"/>
              <a:ext cx="85725" cy="96838"/>
            </a:xfrm>
            <a:custGeom>
              <a:avLst/>
              <a:gdLst>
                <a:gd name="T0" fmla="*/ 32 w 377"/>
                <a:gd name="T1" fmla="*/ 429 h 429"/>
                <a:gd name="T2" fmla="*/ 32 w 377"/>
                <a:gd name="T3" fmla="*/ 429 h 429"/>
                <a:gd name="T4" fmla="*/ 27 w 377"/>
                <a:gd name="T5" fmla="*/ 428 h 429"/>
                <a:gd name="T6" fmla="*/ 22 w 377"/>
                <a:gd name="T7" fmla="*/ 427 h 429"/>
                <a:gd name="T8" fmla="*/ 16 w 377"/>
                <a:gd name="T9" fmla="*/ 425 h 429"/>
                <a:gd name="T10" fmla="*/ 12 w 377"/>
                <a:gd name="T11" fmla="*/ 421 h 429"/>
                <a:gd name="T12" fmla="*/ 12 w 377"/>
                <a:gd name="T13" fmla="*/ 421 h 429"/>
                <a:gd name="T14" fmla="*/ 7 w 377"/>
                <a:gd name="T15" fmla="*/ 417 h 429"/>
                <a:gd name="T16" fmla="*/ 3 w 377"/>
                <a:gd name="T17" fmla="*/ 410 h 429"/>
                <a:gd name="T18" fmla="*/ 1 w 377"/>
                <a:gd name="T19" fmla="*/ 404 h 429"/>
                <a:gd name="T20" fmla="*/ 0 w 377"/>
                <a:gd name="T21" fmla="*/ 398 h 429"/>
                <a:gd name="T22" fmla="*/ 0 w 377"/>
                <a:gd name="T23" fmla="*/ 392 h 429"/>
                <a:gd name="T24" fmla="*/ 1 w 377"/>
                <a:gd name="T25" fmla="*/ 386 h 429"/>
                <a:gd name="T26" fmla="*/ 3 w 377"/>
                <a:gd name="T27" fmla="*/ 380 h 429"/>
                <a:gd name="T28" fmla="*/ 8 w 377"/>
                <a:gd name="T29" fmla="*/ 374 h 429"/>
                <a:gd name="T30" fmla="*/ 318 w 377"/>
                <a:gd name="T31" fmla="*/ 12 h 429"/>
                <a:gd name="T32" fmla="*/ 318 w 377"/>
                <a:gd name="T33" fmla="*/ 12 h 429"/>
                <a:gd name="T34" fmla="*/ 323 w 377"/>
                <a:gd name="T35" fmla="*/ 7 h 429"/>
                <a:gd name="T36" fmla="*/ 329 w 377"/>
                <a:gd name="T37" fmla="*/ 4 h 429"/>
                <a:gd name="T38" fmla="*/ 335 w 377"/>
                <a:gd name="T39" fmla="*/ 1 h 429"/>
                <a:gd name="T40" fmla="*/ 341 w 377"/>
                <a:gd name="T41" fmla="*/ 0 h 429"/>
                <a:gd name="T42" fmla="*/ 347 w 377"/>
                <a:gd name="T43" fmla="*/ 0 h 429"/>
                <a:gd name="T44" fmla="*/ 354 w 377"/>
                <a:gd name="T45" fmla="*/ 1 h 429"/>
                <a:gd name="T46" fmla="*/ 359 w 377"/>
                <a:gd name="T47" fmla="*/ 5 h 429"/>
                <a:gd name="T48" fmla="*/ 366 w 377"/>
                <a:gd name="T49" fmla="*/ 8 h 429"/>
                <a:gd name="T50" fmla="*/ 366 w 377"/>
                <a:gd name="T51" fmla="*/ 8 h 429"/>
                <a:gd name="T52" fmla="*/ 370 w 377"/>
                <a:gd name="T53" fmla="*/ 13 h 429"/>
                <a:gd name="T54" fmla="*/ 373 w 377"/>
                <a:gd name="T55" fmla="*/ 18 h 429"/>
                <a:gd name="T56" fmla="*/ 376 w 377"/>
                <a:gd name="T57" fmla="*/ 24 h 429"/>
                <a:gd name="T58" fmla="*/ 377 w 377"/>
                <a:gd name="T59" fmla="*/ 30 h 429"/>
                <a:gd name="T60" fmla="*/ 376 w 377"/>
                <a:gd name="T61" fmla="*/ 37 h 429"/>
                <a:gd name="T62" fmla="*/ 375 w 377"/>
                <a:gd name="T63" fmla="*/ 43 h 429"/>
                <a:gd name="T64" fmla="*/ 373 w 377"/>
                <a:gd name="T65" fmla="*/ 49 h 429"/>
                <a:gd name="T66" fmla="*/ 369 w 377"/>
                <a:gd name="T67" fmla="*/ 54 h 429"/>
                <a:gd name="T68" fmla="*/ 58 w 377"/>
                <a:gd name="T69" fmla="*/ 418 h 429"/>
                <a:gd name="T70" fmla="*/ 58 w 377"/>
                <a:gd name="T71" fmla="*/ 418 h 429"/>
                <a:gd name="T72" fmla="*/ 52 w 377"/>
                <a:gd name="T73" fmla="*/ 423 h 429"/>
                <a:gd name="T74" fmla="*/ 47 w 377"/>
                <a:gd name="T75" fmla="*/ 426 h 429"/>
                <a:gd name="T76" fmla="*/ 40 w 377"/>
                <a:gd name="T77" fmla="*/ 428 h 429"/>
                <a:gd name="T78" fmla="*/ 32 w 377"/>
                <a:gd name="T79" fmla="*/ 429 h 429"/>
                <a:gd name="T80" fmla="*/ 32 w 377"/>
                <a:gd name="T8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7" h="429">
                  <a:moveTo>
                    <a:pt x="32" y="429"/>
                  </a:moveTo>
                  <a:lnTo>
                    <a:pt x="32" y="429"/>
                  </a:lnTo>
                  <a:lnTo>
                    <a:pt x="27" y="428"/>
                  </a:lnTo>
                  <a:lnTo>
                    <a:pt x="22" y="427"/>
                  </a:lnTo>
                  <a:lnTo>
                    <a:pt x="16" y="425"/>
                  </a:lnTo>
                  <a:lnTo>
                    <a:pt x="12" y="421"/>
                  </a:lnTo>
                  <a:lnTo>
                    <a:pt x="12" y="421"/>
                  </a:lnTo>
                  <a:lnTo>
                    <a:pt x="7" y="417"/>
                  </a:lnTo>
                  <a:lnTo>
                    <a:pt x="3" y="410"/>
                  </a:lnTo>
                  <a:lnTo>
                    <a:pt x="1" y="404"/>
                  </a:lnTo>
                  <a:lnTo>
                    <a:pt x="0" y="398"/>
                  </a:lnTo>
                  <a:lnTo>
                    <a:pt x="0" y="392"/>
                  </a:lnTo>
                  <a:lnTo>
                    <a:pt x="1" y="386"/>
                  </a:lnTo>
                  <a:lnTo>
                    <a:pt x="3" y="380"/>
                  </a:lnTo>
                  <a:lnTo>
                    <a:pt x="8" y="374"/>
                  </a:lnTo>
                  <a:lnTo>
                    <a:pt x="318" y="12"/>
                  </a:lnTo>
                  <a:lnTo>
                    <a:pt x="318" y="12"/>
                  </a:lnTo>
                  <a:lnTo>
                    <a:pt x="323" y="7"/>
                  </a:lnTo>
                  <a:lnTo>
                    <a:pt x="329" y="4"/>
                  </a:lnTo>
                  <a:lnTo>
                    <a:pt x="335" y="1"/>
                  </a:lnTo>
                  <a:lnTo>
                    <a:pt x="341" y="0"/>
                  </a:lnTo>
                  <a:lnTo>
                    <a:pt x="347" y="0"/>
                  </a:lnTo>
                  <a:lnTo>
                    <a:pt x="354" y="1"/>
                  </a:lnTo>
                  <a:lnTo>
                    <a:pt x="359" y="5"/>
                  </a:lnTo>
                  <a:lnTo>
                    <a:pt x="366" y="8"/>
                  </a:lnTo>
                  <a:lnTo>
                    <a:pt x="366" y="8"/>
                  </a:lnTo>
                  <a:lnTo>
                    <a:pt x="370" y="13"/>
                  </a:lnTo>
                  <a:lnTo>
                    <a:pt x="373" y="18"/>
                  </a:lnTo>
                  <a:lnTo>
                    <a:pt x="376" y="24"/>
                  </a:lnTo>
                  <a:lnTo>
                    <a:pt x="377" y="30"/>
                  </a:lnTo>
                  <a:lnTo>
                    <a:pt x="376" y="37"/>
                  </a:lnTo>
                  <a:lnTo>
                    <a:pt x="375" y="43"/>
                  </a:lnTo>
                  <a:lnTo>
                    <a:pt x="373" y="49"/>
                  </a:lnTo>
                  <a:lnTo>
                    <a:pt x="369" y="54"/>
                  </a:lnTo>
                  <a:lnTo>
                    <a:pt x="58" y="418"/>
                  </a:lnTo>
                  <a:lnTo>
                    <a:pt x="58" y="418"/>
                  </a:lnTo>
                  <a:lnTo>
                    <a:pt x="52" y="423"/>
                  </a:lnTo>
                  <a:lnTo>
                    <a:pt x="47" y="426"/>
                  </a:lnTo>
                  <a:lnTo>
                    <a:pt x="40" y="428"/>
                  </a:lnTo>
                  <a:lnTo>
                    <a:pt x="32" y="429"/>
                  </a:lnTo>
                  <a:lnTo>
                    <a:pt x="32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aphicFrame>
        <p:nvGraphicFramePr>
          <p:cNvPr id="120" name="Chart 119">
            <a:extLst>
              <a:ext uri="{FF2B5EF4-FFF2-40B4-BE49-F238E27FC236}">
                <a16:creationId xmlns:a16="http://schemas.microsoft.com/office/drawing/2014/main" id="{99DEA222-52E3-42AC-9C6D-954538B60576}"/>
              </a:ext>
            </a:extLst>
          </p:cNvPr>
          <p:cNvGraphicFramePr/>
          <p:nvPr/>
        </p:nvGraphicFramePr>
        <p:xfrm>
          <a:off x="700700" y="3361363"/>
          <a:ext cx="5161875" cy="27599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1" name="Chart 120">
            <a:extLst>
              <a:ext uri="{FF2B5EF4-FFF2-40B4-BE49-F238E27FC236}">
                <a16:creationId xmlns:a16="http://schemas.microsoft.com/office/drawing/2014/main" id="{3DCC2CD2-4915-4F48-A090-027350CAD6D2}"/>
              </a:ext>
            </a:extLst>
          </p:cNvPr>
          <p:cNvGraphicFramePr/>
          <p:nvPr/>
        </p:nvGraphicFramePr>
        <p:xfrm>
          <a:off x="7760283" y="3569683"/>
          <a:ext cx="3633270" cy="24045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2844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40ABD-6722-40AD-859F-924E1F214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1200" b="0" i="1" u="none" strike="noStrike" kern="1200" cap="none" spc="0" normalizeH="0" baseline="0" noProof="0" dirty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Insert 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47C58F-8AC4-4CBE-90B8-0A7AB024A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F25293F-90B6-45AB-8342-A371567C769B}" type="slidenum">
              <a:rPr kumimoji="0" lang="en-ID" sz="1200" b="0" i="0" u="none" strike="noStrike" kern="1200" cap="none" spc="0" normalizeH="0" baseline="0" noProof="0" smtClean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ID" sz="1200" b="0" i="0" u="none" strike="noStrike" kern="1200" cap="none" spc="0" normalizeH="0" baseline="0" noProof="0" dirty="0">
              <a:ln>
                <a:noFill/>
              </a:ln>
              <a:solidFill>
                <a:srgbClr val="110E26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DF6DB8C-57D2-46FB-8C52-123BFA1033CF}"/>
              </a:ext>
            </a:extLst>
          </p:cNvPr>
          <p:cNvGrpSpPr/>
          <p:nvPr/>
        </p:nvGrpSpPr>
        <p:grpSpPr>
          <a:xfrm>
            <a:off x="4152898" y="1352549"/>
            <a:ext cx="3886204" cy="3886202"/>
            <a:chOff x="4152899" y="1485900"/>
            <a:chExt cx="3886204" cy="3886202"/>
          </a:xfrm>
        </p:grpSpPr>
        <p:sp>
          <p:nvSpPr>
            <p:cNvPr id="73" name="Partial Circle 72">
              <a:extLst>
                <a:ext uri="{FF2B5EF4-FFF2-40B4-BE49-F238E27FC236}">
                  <a16:creationId xmlns:a16="http://schemas.microsoft.com/office/drawing/2014/main" id="{4A0887D0-10BA-4D3F-A419-BD591EA5F052}"/>
                </a:ext>
              </a:extLst>
            </p:cNvPr>
            <p:cNvSpPr/>
            <p:nvPr/>
          </p:nvSpPr>
          <p:spPr>
            <a:xfrm flipH="1">
              <a:off x="4152899" y="1485900"/>
              <a:ext cx="3886204" cy="3886202"/>
            </a:xfrm>
            <a:prstGeom prst="pie">
              <a:avLst>
                <a:gd name="adj1" fmla="val 5400002"/>
                <a:gd name="adj2" fmla="val 16200000"/>
              </a:avLst>
            </a:prstGeom>
            <a:solidFill>
              <a:srgbClr val="1BB57E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srgbClr val="0D77E1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72" name="Partial Circle 71">
              <a:extLst>
                <a:ext uri="{FF2B5EF4-FFF2-40B4-BE49-F238E27FC236}">
                  <a16:creationId xmlns:a16="http://schemas.microsoft.com/office/drawing/2014/main" id="{8529C146-5B6D-4026-BB0C-1AE79A646316}"/>
                </a:ext>
              </a:extLst>
            </p:cNvPr>
            <p:cNvSpPr/>
            <p:nvPr/>
          </p:nvSpPr>
          <p:spPr>
            <a:xfrm>
              <a:off x="4152899" y="1485900"/>
              <a:ext cx="3886204" cy="3886202"/>
            </a:xfrm>
            <a:prstGeom prst="pie">
              <a:avLst>
                <a:gd name="adj1" fmla="val 5400002"/>
                <a:gd name="adj2" fmla="val 16200000"/>
              </a:avLst>
            </a:prstGeom>
            <a:solidFill>
              <a:srgbClr val="21D79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D" sz="1800" b="0" i="0" u="none" strike="noStrike" kern="1200" cap="none" spc="0" normalizeH="0" baseline="0" noProof="0">
                <a:ln>
                  <a:noFill/>
                </a:ln>
                <a:solidFill>
                  <a:srgbClr val="0D77E1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sp>
        <p:nvSpPr>
          <p:cNvPr id="19" name="Oval 18">
            <a:extLst>
              <a:ext uri="{FF2B5EF4-FFF2-40B4-BE49-F238E27FC236}">
                <a16:creationId xmlns:a16="http://schemas.microsoft.com/office/drawing/2014/main" id="{9F34FF90-352F-4E1C-9C29-7E3A96D36929}"/>
              </a:ext>
            </a:extLst>
          </p:cNvPr>
          <p:cNvSpPr/>
          <p:nvPr/>
        </p:nvSpPr>
        <p:spPr>
          <a:xfrm>
            <a:off x="4905376" y="2105027"/>
            <a:ext cx="2381248" cy="2381246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2032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87" name="Content Placeholder 8">
            <a:extLst>
              <a:ext uri="{FF2B5EF4-FFF2-40B4-BE49-F238E27FC236}">
                <a16:creationId xmlns:a16="http://schemas.microsoft.com/office/drawing/2014/main" id="{AC1C538A-CF24-434C-9AD7-14972089F1F0}"/>
              </a:ext>
            </a:extLst>
          </p:cNvPr>
          <p:cNvSpPr txBox="1">
            <a:spLocks/>
          </p:cNvSpPr>
          <p:nvPr/>
        </p:nvSpPr>
        <p:spPr>
          <a:xfrm>
            <a:off x="8951475" y="1352549"/>
            <a:ext cx="2545200" cy="249299"/>
          </a:xfrm>
          <a:prstGeom prst="rect">
            <a:avLst/>
          </a:prstGeom>
          <a:ln>
            <a:noFill/>
          </a:ln>
        </p:spPr>
        <p:txBody>
          <a:bodyPr vert="horz" wrap="square" lIns="10800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Value Proposition</a:t>
            </a:r>
          </a:p>
        </p:txBody>
      </p:sp>
      <p:sp>
        <p:nvSpPr>
          <p:cNvPr id="88" name="Content Placeholder 8">
            <a:extLst>
              <a:ext uri="{FF2B5EF4-FFF2-40B4-BE49-F238E27FC236}">
                <a16:creationId xmlns:a16="http://schemas.microsoft.com/office/drawing/2014/main" id="{74B4B8BE-13E0-4CA8-A4E3-245C137F0D99}"/>
              </a:ext>
            </a:extLst>
          </p:cNvPr>
          <p:cNvSpPr txBox="1">
            <a:spLocks/>
          </p:cNvSpPr>
          <p:nvPr/>
        </p:nvSpPr>
        <p:spPr>
          <a:xfrm>
            <a:off x="8951475" y="2261775"/>
            <a:ext cx="2545200" cy="249299"/>
          </a:xfrm>
          <a:prstGeom prst="rect">
            <a:avLst/>
          </a:prstGeom>
          <a:ln>
            <a:noFill/>
          </a:ln>
        </p:spPr>
        <p:txBody>
          <a:bodyPr vert="horz" wrap="square" lIns="10800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Customer Relationships</a:t>
            </a:r>
          </a:p>
        </p:txBody>
      </p:sp>
      <p:sp>
        <p:nvSpPr>
          <p:cNvPr id="90" name="Content Placeholder 8">
            <a:extLst>
              <a:ext uri="{FF2B5EF4-FFF2-40B4-BE49-F238E27FC236}">
                <a16:creationId xmlns:a16="http://schemas.microsoft.com/office/drawing/2014/main" id="{86D04B29-A103-470B-8AAC-95AA051BBC06}"/>
              </a:ext>
            </a:extLst>
          </p:cNvPr>
          <p:cNvSpPr txBox="1">
            <a:spLocks/>
          </p:cNvSpPr>
          <p:nvPr/>
        </p:nvSpPr>
        <p:spPr>
          <a:xfrm>
            <a:off x="8951475" y="3171001"/>
            <a:ext cx="1022766" cy="249299"/>
          </a:xfrm>
          <a:prstGeom prst="rect">
            <a:avLst/>
          </a:prstGeom>
          <a:ln>
            <a:noFill/>
          </a:ln>
        </p:spPr>
        <p:txBody>
          <a:bodyPr vert="horz" wrap="none" lIns="10800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Channels</a:t>
            </a:r>
          </a:p>
        </p:txBody>
      </p:sp>
      <p:sp>
        <p:nvSpPr>
          <p:cNvPr id="91" name="Content Placeholder 8">
            <a:extLst>
              <a:ext uri="{FF2B5EF4-FFF2-40B4-BE49-F238E27FC236}">
                <a16:creationId xmlns:a16="http://schemas.microsoft.com/office/drawing/2014/main" id="{6C40CE1B-EABE-4C61-8057-3F21F6D94097}"/>
              </a:ext>
            </a:extLst>
          </p:cNvPr>
          <p:cNvSpPr txBox="1">
            <a:spLocks/>
          </p:cNvSpPr>
          <p:nvPr/>
        </p:nvSpPr>
        <p:spPr>
          <a:xfrm>
            <a:off x="8951475" y="4080227"/>
            <a:ext cx="2545200" cy="249299"/>
          </a:xfrm>
          <a:prstGeom prst="rect">
            <a:avLst/>
          </a:prstGeom>
          <a:ln>
            <a:noFill/>
          </a:ln>
        </p:spPr>
        <p:txBody>
          <a:bodyPr vert="horz" wrap="square" lIns="10800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Customer Segments</a:t>
            </a:r>
          </a:p>
        </p:txBody>
      </p:sp>
      <p:sp>
        <p:nvSpPr>
          <p:cNvPr id="85" name="Content Placeholder 8">
            <a:extLst>
              <a:ext uri="{FF2B5EF4-FFF2-40B4-BE49-F238E27FC236}">
                <a16:creationId xmlns:a16="http://schemas.microsoft.com/office/drawing/2014/main" id="{516C1C2C-66EC-4F9E-B5F7-740E0D8DFC33}"/>
              </a:ext>
            </a:extLst>
          </p:cNvPr>
          <p:cNvSpPr txBox="1">
            <a:spLocks/>
          </p:cNvSpPr>
          <p:nvPr/>
        </p:nvSpPr>
        <p:spPr>
          <a:xfrm>
            <a:off x="689548" y="1352549"/>
            <a:ext cx="2545200" cy="249299"/>
          </a:xfrm>
          <a:prstGeom prst="rect">
            <a:avLst/>
          </a:prstGeom>
          <a:ln>
            <a:noFill/>
          </a:ln>
        </p:spPr>
        <p:txBody>
          <a:bodyPr vert="horz" wrap="square" lIns="0" tIns="0" rIns="10800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Key Partner</a:t>
            </a:r>
            <a:endParaRPr kumimoji="0" lang="en-ID" sz="1800" b="1" i="0" u="none" strike="noStrike" kern="1200" cap="none" spc="0" normalizeH="0" baseline="0" noProof="0" dirty="0">
              <a:ln>
                <a:noFill/>
              </a:ln>
              <a:solidFill>
                <a:srgbClr val="110E26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86" name="Content Placeholder 8">
            <a:extLst>
              <a:ext uri="{FF2B5EF4-FFF2-40B4-BE49-F238E27FC236}">
                <a16:creationId xmlns:a16="http://schemas.microsoft.com/office/drawing/2014/main" id="{846163FC-4F73-476F-8B6B-10F88B77AABC}"/>
              </a:ext>
            </a:extLst>
          </p:cNvPr>
          <p:cNvSpPr txBox="1">
            <a:spLocks/>
          </p:cNvSpPr>
          <p:nvPr/>
        </p:nvSpPr>
        <p:spPr>
          <a:xfrm>
            <a:off x="689548" y="2564850"/>
            <a:ext cx="2545200" cy="249299"/>
          </a:xfrm>
          <a:prstGeom prst="rect">
            <a:avLst/>
          </a:prstGeom>
          <a:ln>
            <a:noFill/>
          </a:ln>
        </p:spPr>
        <p:txBody>
          <a:bodyPr vert="horz" wrap="square" lIns="0" tIns="0" rIns="10800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Key Activities</a:t>
            </a:r>
            <a:endParaRPr kumimoji="0" lang="en-ID" sz="1800" b="1" i="0" u="none" strike="noStrike" kern="1200" cap="none" spc="0" normalizeH="0" baseline="0" noProof="0" dirty="0">
              <a:ln>
                <a:noFill/>
              </a:ln>
              <a:solidFill>
                <a:srgbClr val="110E26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89" name="Content Placeholder 8">
            <a:extLst>
              <a:ext uri="{FF2B5EF4-FFF2-40B4-BE49-F238E27FC236}">
                <a16:creationId xmlns:a16="http://schemas.microsoft.com/office/drawing/2014/main" id="{A0FAA476-2993-4F36-91A8-3BDF3FA36683}"/>
              </a:ext>
            </a:extLst>
          </p:cNvPr>
          <p:cNvSpPr txBox="1">
            <a:spLocks/>
          </p:cNvSpPr>
          <p:nvPr/>
        </p:nvSpPr>
        <p:spPr>
          <a:xfrm>
            <a:off x="689548" y="3777151"/>
            <a:ext cx="2545200" cy="249299"/>
          </a:xfrm>
          <a:prstGeom prst="rect">
            <a:avLst/>
          </a:prstGeom>
          <a:ln>
            <a:noFill/>
          </a:ln>
        </p:spPr>
        <p:txBody>
          <a:bodyPr vert="horz" wrap="square" lIns="0" tIns="0" rIns="10800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Key Resource</a:t>
            </a:r>
          </a:p>
        </p:txBody>
      </p:sp>
      <p:sp>
        <p:nvSpPr>
          <p:cNvPr id="92" name="Content Placeholder 8">
            <a:extLst>
              <a:ext uri="{FF2B5EF4-FFF2-40B4-BE49-F238E27FC236}">
                <a16:creationId xmlns:a16="http://schemas.microsoft.com/office/drawing/2014/main" id="{785DB153-7251-40B9-87BF-C89D70CEB416}"/>
              </a:ext>
            </a:extLst>
          </p:cNvPr>
          <p:cNvSpPr txBox="1">
            <a:spLocks/>
          </p:cNvSpPr>
          <p:nvPr/>
        </p:nvSpPr>
        <p:spPr>
          <a:xfrm>
            <a:off x="689548" y="4989452"/>
            <a:ext cx="2545200" cy="249299"/>
          </a:xfrm>
          <a:prstGeom prst="rect">
            <a:avLst/>
          </a:prstGeom>
          <a:ln>
            <a:noFill/>
          </a:ln>
        </p:spPr>
        <p:txBody>
          <a:bodyPr vert="horz" wrap="square" lIns="0" tIns="0" rIns="10800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Cost Structure</a:t>
            </a:r>
          </a:p>
        </p:txBody>
      </p:sp>
      <p:sp>
        <p:nvSpPr>
          <p:cNvPr id="93" name="Content Placeholder 8">
            <a:extLst>
              <a:ext uri="{FF2B5EF4-FFF2-40B4-BE49-F238E27FC236}">
                <a16:creationId xmlns:a16="http://schemas.microsoft.com/office/drawing/2014/main" id="{0F11F3D1-6DF7-4FE8-8797-68B000F25553}"/>
              </a:ext>
            </a:extLst>
          </p:cNvPr>
          <p:cNvSpPr txBox="1">
            <a:spLocks/>
          </p:cNvSpPr>
          <p:nvPr/>
        </p:nvSpPr>
        <p:spPr>
          <a:xfrm>
            <a:off x="8951475" y="4989452"/>
            <a:ext cx="1846646" cy="249299"/>
          </a:xfrm>
          <a:prstGeom prst="rect">
            <a:avLst/>
          </a:prstGeom>
          <a:ln>
            <a:noFill/>
          </a:ln>
        </p:spPr>
        <p:txBody>
          <a:bodyPr vert="horz" wrap="none" lIns="108000" tIns="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n-ea"/>
                <a:cs typeface="+mn-cs"/>
              </a:rPr>
              <a:t>Revenue Streams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13771F6-87C3-4EA0-9E50-E3CEAFFEBA11}"/>
              </a:ext>
            </a:extLst>
          </p:cNvPr>
          <p:cNvSpPr/>
          <p:nvPr/>
        </p:nvSpPr>
        <p:spPr>
          <a:xfrm>
            <a:off x="4963594" y="1621966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6A5364F-3BFF-421B-9496-A888A08D7BAD}"/>
              </a:ext>
            </a:extLst>
          </p:cNvPr>
          <p:cNvSpPr/>
          <p:nvPr/>
        </p:nvSpPr>
        <p:spPr>
          <a:xfrm>
            <a:off x="4963594" y="4847644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CC1CDAD9-ECBC-4EC7-A4C5-FAA4457CA193}"/>
              </a:ext>
            </a:extLst>
          </p:cNvPr>
          <p:cNvSpPr/>
          <p:nvPr/>
        </p:nvSpPr>
        <p:spPr>
          <a:xfrm>
            <a:off x="4214929" y="2628655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3D2F642D-253A-41E6-AA4F-31DC0C514BD0}"/>
              </a:ext>
            </a:extLst>
          </p:cNvPr>
          <p:cNvSpPr/>
          <p:nvPr/>
        </p:nvSpPr>
        <p:spPr>
          <a:xfrm>
            <a:off x="4214929" y="3840956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F4D6635E-7892-4D95-A1A2-36EC9419FA57}"/>
              </a:ext>
            </a:extLst>
          </p:cNvPr>
          <p:cNvSpPr/>
          <p:nvPr/>
        </p:nvSpPr>
        <p:spPr>
          <a:xfrm>
            <a:off x="7111483" y="1621966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016EFC6B-4C19-4EAC-AADF-F00411626953}"/>
              </a:ext>
            </a:extLst>
          </p:cNvPr>
          <p:cNvSpPr/>
          <p:nvPr/>
        </p:nvSpPr>
        <p:spPr>
          <a:xfrm>
            <a:off x="7740133" y="2331168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88C23016-5CB9-447E-83B6-AE32BC1586B9}"/>
              </a:ext>
            </a:extLst>
          </p:cNvPr>
          <p:cNvSpPr/>
          <p:nvPr/>
        </p:nvSpPr>
        <p:spPr>
          <a:xfrm>
            <a:off x="7959208" y="3234806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6F5E5C6E-4ACD-4DDF-93B5-A7D5ED7DDFED}"/>
              </a:ext>
            </a:extLst>
          </p:cNvPr>
          <p:cNvSpPr/>
          <p:nvPr/>
        </p:nvSpPr>
        <p:spPr>
          <a:xfrm>
            <a:off x="7740133" y="4144032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44FCD8A6-68D3-4FEF-BFE8-A9ED128507AF}"/>
              </a:ext>
            </a:extLst>
          </p:cNvPr>
          <p:cNvSpPr/>
          <p:nvPr/>
        </p:nvSpPr>
        <p:spPr>
          <a:xfrm>
            <a:off x="7111483" y="4847644"/>
            <a:ext cx="121688" cy="121688"/>
          </a:xfrm>
          <a:prstGeom prst="ellipse">
            <a:avLst/>
          </a:prstGeom>
          <a:solidFill>
            <a:srgbClr val="110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1200" cap="none" spc="0" normalizeH="0" baseline="0" noProof="0">
              <a:ln>
                <a:noFill/>
              </a:ln>
              <a:solidFill>
                <a:srgbClr val="0D77E1"/>
              </a:solidFill>
              <a:effectLst/>
              <a:uLnTx/>
              <a:uFillTx/>
              <a:latin typeface="Corbel"/>
              <a:ea typeface="+mn-ea"/>
              <a:cs typeface="+mn-cs"/>
            </a:endParaRP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DBCE6BBC-2568-490A-B8F4-2AE4774CB0E1}"/>
              </a:ext>
            </a:extLst>
          </p:cNvPr>
          <p:cNvGrpSpPr/>
          <p:nvPr/>
        </p:nvGrpSpPr>
        <p:grpSpPr>
          <a:xfrm>
            <a:off x="5139056" y="1777418"/>
            <a:ext cx="398144" cy="347278"/>
            <a:chOff x="3395663" y="1479551"/>
            <a:chExt cx="360363" cy="314325"/>
          </a:xfrm>
          <a:solidFill>
            <a:schemeClr val="bg1"/>
          </a:solidFill>
        </p:grpSpPr>
        <p:sp>
          <p:nvSpPr>
            <p:cNvPr id="123" name="Freeform 45">
              <a:extLst>
                <a:ext uri="{FF2B5EF4-FFF2-40B4-BE49-F238E27FC236}">
                  <a16:creationId xmlns:a16="http://schemas.microsoft.com/office/drawing/2014/main" id="{2AFB2817-BC3F-45F0-ADC8-C5442F11622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95663" y="1479551"/>
              <a:ext cx="285750" cy="314325"/>
            </a:xfrm>
            <a:custGeom>
              <a:avLst/>
              <a:gdLst>
                <a:gd name="T0" fmla="*/ 8 w 1076"/>
                <a:gd name="T1" fmla="*/ 1180 h 1188"/>
                <a:gd name="T2" fmla="*/ 2 w 1076"/>
                <a:gd name="T3" fmla="*/ 1090 h 1188"/>
                <a:gd name="T4" fmla="*/ 28 w 1076"/>
                <a:gd name="T5" fmla="*/ 880 h 1188"/>
                <a:gd name="T6" fmla="*/ 78 w 1076"/>
                <a:gd name="T7" fmla="*/ 820 h 1188"/>
                <a:gd name="T8" fmla="*/ 273 w 1076"/>
                <a:gd name="T9" fmla="*/ 729 h 1188"/>
                <a:gd name="T10" fmla="*/ 379 w 1076"/>
                <a:gd name="T11" fmla="*/ 571 h 1188"/>
                <a:gd name="T12" fmla="*/ 314 w 1076"/>
                <a:gd name="T13" fmla="*/ 506 h 1188"/>
                <a:gd name="T14" fmla="*/ 284 w 1076"/>
                <a:gd name="T15" fmla="*/ 392 h 1188"/>
                <a:gd name="T16" fmla="*/ 267 w 1076"/>
                <a:gd name="T17" fmla="*/ 207 h 1188"/>
                <a:gd name="T18" fmla="*/ 277 w 1076"/>
                <a:gd name="T19" fmla="*/ 119 h 1188"/>
                <a:gd name="T20" fmla="*/ 318 w 1076"/>
                <a:gd name="T21" fmla="*/ 83 h 1188"/>
                <a:gd name="T22" fmla="*/ 373 w 1076"/>
                <a:gd name="T23" fmla="*/ 59 h 1188"/>
                <a:gd name="T24" fmla="*/ 458 w 1076"/>
                <a:gd name="T25" fmla="*/ 13 h 1188"/>
                <a:gd name="T26" fmla="*/ 580 w 1076"/>
                <a:gd name="T27" fmla="*/ 0 h 1188"/>
                <a:gd name="T28" fmla="*/ 697 w 1076"/>
                <a:gd name="T29" fmla="*/ 22 h 1188"/>
                <a:gd name="T30" fmla="*/ 773 w 1076"/>
                <a:gd name="T31" fmla="*/ 88 h 1188"/>
                <a:gd name="T32" fmla="*/ 782 w 1076"/>
                <a:gd name="T33" fmla="*/ 160 h 1188"/>
                <a:gd name="T34" fmla="*/ 746 w 1076"/>
                <a:gd name="T35" fmla="*/ 263 h 1188"/>
                <a:gd name="T36" fmla="*/ 779 w 1076"/>
                <a:gd name="T37" fmla="*/ 324 h 1188"/>
                <a:gd name="T38" fmla="*/ 761 w 1076"/>
                <a:gd name="T39" fmla="*/ 394 h 1188"/>
                <a:gd name="T40" fmla="*/ 731 w 1076"/>
                <a:gd name="T41" fmla="*/ 464 h 1188"/>
                <a:gd name="T42" fmla="*/ 688 w 1076"/>
                <a:gd name="T43" fmla="*/ 567 h 1188"/>
                <a:gd name="T44" fmla="*/ 861 w 1076"/>
                <a:gd name="T45" fmla="*/ 752 h 1188"/>
                <a:gd name="T46" fmla="*/ 1014 w 1076"/>
                <a:gd name="T47" fmla="*/ 831 h 1188"/>
                <a:gd name="T48" fmla="*/ 1057 w 1076"/>
                <a:gd name="T49" fmla="*/ 915 h 1188"/>
                <a:gd name="T50" fmla="*/ 1076 w 1076"/>
                <a:gd name="T51" fmla="*/ 1160 h 1188"/>
                <a:gd name="T52" fmla="*/ 1059 w 1076"/>
                <a:gd name="T53" fmla="*/ 1186 h 1188"/>
                <a:gd name="T54" fmla="*/ 1018 w 1076"/>
                <a:gd name="T55" fmla="*/ 1080 h 1188"/>
                <a:gd name="T56" fmla="*/ 995 w 1076"/>
                <a:gd name="T57" fmla="*/ 898 h 1188"/>
                <a:gd name="T58" fmla="*/ 938 w 1076"/>
                <a:gd name="T59" fmla="*/ 847 h 1188"/>
                <a:gd name="T60" fmla="*/ 642 w 1076"/>
                <a:gd name="T61" fmla="*/ 730 h 1188"/>
                <a:gd name="T62" fmla="*/ 625 w 1076"/>
                <a:gd name="T63" fmla="*/ 712 h 1188"/>
                <a:gd name="T64" fmla="*/ 631 w 1076"/>
                <a:gd name="T65" fmla="*/ 542 h 1188"/>
                <a:gd name="T66" fmla="*/ 658 w 1076"/>
                <a:gd name="T67" fmla="*/ 508 h 1188"/>
                <a:gd name="T68" fmla="*/ 680 w 1076"/>
                <a:gd name="T69" fmla="*/ 413 h 1188"/>
                <a:gd name="T70" fmla="*/ 693 w 1076"/>
                <a:gd name="T71" fmla="*/ 369 h 1188"/>
                <a:gd name="T72" fmla="*/ 717 w 1076"/>
                <a:gd name="T73" fmla="*/ 358 h 1188"/>
                <a:gd name="T74" fmla="*/ 717 w 1076"/>
                <a:gd name="T75" fmla="*/ 313 h 1188"/>
                <a:gd name="T76" fmla="*/ 693 w 1076"/>
                <a:gd name="T77" fmla="*/ 302 h 1188"/>
                <a:gd name="T78" fmla="*/ 681 w 1076"/>
                <a:gd name="T79" fmla="*/ 272 h 1188"/>
                <a:gd name="T80" fmla="*/ 718 w 1076"/>
                <a:gd name="T81" fmla="*/ 186 h 1188"/>
                <a:gd name="T82" fmla="*/ 723 w 1076"/>
                <a:gd name="T83" fmla="*/ 115 h 1188"/>
                <a:gd name="T84" fmla="*/ 682 w 1076"/>
                <a:gd name="T85" fmla="*/ 78 h 1188"/>
                <a:gd name="T86" fmla="*/ 563 w 1076"/>
                <a:gd name="T87" fmla="*/ 57 h 1188"/>
                <a:gd name="T88" fmla="*/ 435 w 1076"/>
                <a:gd name="T89" fmla="*/ 82 h 1188"/>
                <a:gd name="T90" fmla="*/ 403 w 1076"/>
                <a:gd name="T91" fmla="*/ 115 h 1188"/>
                <a:gd name="T92" fmla="*/ 376 w 1076"/>
                <a:gd name="T93" fmla="*/ 137 h 1188"/>
                <a:gd name="T94" fmla="*/ 333 w 1076"/>
                <a:gd name="T95" fmla="*/ 137 h 1188"/>
                <a:gd name="T96" fmla="*/ 321 w 1076"/>
                <a:gd name="T97" fmla="*/ 179 h 1188"/>
                <a:gd name="T98" fmla="*/ 340 w 1076"/>
                <a:gd name="T99" fmla="*/ 279 h 1188"/>
                <a:gd name="T100" fmla="*/ 360 w 1076"/>
                <a:gd name="T101" fmla="*/ 475 h 1188"/>
                <a:gd name="T102" fmla="*/ 428 w 1076"/>
                <a:gd name="T103" fmla="*/ 533 h 1188"/>
                <a:gd name="T104" fmla="*/ 450 w 1076"/>
                <a:gd name="T105" fmla="*/ 550 h 1188"/>
                <a:gd name="T106" fmla="*/ 452 w 1076"/>
                <a:gd name="T107" fmla="*/ 712 h 1188"/>
                <a:gd name="T108" fmla="*/ 435 w 1076"/>
                <a:gd name="T109" fmla="*/ 730 h 1188"/>
                <a:gd name="T110" fmla="*/ 142 w 1076"/>
                <a:gd name="T111" fmla="*/ 846 h 1188"/>
                <a:gd name="T112" fmla="*/ 82 w 1076"/>
                <a:gd name="T113" fmla="*/ 898 h 1188"/>
                <a:gd name="T114" fmla="*/ 60 w 1076"/>
                <a:gd name="T115" fmla="*/ 1048 h 1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76" h="1188">
                  <a:moveTo>
                    <a:pt x="1048" y="1188"/>
                  </a:moveTo>
                  <a:lnTo>
                    <a:pt x="28" y="1188"/>
                  </a:lnTo>
                  <a:lnTo>
                    <a:pt x="28" y="1188"/>
                  </a:lnTo>
                  <a:lnTo>
                    <a:pt x="22" y="1188"/>
                  </a:lnTo>
                  <a:lnTo>
                    <a:pt x="17" y="1186"/>
                  </a:lnTo>
                  <a:lnTo>
                    <a:pt x="12" y="1183"/>
                  </a:lnTo>
                  <a:lnTo>
                    <a:pt x="8" y="1180"/>
                  </a:lnTo>
                  <a:lnTo>
                    <a:pt x="5" y="1176"/>
                  </a:lnTo>
                  <a:lnTo>
                    <a:pt x="2" y="1171"/>
                  </a:lnTo>
                  <a:lnTo>
                    <a:pt x="1" y="1166"/>
                  </a:lnTo>
                  <a:lnTo>
                    <a:pt x="0" y="1160"/>
                  </a:lnTo>
                  <a:lnTo>
                    <a:pt x="0" y="1160"/>
                  </a:lnTo>
                  <a:lnTo>
                    <a:pt x="0" y="1124"/>
                  </a:lnTo>
                  <a:lnTo>
                    <a:pt x="2" y="1090"/>
                  </a:lnTo>
                  <a:lnTo>
                    <a:pt x="4" y="1048"/>
                  </a:lnTo>
                  <a:lnTo>
                    <a:pt x="7" y="1003"/>
                  </a:lnTo>
                  <a:lnTo>
                    <a:pt x="12" y="958"/>
                  </a:lnTo>
                  <a:lnTo>
                    <a:pt x="15" y="936"/>
                  </a:lnTo>
                  <a:lnTo>
                    <a:pt x="19" y="915"/>
                  </a:lnTo>
                  <a:lnTo>
                    <a:pt x="23" y="897"/>
                  </a:lnTo>
                  <a:lnTo>
                    <a:pt x="28" y="880"/>
                  </a:lnTo>
                  <a:lnTo>
                    <a:pt x="28" y="880"/>
                  </a:lnTo>
                  <a:lnTo>
                    <a:pt x="30" y="873"/>
                  </a:lnTo>
                  <a:lnTo>
                    <a:pt x="34" y="867"/>
                  </a:lnTo>
                  <a:lnTo>
                    <a:pt x="41" y="855"/>
                  </a:lnTo>
                  <a:lnTo>
                    <a:pt x="51" y="842"/>
                  </a:lnTo>
                  <a:lnTo>
                    <a:pt x="63" y="831"/>
                  </a:lnTo>
                  <a:lnTo>
                    <a:pt x="78" y="820"/>
                  </a:lnTo>
                  <a:lnTo>
                    <a:pt x="94" y="809"/>
                  </a:lnTo>
                  <a:lnTo>
                    <a:pt x="112" y="798"/>
                  </a:lnTo>
                  <a:lnTo>
                    <a:pt x="131" y="788"/>
                  </a:lnTo>
                  <a:lnTo>
                    <a:pt x="151" y="778"/>
                  </a:lnTo>
                  <a:lnTo>
                    <a:pt x="174" y="769"/>
                  </a:lnTo>
                  <a:lnTo>
                    <a:pt x="221" y="748"/>
                  </a:lnTo>
                  <a:lnTo>
                    <a:pt x="273" y="729"/>
                  </a:lnTo>
                  <a:lnTo>
                    <a:pt x="327" y="710"/>
                  </a:lnTo>
                  <a:lnTo>
                    <a:pt x="327" y="710"/>
                  </a:lnTo>
                  <a:lnTo>
                    <a:pt x="397" y="685"/>
                  </a:lnTo>
                  <a:lnTo>
                    <a:pt x="397" y="582"/>
                  </a:lnTo>
                  <a:lnTo>
                    <a:pt x="397" y="582"/>
                  </a:lnTo>
                  <a:lnTo>
                    <a:pt x="388" y="577"/>
                  </a:lnTo>
                  <a:lnTo>
                    <a:pt x="379" y="571"/>
                  </a:lnTo>
                  <a:lnTo>
                    <a:pt x="368" y="565"/>
                  </a:lnTo>
                  <a:lnTo>
                    <a:pt x="358" y="558"/>
                  </a:lnTo>
                  <a:lnTo>
                    <a:pt x="349" y="549"/>
                  </a:lnTo>
                  <a:lnTo>
                    <a:pt x="340" y="539"/>
                  </a:lnTo>
                  <a:lnTo>
                    <a:pt x="331" y="529"/>
                  </a:lnTo>
                  <a:lnTo>
                    <a:pt x="322" y="518"/>
                  </a:lnTo>
                  <a:lnTo>
                    <a:pt x="314" y="506"/>
                  </a:lnTo>
                  <a:lnTo>
                    <a:pt x="307" y="493"/>
                  </a:lnTo>
                  <a:lnTo>
                    <a:pt x="300" y="479"/>
                  </a:lnTo>
                  <a:lnTo>
                    <a:pt x="295" y="464"/>
                  </a:lnTo>
                  <a:lnTo>
                    <a:pt x="290" y="448"/>
                  </a:lnTo>
                  <a:lnTo>
                    <a:pt x="286" y="430"/>
                  </a:lnTo>
                  <a:lnTo>
                    <a:pt x="284" y="412"/>
                  </a:lnTo>
                  <a:lnTo>
                    <a:pt x="284" y="392"/>
                  </a:lnTo>
                  <a:lnTo>
                    <a:pt x="284" y="279"/>
                  </a:lnTo>
                  <a:lnTo>
                    <a:pt x="284" y="279"/>
                  </a:lnTo>
                  <a:lnTo>
                    <a:pt x="280" y="267"/>
                  </a:lnTo>
                  <a:lnTo>
                    <a:pt x="280" y="267"/>
                  </a:lnTo>
                  <a:lnTo>
                    <a:pt x="276" y="249"/>
                  </a:lnTo>
                  <a:lnTo>
                    <a:pt x="271" y="228"/>
                  </a:lnTo>
                  <a:lnTo>
                    <a:pt x="267" y="207"/>
                  </a:lnTo>
                  <a:lnTo>
                    <a:pt x="264" y="184"/>
                  </a:lnTo>
                  <a:lnTo>
                    <a:pt x="264" y="173"/>
                  </a:lnTo>
                  <a:lnTo>
                    <a:pt x="265" y="161"/>
                  </a:lnTo>
                  <a:lnTo>
                    <a:pt x="266" y="151"/>
                  </a:lnTo>
                  <a:lnTo>
                    <a:pt x="268" y="140"/>
                  </a:lnTo>
                  <a:lnTo>
                    <a:pt x="272" y="129"/>
                  </a:lnTo>
                  <a:lnTo>
                    <a:pt x="277" y="119"/>
                  </a:lnTo>
                  <a:lnTo>
                    <a:pt x="282" y="110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95" y="96"/>
                  </a:lnTo>
                  <a:lnTo>
                    <a:pt x="302" y="90"/>
                  </a:lnTo>
                  <a:lnTo>
                    <a:pt x="310" y="86"/>
                  </a:lnTo>
                  <a:lnTo>
                    <a:pt x="318" y="83"/>
                  </a:lnTo>
                  <a:lnTo>
                    <a:pt x="327" y="80"/>
                  </a:lnTo>
                  <a:lnTo>
                    <a:pt x="337" y="79"/>
                  </a:lnTo>
                  <a:lnTo>
                    <a:pt x="347" y="78"/>
                  </a:lnTo>
                  <a:lnTo>
                    <a:pt x="357" y="78"/>
                  </a:lnTo>
                  <a:lnTo>
                    <a:pt x="357" y="78"/>
                  </a:lnTo>
                  <a:lnTo>
                    <a:pt x="364" y="68"/>
                  </a:lnTo>
                  <a:lnTo>
                    <a:pt x="373" y="59"/>
                  </a:lnTo>
                  <a:lnTo>
                    <a:pt x="383" y="50"/>
                  </a:lnTo>
                  <a:lnTo>
                    <a:pt x="393" y="42"/>
                  </a:lnTo>
                  <a:lnTo>
                    <a:pt x="405" y="34"/>
                  </a:lnTo>
                  <a:lnTo>
                    <a:pt x="417" y="28"/>
                  </a:lnTo>
                  <a:lnTo>
                    <a:pt x="430" y="22"/>
                  </a:lnTo>
                  <a:lnTo>
                    <a:pt x="444" y="17"/>
                  </a:lnTo>
                  <a:lnTo>
                    <a:pt x="458" y="13"/>
                  </a:lnTo>
                  <a:lnTo>
                    <a:pt x="473" y="9"/>
                  </a:lnTo>
                  <a:lnTo>
                    <a:pt x="488" y="6"/>
                  </a:lnTo>
                  <a:lnTo>
                    <a:pt x="503" y="4"/>
                  </a:lnTo>
                  <a:lnTo>
                    <a:pt x="533" y="1"/>
                  </a:lnTo>
                  <a:lnTo>
                    <a:pt x="563" y="0"/>
                  </a:lnTo>
                  <a:lnTo>
                    <a:pt x="563" y="0"/>
                  </a:lnTo>
                  <a:lnTo>
                    <a:pt x="580" y="0"/>
                  </a:lnTo>
                  <a:lnTo>
                    <a:pt x="597" y="1"/>
                  </a:lnTo>
                  <a:lnTo>
                    <a:pt x="614" y="2"/>
                  </a:lnTo>
                  <a:lnTo>
                    <a:pt x="631" y="5"/>
                  </a:lnTo>
                  <a:lnTo>
                    <a:pt x="648" y="8"/>
                  </a:lnTo>
                  <a:lnTo>
                    <a:pt x="664" y="12"/>
                  </a:lnTo>
                  <a:lnTo>
                    <a:pt x="681" y="17"/>
                  </a:lnTo>
                  <a:lnTo>
                    <a:pt x="697" y="22"/>
                  </a:lnTo>
                  <a:lnTo>
                    <a:pt x="711" y="29"/>
                  </a:lnTo>
                  <a:lnTo>
                    <a:pt x="725" y="36"/>
                  </a:lnTo>
                  <a:lnTo>
                    <a:pt x="738" y="45"/>
                  </a:lnTo>
                  <a:lnTo>
                    <a:pt x="749" y="55"/>
                  </a:lnTo>
                  <a:lnTo>
                    <a:pt x="759" y="65"/>
                  </a:lnTo>
                  <a:lnTo>
                    <a:pt x="767" y="76"/>
                  </a:lnTo>
                  <a:lnTo>
                    <a:pt x="773" y="88"/>
                  </a:lnTo>
                  <a:lnTo>
                    <a:pt x="779" y="102"/>
                  </a:lnTo>
                  <a:lnTo>
                    <a:pt x="779" y="102"/>
                  </a:lnTo>
                  <a:lnTo>
                    <a:pt x="781" y="113"/>
                  </a:lnTo>
                  <a:lnTo>
                    <a:pt x="783" y="125"/>
                  </a:lnTo>
                  <a:lnTo>
                    <a:pt x="783" y="136"/>
                  </a:lnTo>
                  <a:lnTo>
                    <a:pt x="783" y="149"/>
                  </a:lnTo>
                  <a:lnTo>
                    <a:pt x="782" y="160"/>
                  </a:lnTo>
                  <a:lnTo>
                    <a:pt x="780" y="171"/>
                  </a:lnTo>
                  <a:lnTo>
                    <a:pt x="775" y="192"/>
                  </a:lnTo>
                  <a:lnTo>
                    <a:pt x="768" y="212"/>
                  </a:lnTo>
                  <a:lnTo>
                    <a:pt x="761" y="231"/>
                  </a:lnTo>
                  <a:lnTo>
                    <a:pt x="754" y="248"/>
                  </a:lnTo>
                  <a:lnTo>
                    <a:pt x="746" y="263"/>
                  </a:lnTo>
                  <a:lnTo>
                    <a:pt x="746" y="263"/>
                  </a:lnTo>
                  <a:lnTo>
                    <a:pt x="753" y="269"/>
                  </a:lnTo>
                  <a:lnTo>
                    <a:pt x="760" y="276"/>
                  </a:lnTo>
                  <a:lnTo>
                    <a:pt x="765" y="284"/>
                  </a:lnTo>
                  <a:lnTo>
                    <a:pt x="770" y="293"/>
                  </a:lnTo>
                  <a:lnTo>
                    <a:pt x="774" y="302"/>
                  </a:lnTo>
                  <a:lnTo>
                    <a:pt x="777" y="313"/>
                  </a:lnTo>
                  <a:lnTo>
                    <a:pt x="779" y="324"/>
                  </a:lnTo>
                  <a:lnTo>
                    <a:pt x="780" y="335"/>
                  </a:lnTo>
                  <a:lnTo>
                    <a:pt x="780" y="335"/>
                  </a:lnTo>
                  <a:lnTo>
                    <a:pt x="779" y="350"/>
                  </a:lnTo>
                  <a:lnTo>
                    <a:pt x="777" y="362"/>
                  </a:lnTo>
                  <a:lnTo>
                    <a:pt x="772" y="374"/>
                  </a:lnTo>
                  <a:lnTo>
                    <a:pt x="767" y="385"/>
                  </a:lnTo>
                  <a:lnTo>
                    <a:pt x="761" y="394"/>
                  </a:lnTo>
                  <a:lnTo>
                    <a:pt x="754" y="402"/>
                  </a:lnTo>
                  <a:lnTo>
                    <a:pt x="745" y="409"/>
                  </a:lnTo>
                  <a:lnTo>
                    <a:pt x="736" y="414"/>
                  </a:lnTo>
                  <a:lnTo>
                    <a:pt x="736" y="414"/>
                  </a:lnTo>
                  <a:lnTo>
                    <a:pt x="735" y="432"/>
                  </a:lnTo>
                  <a:lnTo>
                    <a:pt x="733" y="449"/>
                  </a:lnTo>
                  <a:lnTo>
                    <a:pt x="731" y="464"/>
                  </a:lnTo>
                  <a:lnTo>
                    <a:pt x="728" y="478"/>
                  </a:lnTo>
                  <a:lnTo>
                    <a:pt x="725" y="490"/>
                  </a:lnTo>
                  <a:lnTo>
                    <a:pt x="722" y="502"/>
                  </a:lnTo>
                  <a:lnTo>
                    <a:pt x="714" y="523"/>
                  </a:lnTo>
                  <a:lnTo>
                    <a:pt x="705" y="541"/>
                  </a:lnTo>
                  <a:lnTo>
                    <a:pt x="697" y="556"/>
                  </a:lnTo>
                  <a:lnTo>
                    <a:pt x="688" y="567"/>
                  </a:lnTo>
                  <a:lnTo>
                    <a:pt x="680" y="576"/>
                  </a:lnTo>
                  <a:lnTo>
                    <a:pt x="680" y="685"/>
                  </a:lnTo>
                  <a:lnTo>
                    <a:pt x="680" y="685"/>
                  </a:lnTo>
                  <a:lnTo>
                    <a:pt x="756" y="712"/>
                  </a:lnTo>
                  <a:lnTo>
                    <a:pt x="756" y="712"/>
                  </a:lnTo>
                  <a:lnTo>
                    <a:pt x="811" y="732"/>
                  </a:lnTo>
                  <a:lnTo>
                    <a:pt x="861" y="752"/>
                  </a:lnTo>
                  <a:lnTo>
                    <a:pt x="909" y="770"/>
                  </a:lnTo>
                  <a:lnTo>
                    <a:pt x="930" y="780"/>
                  </a:lnTo>
                  <a:lnTo>
                    <a:pt x="950" y="790"/>
                  </a:lnTo>
                  <a:lnTo>
                    <a:pt x="968" y="800"/>
                  </a:lnTo>
                  <a:lnTo>
                    <a:pt x="986" y="810"/>
                  </a:lnTo>
                  <a:lnTo>
                    <a:pt x="1001" y="820"/>
                  </a:lnTo>
                  <a:lnTo>
                    <a:pt x="1014" y="831"/>
                  </a:lnTo>
                  <a:lnTo>
                    <a:pt x="1026" y="842"/>
                  </a:lnTo>
                  <a:lnTo>
                    <a:pt x="1035" y="855"/>
                  </a:lnTo>
                  <a:lnTo>
                    <a:pt x="1043" y="867"/>
                  </a:lnTo>
                  <a:lnTo>
                    <a:pt x="1048" y="880"/>
                  </a:lnTo>
                  <a:lnTo>
                    <a:pt x="1048" y="880"/>
                  </a:lnTo>
                  <a:lnTo>
                    <a:pt x="1053" y="897"/>
                  </a:lnTo>
                  <a:lnTo>
                    <a:pt x="1057" y="915"/>
                  </a:lnTo>
                  <a:lnTo>
                    <a:pt x="1061" y="936"/>
                  </a:lnTo>
                  <a:lnTo>
                    <a:pt x="1064" y="958"/>
                  </a:lnTo>
                  <a:lnTo>
                    <a:pt x="1069" y="1003"/>
                  </a:lnTo>
                  <a:lnTo>
                    <a:pt x="1073" y="1048"/>
                  </a:lnTo>
                  <a:lnTo>
                    <a:pt x="1075" y="1090"/>
                  </a:lnTo>
                  <a:lnTo>
                    <a:pt x="1076" y="1124"/>
                  </a:lnTo>
                  <a:lnTo>
                    <a:pt x="1076" y="1160"/>
                  </a:lnTo>
                  <a:lnTo>
                    <a:pt x="1076" y="1160"/>
                  </a:lnTo>
                  <a:lnTo>
                    <a:pt x="1076" y="1166"/>
                  </a:lnTo>
                  <a:lnTo>
                    <a:pt x="1074" y="1171"/>
                  </a:lnTo>
                  <a:lnTo>
                    <a:pt x="1072" y="1176"/>
                  </a:lnTo>
                  <a:lnTo>
                    <a:pt x="1068" y="1180"/>
                  </a:lnTo>
                  <a:lnTo>
                    <a:pt x="1064" y="1183"/>
                  </a:lnTo>
                  <a:lnTo>
                    <a:pt x="1059" y="1186"/>
                  </a:lnTo>
                  <a:lnTo>
                    <a:pt x="1054" y="1188"/>
                  </a:lnTo>
                  <a:lnTo>
                    <a:pt x="1048" y="1188"/>
                  </a:lnTo>
                  <a:lnTo>
                    <a:pt x="1048" y="1188"/>
                  </a:lnTo>
                  <a:close/>
                  <a:moveTo>
                    <a:pt x="56" y="1131"/>
                  </a:moveTo>
                  <a:lnTo>
                    <a:pt x="1020" y="1131"/>
                  </a:lnTo>
                  <a:lnTo>
                    <a:pt x="1020" y="1131"/>
                  </a:lnTo>
                  <a:lnTo>
                    <a:pt x="1018" y="1080"/>
                  </a:lnTo>
                  <a:lnTo>
                    <a:pt x="1016" y="1048"/>
                  </a:lnTo>
                  <a:lnTo>
                    <a:pt x="1014" y="1015"/>
                  </a:lnTo>
                  <a:lnTo>
                    <a:pt x="1011" y="983"/>
                  </a:lnTo>
                  <a:lnTo>
                    <a:pt x="1007" y="950"/>
                  </a:lnTo>
                  <a:lnTo>
                    <a:pt x="1002" y="922"/>
                  </a:lnTo>
                  <a:lnTo>
                    <a:pt x="998" y="909"/>
                  </a:lnTo>
                  <a:lnTo>
                    <a:pt x="995" y="898"/>
                  </a:lnTo>
                  <a:lnTo>
                    <a:pt x="995" y="898"/>
                  </a:lnTo>
                  <a:lnTo>
                    <a:pt x="991" y="889"/>
                  </a:lnTo>
                  <a:lnTo>
                    <a:pt x="985" y="881"/>
                  </a:lnTo>
                  <a:lnTo>
                    <a:pt x="975" y="873"/>
                  </a:lnTo>
                  <a:lnTo>
                    <a:pt x="965" y="864"/>
                  </a:lnTo>
                  <a:lnTo>
                    <a:pt x="952" y="856"/>
                  </a:lnTo>
                  <a:lnTo>
                    <a:pt x="938" y="847"/>
                  </a:lnTo>
                  <a:lnTo>
                    <a:pt x="922" y="839"/>
                  </a:lnTo>
                  <a:lnTo>
                    <a:pt x="905" y="831"/>
                  </a:lnTo>
                  <a:lnTo>
                    <a:pt x="867" y="814"/>
                  </a:lnTo>
                  <a:lnTo>
                    <a:pt x="825" y="798"/>
                  </a:lnTo>
                  <a:lnTo>
                    <a:pt x="737" y="766"/>
                  </a:lnTo>
                  <a:lnTo>
                    <a:pt x="737" y="766"/>
                  </a:lnTo>
                  <a:lnTo>
                    <a:pt x="642" y="730"/>
                  </a:lnTo>
                  <a:lnTo>
                    <a:pt x="642" y="730"/>
                  </a:lnTo>
                  <a:lnTo>
                    <a:pt x="638" y="728"/>
                  </a:lnTo>
                  <a:lnTo>
                    <a:pt x="634" y="726"/>
                  </a:lnTo>
                  <a:lnTo>
                    <a:pt x="631" y="723"/>
                  </a:lnTo>
                  <a:lnTo>
                    <a:pt x="628" y="720"/>
                  </a:lnTo>
                  <a:lnTo>
                    <a:pt x="626" y="716"/>
                  </a:lnTo>
                  <a:lnTo>
                    <a:pt x="625" y="712"/>
                  </a:lnTo>
                  <a:lnTo>
                    <a:pt x="624" y="708"/>
                  </a:lnTo>
                  <a:lnTo>
                    <a:pt x="623" y="704"/>
                  </a:lnTo>
                  <a:lnTo>
                    <a:pt x="623" y="563"/>
                  </a:lnTo>
                  <a:lnTo>
                    <a:pt x="623" y="563"/>
                  </a:lnTo>
                  <a:lnTo>
                    <a:pt x="624" y="556"/>
                  </a:lnTo>
                  <a:lnTo>
                    <a:pt x="627" y="549"/>
                  </a:lnTo>
                  <a:lnTo>
                    <a:pt x="631" y="542"/>
                  </a:lnTo>
                  <a:lnTo>
                    <a:pt x="637" y="538"/>
                  </a:lnTo>
                  <a:lnTo>
                    <a:pt x="637" y="538"/>
                  </a:lnTo>
                  <a:lnTo>
                    <a:pt x="637" y="538"/>
                  </a:lnTo>
                  <a:lnTo>
                    <a:pt x="638" y="536"/>
                  </a:lnTo>
                  <a:lnTo>
                    <a:pt x="643" y="531"/>
                  </a:lnTo>
                  <a:lnTo>
                    <a:pt x="650" y="522"/>
                  </a:lnTo>
                  <a:lnTo>
                    <a:pt x="658" y="508"/>
                  </a:lnTo>
                  <a:lnTo>
                    <a:pt x="662" y="499"/>
                  </a:lnTo>
                  <a:lnTo>
                    <a:pt x="666" y="489"/>
                  </a:lnTo>
                  <a:lnTo>
                    <a:pt x="670" y="477"/>
                  </a:lnTo>
                  <a:lnTo>
                    <a:pt x="673" y="463"/>
                  </a:lnTo>
                  <a:lnTo>
                    <a:pt x="677" y="449"/>
                  </a:lnTo>
                  <a:lnTo>
                    <a:pt x="679" y="431"/>
                  </a:lnTo>
                  <a:lnTo>
                    <a:pt x="680" y="413"/>
                  </a:lnTo>
                  <a:lnTo>
                    <a:pt x="680" y="392"/>
                  </a:lnTo>
                  <a:lnTo>
                    <a:pt x="680" y="392"/>
                  </a:lnTo>
                  <a:lnTo>
                    <a:pt x="681" y="387"/>
                  </a:lnTo>
                  <a:lnTo>
                    <a:pt x="683" y="381"/>
                  </a:lnTo>
                  <a:lnTo>
                    <a:pt x="685" y="377"/>
                  </a:lnTo>
                  <a:lnTo>
                    <a:pt x="689" y="372"/>
                  </a:lnTo>
                  <a:lnTo>
                    <a:pt x="693" y="369"/>
                  </a:lnTo>
                  <a:lnTo>
                    <a:pt x="698" y="366"/>
                  </a:lnTo>
                  <a:lnTo>
                    <a:pt x="703" y="365"/>
                  </a:lnTo>
                  <a:lnTo>
                    <a:pt x="709" y="364"/>
                  </a:lnTo>
                  <a:lnTo>
                    <a:pt x="709" y="364"/>
                  </a:lnTo>
                  <a:lnTo>
                    <a:pt x="712" y="364"/>
                  </a:lnTo>
                  <a:lnTo>
                    <a:pt x="715" y="362"/>
                  </a:lnTo>
                  <a:lnTo>
                    <a:pt x="717" y="358"/>
                  </a:lnTo>
                  <a:lnTo>
                    <a:pt x="719" y="355"/>
                  </a:lnTo>
                  <a:lnTo>
                    <a:pt x="722" y="346"/>
                  </a:lnTo>
                  <a:lnTo>
                    <a:pt x="723" y="335"/>
                  </a:lnTo>
                  <a:lnTo>
                    <a:pt x="723" y="335"/>
                  </a:lnTo>
                  <a:lnTo>
                    <a:pt x="722" y="326"/>
                  </a:lnTo>
                  <a:lnTo>
                    <a:pt x="719" y="317"/>
                  </a:lnTo>
                  <a:lnTo>
                    <a:pt x="717" y="313"/>
                  </a:lnTo>
                  <a:lnTo>
                    <a:pt x="715" y="310"/>
                  </a:lnTo>
                  <a:lnTo>
                    <a:pt x="712" y="308"/>
                  </a:lnTo>
                  <a:lnTo>
                    <a:pt x="709" y="307"/>
                  </a:lnTo>
                  <a:lnTo>
                    <a:pt x="709" y="307"/>
                  </a:lnTo>
                  <a:lnTo>
                    <a:pt x="703" y="307"/>
                  </a:lnTo>
                  <a:lnTo>
                    <a:pt x="698" y="305"/>
                  </a:lnTo>
                  <a:lnTo>
                    <a:pt x="693" y="302"/>
                  </a:lnTo>
                  <a:lnTo>
                    <a:pt x="689" y="299"/>
                  </a:lnTo>
                  <a:lnTo>
                    <a:pt x="685" y="295"/>
                  </a:lnTo>
                  <a:lnTo>
                    <a:pt x="683" y="290"/>
                  </a:lnTo>
                  <a:lnTo>
                    <a:pt x="681" y="285"/>
                  </a:lnTo>
                  <a:lnTo>
                    <a:pt x="680" y="279"/>
                  </a:lnTo>
                  <a:lnTo>
                    <a:pt x="680" y="279"/>
                  </a:lnTo>
                  <a:lnTo>
                    <a:pt x="681" y="272"/>
                  </a:lnTo>
                  <a:lnTo>
                    <a:pt x="684" y="264"/>
                  </a:lnTo>
                  <a:lnTo>
                    <a:pt x="688" y="255"/>
                  </a:lnTo>
                  <a:lnTo>
                    <a:pt x="693" y="244"/>
                  </a:lnTo>
                  <a:lnTo>
                    <a:pt x="693" y="244"/>
                  </a:lnTo>
                  <a:lnTo>
                    <a:pt x="706" y="218"/>
                  </a:lnTo>
                  <a:lnTo>
                    <a:pt x="712" y="202"/>
                  </a:lnTo>
                  <a:lnTo>
                    <a:pt x="718" y="186"/>
                  </a:lnTo>
                  <a:lnTo>
                    <a:pt x="723" y="169"/>
                  </a:lnTo>
                  <a:lnTo>
                    <a:pt x="725" y="151"/>
                  </a:lnTo>
                  <a:lnTo>
                    <a:pt x="726" y="142"/>
                  </a:lnTo>
                  <a:lnTo>
                    <a:pt x="726" y="133"/>
                  </a:lnTo>
                  <a:lnTo>
                    <a:pt x="725" y="124"/>
                  </a:lnTo>
                  <a:lnTo>
                    <a:pt x="723" y="115"/>
                  </a:lnTo>
                  <a:lnTo>
                    <a:pt x="723" y="115"/>
                  </a:lnTo>
                  <a:lnTo>
                    <a:pt x="721" y="109"/>
                  </a:lnTo>
                  <a:lnTo>
                    <a:pt x="718" y="103"/>
                  </a:lnTo>
                  <a:lnTo>
                    <a:pt x="713" y="98"/>
                  </a:lnTo>
                  <a:lnTo>
                    <a:pt x="707" y="92"/>
                  </a:lnTo>
                  <a:lnTo>
                    <a:pt x="699" y="87"/>
                  </a:lnTo>
                  <a:lnTo>
                    <a:pt x="691" y="82"/>
                  </a:lnTo>
                  <a:lnTo>
                    <a:pt x="682" y="78"/>
                  </a:lnTo>
                  <a:lnTo>
                    <a:pt x="671" y="73"/>
                  </a:lnTo>
                  <a:lnTo>
                    <a:pt x="660" y="70"/>
                  </a:lnTo>
                  <a:lnTo>
                    <a:pt x="648" y="66"/>
                  </a:lnTo>
                  <a:lnTo>
                    <a:pt x="622" y="61"/>
                  </a:lnTo>
                  <a:lnTo>
                    <a:pt x="594" y="58"/>
                  </a:lnTo>
                  <a:lnTo>
                    <a:pt x="563" y="57"/>
                  </a:lnTo>
                  <a:lnTo>
                    <a:pt x="563" y="57"/>
                  </a:lnTo>
                  <a:lnTo>
                    <a:pt x="533" y="58"/>
                  </a:lnTo>
                  <a:lnTo>
                    <a:pt x="504" y="61"/>
                  </a:lnTo>
                  <a:lnTo>
                    <a:pt x="479" y="66"/>
                  </a:lnTo>
                  <a:lnTo>
                    <a:pt x="466" y="70"/>
                  </a:lnTo>
                  <a:lnTo>
                    <a:pt x="455" y="73"/>
                  </a:lnTo>
                  <a:lnTo>
                    <a:pt x="445" y="78"/>
                  </a:lnTo>
                  <a:lnTo>
                    <a:pt x="435" y="82"/>
                  </a:lnTo>
                  <a:lnTo>
                    <a:pt x="427" y="87"/>
                  </a:lnTo>
                  <a:lnTo>
                    <a:pt x="420" y="92"/>
                  </a:lnTo>
                  <a:lnTo>
                    <a:pt x="414" y="98"/>
                  </a:lnTo>
                  <a:lnTo>
                    <a:pt x="409" y="103"/>
                  </a:lnTo>
                  <a:lnTo>
                    <a:pt x="405" y="109"/>
                  </a:lnTo>
                  <a:lnTo>
                    <a:pt x="403" y="115"/>
                  </a:lnTo>
                  <a:lnTo>
                    <a:pt x="403" y="115"/>
                  </a:lnTo>
                  <a:lnTo>
                    <a:pt x="401" y="121"/>
                  </a:lnTo>
                  <a:lnTo>
                    <a:pt x="398" y="125"/>
                  </a:lnTo>
                  <a:lnTo>
                    <a:pt x="395" y="129"/>
                  </a:lnTo>
                  <a:lnTo>
                    <a:pt x="391" y="132"/>
                  </a:lnTo>
                  <a:lnTo>
                    <a:pt x="386" y="135"/>
                  </a:lnTo>
                  <a:lnTo>
                    <a:pt x="381" y="136"/>
                  </a:lnTo>
                  <a:lnTo>
                    <a:pt x="376" y="137"/>
                  </a:lnTo>
                  <a:lnTo>
                    <a:pt x="369" y="136"/>
                  </a:lnTo>
                  <a:lnTo>
                    <a:pt x="369" y="136"/>
                  </a:lnTo>
                  <a:lnTo>
                    <a:pt x="359" y="135"/>
                  </a:lnTo>
                  <a:lnTo>
                    <a:pt x="348" y="134"/>
                  </a:lnTo>
                  <a:lnTo>
                    <a:pt x="343" y="134"/>
                  </a:lnTo>
                  <a:lnTo>
                    <a:pt x="338" y="136"/>
                  </a:lnTo>
                  <a:lnTo>
                    <a:pt x="333" y="137"/>
                  </a:lnTo>
                  <a:lnTo>
                    <a:pt x="330" y="141"/>
                  </a:lnTo>
                  <a:lnTo>
                    <a:pt x="330" y="141"/>
                  </a:lnTo>
                  <a:lnTo>
                    <a:pt x="327" y="145"/>
                  </a:lnTo>
                  <a:lnTo>
                    <a:pt x="324" y="151"/>
                  </a:lnTo>
                  <a:lnTo>
                    <a:pt x="323" y="157"/>
                  </a:lnTo>
                  <a:lnTo>
                    <a:pt x="322" y="163"/>
                  </a:lnTo>
                  <a:lnTo>
                    <a:pt x="321" y="179"/>
                  </a:lnTo>
                  <a:lnTo>
                    <a:pt x="323" y="195"/>
                  </a:lnTo>
                  <a:lnTo>
                    <a:pt x="326" y="212"/>
                  </a:lnTo>
                  <a:lnTo>
                    <a:pt x="329" y="228"/>
                  </a:lnTo>
                  <a:lnTo>
                    <a:pt x="335" y="253"/>
                  </a:lnTo>
                  <a:lnTo>
                    <a:pt x="335" y="253"/>
                  </a:lnTo>
                  <a:lnTo>
                    <a:pt x="338" y="268"/>
                  </a:lnTo>
                  <a:lnTo>
                    <a:pt x="340" y="279"/>
                  </a:lnTo>
                  <a:lnTo>
                    <a:pt x="340" y="392"/>
                  </a:lnTo>
                  <a:lnTo>
                    <a:pt x="340" y="392"/>
                  </a:lnTo>
                  <a:lnTo>
                    <a:pt x="341" y="412"/>
                  </a:lnTo>
                  <a:lnTo>
                    <a:pt x="344" y="430"/>
                  </a:lnTo>
                  <a:lnTo>
                    <a:pt x="348" y="447"/>
                  </a:lnTo>
                  <a:lnTo>
                    <a:pt x="354" y="462"/>
                  </a:lnTo>
                  <a:lnTo>
                    <a:pt x="360" y="475"/>
                  </a:lnTo>
                  <a:lnTo>
                    <a:pt x="368" y="486"/>
                  </a:lnTo>
                  <a:lnTo>
                    <a:pt x="377" y="496"/>
                  </a:lnTo>
                  <a:lnTo>
                    <a:pt x="386" y="505"/>
                  </a:lnTo>
                  <a:lnTo>
                    <a:pt x="394" y="513"/>
                  </a:lnTo>
                  <a:lnTo>
                    <a:pt x="402" y="519"/>
                  </a:lnTo>
                  <a:lnTo>
                    <a:pt x="417" y="528"/>
                  </a:lnTo>
                  <a:lnTo>
                    <a:pt x="428" y="533"/>
                  </a:lnTo>
                  <a:lnTo>
                    <a:pt x="433" y="535"/>
                  </a:lnTo>
                  <a:lnTo>
                    <a:pt x="433" y="535"/>
                  </a:lnTo>
                  <a:lnTo>
                    <a:pt x="438" y="537"/>
                  </a:lnTo>
                  <a:lnTo>
                    <a:pt x="441" y="539"/>
                  </a:lnTo>
                  <a:lnTo>
                    <a:pt x="445" y="542"/>
                  </a:lnTo>
                  <a:lnTo>
                    <a:pt x="448" y="545"/>
                  </a:lnTo>
                  <a:lnTo>
                    <a:pt x="450" y="550"/>
                  </a:lnTo>
                  <a:lnTo>
                    <a:pt x="452" y="554"/>
                  </a:lnTo>
                  <a:lnTo>
                    <a:pt x="453" y="558"/>
                  </a:lnTo>
                  <a:lnTo>
                    <a:pt x="453" y="563"/>
                  </a:lnTo>
                  <a:lnTo>
                    <a:pt x="453" y="704"/>
                  </a:lnTo>
                  <a:lnTo>
                    <a:pt x="453" y="704"/>
                  </a:lnTo>
                  <a:lnTo>
                    <a:pt x="453" y="708"/>
                  </a:lnTo>
                  <a:lnTo>
                    <a:pt x="452" y="712"/>
                  </a:lnTo>
                  <a:lnTo>
                    <a:pt x="450" y="716"/>
                  </a:lnTo>
                  <a:lnTo>
                    <a:pt x="448" y="720"/>
                  </a:lnTo>
                  <a:lnTo>
                    <a:pt x="445" y="723"/>
                  </a:lnTo>
                  <a:lnTo>
                    <a:pt x="442" y="726"/>
                  </a:lnTo>
                  <a:lnTo>
                    <a:pt x="439" y="728"/>
                  </a:lnTo>
                  <a:lnTo>
                    <a:pt x="435" y="730"/>
                  </a:lnTo>
                  <a:lnTo>
                    <a:pt x="435" y="730"/>
                  </a:lnTo>
                  <a:lnTo>
                    <a:pt x="346" y="764"/>
                  </a:lnTo>
                  <a:lnTo>
                    <a:pt x="346" y="764"/>
                  </a:lnTo>
                  <a:lnTo>
                    <a:pt x="260" y="795"/>
                  </a:lnTo>
                  <a:lnTo>
                    <a:pt x="218" y="811"/>
                  </a:lnTo>
                  <a:lnTo>
                    <a:pt x="178" y="828"/>
                  </a:lnTo>
                  <a:lnTo>
                    <a:pt x="159" y="837"/>
                  </a:lnTo>
                  <a:lnTo>
                    <a:pt x="142" y="846"/>
                  </a:lnTo>
                  <a:lnTo>
                    <a:pt x="127" y="855"/>
                  </a:lnTo>
                  <a:lnTo>
                    <a:pt x="114" y="864"/>
                  </a:lnTo>
                  <a:lnTo>
                    <a:pt x="102" y="872"/>
                  </a:lnTo>
                  <a:lnTo>
                    <a:pt x="93" y="881"/>
                  </a:lnTo>
                  <a:lnTo>
                    <a:pt x="86" y="889"/>
                  </a:lnTo>
                  <a:lnTo>
                    <a:pt x="84" y="893"/>
                  </a:lnTo>
                  <a:lnTo>
                    <a:pt x="82" y="898"/>
                  </a:lnTo>
                  <a:lnTo>
                    <a:pt x="82" y="898"/>
                  </a:lnTo>
                  <a:lnTo>
                    <a:pt x="79" y="909"/>
                  </a:lnTo>
                  <a:lnTo>
                    <a:pt x="76" y="922"/>
                  </a:lnTo>
                  <a:lnTo>
                    <a:pt x="71" y="950"/>
                  </a:lnTo>
                  <a:lnTo>
                    <a:pt x="65" y="983"/>
                  </a:lnTo>
                  <a:lnTo>
                    <a:pt x="62" y="1015"/>
                  </a:lnTo>
                  <a:lnTo>
                    <a:pt x="60" y="1048"/>
                  </a:lnTo>
                  <a:lnTo>
                    <a:pt x="58" y="1080"/>
                  </a:lnTo>
                  <a:lnTo>
                    <a:pt x="56" y="1131"/>
                  </a:lnTo>
                  <a:lnTo>
                    <a:pt x="56" y="1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24" name="Freeform 46">
              <a:extLst>
                <a:ext uri="{FF2B5EF4-FFF2-40B4-BE49-F238E27FC236}">
                  <a16:creationId xmlns:a16="http://schemas.microsoft.com/office/drawing/2014/main" id="{5F7F5578-3E72-436B-A8B0-DC8EC8BB6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8388" y="1481138"/>
              <a:ext cx="147638" cy="312738"/>
            </a:xfrm>
            <a:custGeom>
              <a:avLst/>
              <a:gdLst>
                <a:gd name="T0" fmla="*/ 378 w 559"/>
                <a:gd name="T1" fmla="*/ 1181 h 1183"/>
                <a:gd name="T2" fmla="*/ 361 w 559"/>
                <a:gd name="T3" fmla="*/ 1161 h 1183"/>
                <a:gd name="T4" fmla="*/ 365 w 559"/>
                <a:gd name="T5" fmla="*/ 1138 h 1183"/>
                <a:gd name="T6" fmla="*/ 390 w 559"/>
                <a:gd name="T7" fmla="*/ 1126 h 1183"/>
                <a:gd name="T8" fmla="*/ 497 w 559"/>
                <a:gd name="T9" fmla="*/ 1010 h 1183"/>
                <a:gd name="T10" fmla="*/ 477 w 559"/>
                <a:gd name="T11" fmla="*/ 893 h 1183"/>
                <a:gd name="T12" fmla="*/ 446 w 559"/>
                <a:gd name="T13" fmla="*/ 854 h 1183"/>
                <a:gd name="T14" fmla="*/ 353 w 559"/>
                <a:gd name="T15" fmla="*/ 796 h 1183"/>
                <a:gd name="T16" fmla="*/ 124 w 559"/>
                <a:gd name="T17" fmla="*/ 697 h 1183"/>
                <a:gd name="T18" fmla="*/ 111 w 559"/>
                <a:gd name="T19" fmla="*/ 687 h 1183"/>
                <a:gd name="T20" fmla="*/ 106 w 559"/>
                <a:gd name="T21" fmla="*/ 586 h 1183"/>
                <a:gd name="T22" fmla="*/ 119 w 559"/>
                <a:gd name="T23" fmla="*/ 562 h 1183"/>
                <a:gd name="T24" fmla="*/ 133 w 559"/>
                <a:gd name="T25" fmla="*/ 546 h 1183"/>
                <a:gd name="T26" fmla="*/ 155 w 559"/>
                <a:gd name="T27" fmla="*/ 487 h 1183"/>
                <a:gd name="T28" fmla="*/ 162 w 559"/>
                <a:gd name="T29" fmla="*/ 415 h 1183"/>
                <a:gd name="T30" fmla="*/ 174 w 559"/>
                <a:gd name="T31" fmla="*/ 392 h 1183"/>
                <a:gd name="T32" fmla="*/ 195 w 559"/>
                <a:gd name="T33" fmla="*/ 387 h 1183"/>
                <a:gd name="T34" fmla="*/ 204 w 559"/>
                <a:gd name="T35" fmla="*/ 372 h 1183"/>
                <a:gd name="T36" fmla="*/ 202 w 559"/>
                <a:gd name="T37" fmla="*/ 341 h 1183"/>
                <a:gd name="T38" fmla="*/ 191 w 559"/>
                <a:gd name="T39" fmla="*/ 330 h 1183"/>
                <a:gd name="T40" fmla="*/ 170 w 559"/>
                <a:gd name="T41" fmla="*/ 322 h 1183"/>
                <a:gd name="T42" fmla="*/ 162 w 559"/>
                <a:gd name="T43" fmla="*/ 302 h 1183"/>
                <a:gd name="T44" fmla="*/ 188 w 559"/>
                <a:gd name="T45" fmla="*/ 239 h 1183"/>
                <a:gd name="T46" fmla="*/ 209 w 559"/>
                <a:gd name="T47" fmla="*/ 156 h 1183"/>
                <a:gd name="T48" fmla="*/ 203 w 559"/>
                <a:gd name="T49" fmla="*/ 122 h 1183"/>
                <a:gd name="T50" fmla="*/ 161 w 559"/>
                <a:gd name="T51" fmla="*/ 80 h 1183"/>
                <a:gd name="T52" fmla="*/ 115 w 559"/>
                <a:gd name="T53" fmla="*/ 60 h 1183"/>
                <a:gd name="T54" fmla="*/ 56 w 559"/>
                <a:gd name="T55" fmla="*/ 65 h 1183"/>
                <a:gd name="T56" fmla="*/ 28 w 559"/>
                <a:gd name="T57" fmla="*/ 77 h 1183"/>
                <a:gd name="T58" fmla="*/ 4 w 559"/>
                <a:gd name="T59" fmla="*/ 64 h 1183"/>
                <a:gd name="T60" fmla="*/ 0 w 559"/>
                <a:gd name="T61" fmla="*/ 43 h 1183"/>
                <a:gd name="T62" fmla="*/ 12 w 559"/>
                <a:gd name="T63" fmla="*/ 24 h 1183"/>
                <a:gd name="T64" fmla="*/ 98 w 559"/>
                <a:gd name="T65" fmla="*/ 0 h 1183"/>
                <a:gd name="T66" fmla="*/ 173 w 559"/>
                <a:gd name="T67" fmla="*/ 21 h 1183"/>
                <a:gd name="T68" fmla="*/ 247 w 559"/>
                <a:gd name="T69" fmla="*/ 85 h 1183"/>
                <a:gd name="T70" fmla="*/ 260 w 559"/>
                <a:gd name="T71" fmla="*/ 115 h 1183"/>
                <a:gd name="T72" fmla="*/ 263 w 559"/>
                <a:gd name="T73" fmla="*/ 175 h 1183"/>
                <a:gd name="T74" fmla="*/ 235 w 559"/>
                <a:gd name="T75" fmla="*/ 270 h 1183"/>
                <a:gd name="T76" fmla="*/ 248 w 559"/>
                <a:gd name="T77" fmla="*/ 306 h 1183"/>
                <a:gd name="T78" fmla="*/ 261 w 559"/>
                <a:gd name="T79" fmla="*/ 359 h 1183"/>
                <a:gd name="T80" fmla="*/ 246 w 559"/>
                <a:gd name="T81" fmla="*/ 413 h 1183"/>
                <a:gd name="T82" fmla="*/ 219 w 559"/>
                <a:gd name="T83" fmla="*/ 437 h 1183"/>
                <a:gd name="T84" fmla="*/ 211 w 559"/>
                <a:gd name="T85" fmla="*/ 501 h 1183"/>
                <a:gd name="T86" fmla="*/ 179 w 559"/>
                <a:gd name="T87" fmla="*/ 579 h 1183"/>
                <a:gd name="T88" fmla="*/ 245 w 559"/>
                <a:gd name="T89" fmla="*/ 684 h 1183"/>
                <a:gd name="T90" fmla="*/ 404 w 559"/>
                <a:gd name="T91" fmla="*/ 759 h 1183"/>
                <a:gd name="T92" fmla="*/ 498 w 559"/>
                <a:gd name="T93" fmla="*/ 824 h 1183"/>
                <a:gd name="T94" fmla="*/ 531 w 559"/>
                <a:gd name="T95" fmla="*/ 875 h 1183"/>
                <a:gd name="T96" fmla="*/ 552 w 559"/>
                <a:gd name="T97" fmla="*/ 998 h 1183"/>
                <a:gd name="T98" fmla="*/ 559 w 559"/>
                <a:gd name="T99" fmla="*/ 1155 h 1183"/>
                <a:gd name="T100" fmla="*/ 547 w 559"/>
                <a:gd name="T101" fmla="*/ 1178 h 1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59" h="1183">
                  <a:moveTo>
                    <a:pt x="531" y="1183"/>
                  </a:moveTo>
                  <a:lnTo>
                    <a:pt x="390" y="1183"/>
                  </a:lnTo>
                  <a:lnTo>
                    <a:pt x="390" y="1183"/>
                  </a:lnTo>
                  <a:lnTo>
                    <a:pt x="384" y="1183"/>
                  </a:lnTo>
                  <a:lnTo>
                    <a:pt x="378" y="1181"/>
                  </a:lnTo>
                  <a:lnTo>
                    <a:pt x="373" y="1178"/>
                  </a:lnTo>
                  <a:lnTo>
                    <a:pt x="369" y="1175"/>
                  </a:lnTo>
                  <a:lnTo>
                    <a:pt x="365" y="1171"/>
                  </a:lnTo>
                  <a:lnTo>
                    <a:pt x="363" y="1166"/>
                  </a:lnTo>
                  <a:lnTo>
                    <a:pt x="361" y="1161"/>
                  </a:lnTo>
                  <a:lnTo>
                    <a:pt x="361" y="1155"/>
                  </a:lnTo>
                  <a:lnTo>
                    <a:pt x="361" y="1155"/>
                  </a:lnTo>
                  <a:lnTo>
                    <a:pt x="361" y="1148"/>
                  </a:lnTo>
                  <a:lnTo>
                    <a:pt x="363" y="1143"/>
                  </a:lnTo>
                  <a:lnTo>
                    <a:pt x="365" y="1138"/>
                  </a:lnTo>
                  <a:lnTo>
                    <a:pt x="369" y="1134"/>
                  </a:lnTo>
                  <a:lnTo>
                    <a:pt x="373" y="1131"/>
                  </a:lnTo>
                  <a:lnTo>
                    <a:pt x="378" y="1128"/>
                  </a:lnTo>
                  <a:lnTo>
                    <a:pt x="384" y="1127"/>
                  </a:lnTo>
                  <a:lnTo>
                    <a:pt x="390" y="1126"/>
                  </a:lnTo>
                  <a:lnTo>
                    <a:pt x="502" y="1126"/>
                  </a:lnTo>
                  <a:lnTo>
                    <a:pt x="502" y="1126"/>
                  </a:lnTo>
                  <a:lnTo>
                    <a:pt x="501" y="1075"/>
                  </a:lnTo>
                  <a:lnTo>
                    <a:pt x="499" y="1043"/>
                  </a:lnTo>
                  <a:lnTo>
                    <a:pt x="497" y="1010"/>
                  </a:lnTo>
                  <a:lnTo>
                    <a:pt x="494" y="978"/>
                  </a:lnTo>
                  <a:lnTo>
                    <a:pt x="489" y="945"/>
                  </a:lnTo>
                  <a:lnTo>
                    <a:pt x="484" y="917"/>
                  </a:lnTo>
                  <a:lnTo>
                    <a:pt x="480" y="904"/>
                  </a:lnTo>
                  <a:lnTo>
                    <a:pt x="477" y="893"/>
                  </a:lnTo>
                  <a:lnTo>
                    <a:pt x="477" y="893"/>
                  </a:lnTo>
                  <a:lnTo>
                    <a:pt x="473" y="884"/>
                  </a:lnTo>
                  <a:lnTo>
                    <a:pt x="466" y="874"/>
                  </a:lnTo>
                  <a:lnTo>
                    <a:pt x="457" y="864"/>
                  </a:lnTo>
                  <a:lnTo>
                    <a:pt x="446" y="854"/>
                  </a:lnTo>
                  <a:lnTo>
                    <a:pt x="432" y="842"/>
                  </a:lnTo>
                  <a:lnTo>
                    <a:pt x="416" y="831"/>
                  </a:lnTo>
                  <a:lnTo>
                    <a:pt x="398" y="820"/>
                  </a:lnTo>
                  <a:lnTo>
                    <a:pt x="376" y="808"/>
                  </a:lnTo>
                  <a:lnTo>
                    <a:pt x="353" y="796"/>
                  </a:lnTo>
                  <a:lnTo>
                    <a:pt x="328" y="783"/>
                  </a:lnTo>
                  <a:lnTo>
                    <a:pt x="300" y="770"/>
                  </a:lnTo>
                  <a:lnTo>
                    <a:pt x="269" y="756"/>
                  </a:lnTo>
                  <a:lnTo>
                    <a:pt x="202" y="727"/>
                  </a:lnTo>
                  <a:lnTo>
                    <a:pt x="124" y="697"/>
                  </a:lnTo>
                  <a:lnTo>
                    <a:pt x="124" y="697"/>
                  </a:lnTo>
                  <a:lnTo>
                    <a:pt x="120" y="695"/>
                  </a:lnTo>
                  <a:lnTo>
                    <a:pt x="117" y="693"/>
                  </a:lnTo>
                  <a:lnTo>
                    <a:pt x="114" y="690"/>
                  </a:lnTo>
                  <a:lnTo>
                    <a:pt x="111" y="687"/>
                  </a:lnTo>
                  <a:lnTo>
                    <a:pt x="109" y="683"/>
                  </a:lnTo>
                  <a:lnTo>
                    <a:pt x="107" y="679"/>
                  </a:lnTo>
                  <a:lnTo>
                    <a:pt x="106" y="675"/>
                  </a:lnTo>
                  <a:lnTo>
                    <a:pt x="106" y="671"/>
                  </a:lnTo>
                  <a:lnTo>
                    <a:pt x="106" y="586"/>
                  </a:lnTo>
                  <a:lnTo>
                    <a:pt x="106" y="586"/>
                  </a:lnTo>
                  <a:lnTo>
                    <a:pt x="107" y="579"/>
                  </a:lnTo>
                  <a:lnTo>
                    <a:pt x="110" y="572"/>
                  </a:lnTo>
                  <a:lnTo>
                    <a:pt x="114" y="566"/>
                  </a:lnTo>
                  <a:lnTo>
                    <a:pt x="119" y="562"/>
                  </a:lnTo>
                  <a:lnTo>
                    <a:pt x="119" y="562"/>
                  </a:lnTo>
                  <a:lnTo>
                    <a:pt x="119" y="562"/>
                  </a:lnTo>
                  <a:lnTo>
                    <a:pt x="121" y="560"/>
                  </a:lnTo>
                  <a:lnTo>
                    <a:pt x="126" y="555"/>
                  </a:lnTo>
                  <a:lnTo>
                    <a:pt x="133" y="546"/>
                  </a:lnTo>
                  <a:lnTo>
                    <a:pt x="141" y="531"/>
                  </a:lnTo>
                  <a:lnTo>
                    <a:pt x="145" y="522"/>
                  </a:lnTo>
                  <a:lnTo>
                    <a:pt x="149" y="512"/>
                  </a:lnTo>
                  <a:lnTo>
                    <a:pt x="152" y="500"/>
                  </a:lnTo>
                  <a:lnTo>
                    <a:pt x="155" y="487"/>
                  </a:lnTo>
                  <a:lnTo>
                    <a:pt x="158" y="472"/>
                  </a:lnTo>
                  <a:lnTo>
                    <a:pt x="160" y="455"/>
                  </a:lnTo>
                  <a:lnTo>
                    <a:pt x="162" y="436"/>
                  </a:lnTo>
                  <a:lnTo>
                    <a:pt x="162" y="415"/>
                  </a:lnTo>
                  <a:lnTo>
                    <a:pt x="162" y="415"/>
                  </a:lnTo>
                  <a:lnTo>
                    <a:pt x="163" y="410"/>
                  </a:lnTo>
                  <a:lnTo>
                    <a:pt x="164" y="404"/>
                  </a:lnTo>
                  <a:lnTo>
                    <a:pt x="167" y="400"/>
                  </a:lnTo>
                  <a:lnTo>
                    <a:pt x="170" y="396"/>
                  </a:lnTo>
                  <a:lnTo>
                    <a:pt x="174" y="392"/>
                  </a:lnTo>
                  <a:lnTo>
                    <a:pt x="180" y="390"/>
                  </a:lnTo>
                  <a:lnTo>
                    <a:pt x="185" y="388"/>
                  </a:lnTo>
                  <a:lnTo>
                    <a:pt x="191" y="387"/>
                  </a:lnTo>
                  <a:lnTo>
                    <a:pt x="191" y="387"/>
                  </a:lnTo>
                  <a:lnTo>
                    <a:pt x="195" y="387"/>
                  </a:lnTo>
                  <a:lnTo>
                    <a:pt x="197" y="385"/>
                  </a:lnTo>
                  <a:lnTo>
                    <a:pt x="199" y="382"/>
                  </a:lnTo>
                  <a:lnTo>
                    <a:pt x="199" y="382"/>
                  </a:lnTo>
                  <a:lnTo>
                    <a:pt x="202" y="378"/>
                  </a:lnTo>
                  <a:lnTo>
                    <a:pt x="204" y="372"/>
                  </a:lnTo>
                  <a:lnTo>
                    <a:pt x="205" y="366"/>
                  </a:lnTo>
                  <a:lnTo>
                    <a:pt x="205" y="359"/>
                  </a:lnTo>
                  <a:lnTo>
                    <a:pt x="205" y="359"/>
                  </a:lnTo>
                  <a:lnTo>
                    <a:pt x="204" y="350"/>
                  </a:lnTo>
                  <a:lnTo>
                    <a:pt x="202" y="341"/>
                  </a:lnTo>
                  <a:lnTo>
                    <a:pt x="200" y="336"/>
                  </a:lnTo>
                  <a:lnTo>
                    <a:pt x="197" y="333"/>
                  </a:lnTo>
                  <a:lnTo>
                    <a:pt x="195" y="331"/>
                  </a:lnTo>
                  <a:lnTo>
                    <a:pt x="191" y="330"/>
                  </a:lnTo>
                  <a:lnTo>
                    <a:pt x="191" y="330"/>
                  </a:lnTo>
                  <a:lnTo>
                    <a:pt x="186" y="330"/>
                  </a:lnTo>
                  <a:lnTo>
                    <a:pt x="180" y="328"/>
                  </a:lnTo>
                  <a:lnTo>
                    <a:pt x="175" y="326"/>
                  </a:lnTo>
                  <a:lnTo>
                    <a:pt x="170" y="322"/>
                  </a:lnTo>
                  <a:lnTo>
                    <a:pt x="170" y="322"/>
                  </a:lnTo>
                  <a:lnTo>
                    <a:pt x="167" y="318"/>
                  </a:lnTo>
                  <a:lnTo>
                    <a:pt x="164" y="313"/>
                  </a:lnTo>
                  <a:lnTo>
                    <a:pt x="163" y="308"/>
                  </a:lnTo>
                  <a:lnTo>
                    <a:pt x="162" y="302"/>
                  </a:lnTo>
                  <a:lnTo>
                    <a:pt x="162" y="302"/>
                  </a:lnTo>
                  <a:lnTo>
                    <a:pt x="163" y="295"/>
                  </a:lnTo>
                  <a:lnTo>
                    <a:pt x="165" y="287"/>
                  </a:lnTo>
                  <a:lnTo>
                    <a:pt x="174" y="267"/>
                  </a:lnTo>
                  <a:lnTo>
                    <a:pt x="174" y="267"/>
                  </a:lnTo>
                  <a:lnTo>
                    <a:pt x="188" y="239"/>
                  </a:lnTo>
                  <a:lnTo>
                    <a:pt x="194" y="221"/>
                  </a:lnTo>
                  <a:lnTo>
                    <a:pt x="200" y="203"/>
                  </a:lnTo>
                  <a:lnTo>
                    <a:pt x="205" y="184"/>
                  </a:lnTo>
                  <a:lnTo>
                    <a:pt x="208" y="165"/>
                  </a:lnTo>
                  <a:lnTo>
                    <a:pt x="209" y="156"/>
                  </a:lnTo>
                  <a:lnTo>
                    <a:pt x="209" y="147"/>
                  </a:lnTo>
                  <a:lnTo>
                    <a:pt x="208" y="138"/>
                  </a:lnTo>
                  <a:lnTo>
                    <a:pt x="206" y="128"/>
                  </a:lnTo>
                  <a:lnTo>
                    <a:pt x="206" y="128"/>
                  </a:lnTo>
                  <a:lnTo>
                    <a:pt x="203" y="122"/>
                  </a:lnTo>
                  <a:lnTo>
                    <a:pt x="199" y="114"/>
                  </a:lnTo>
                  <a:lnTo>
                    <a:pt x="192" y="105"/>
                  </a:lnTo>
                  <a:lnTo>
                    <a:pt x="184" y="97"/>
                  </a:lnTo>
                  <a:lnTo>
                    <a:pt x="173" y="88"/>
                  </a:lnTo>
                  <a:lnTo>
                    <a:pt x="161" y="80"/>
                  </a:lnTo>
                  <a:lnTo>
                    <a:pt x="148" y="72"/>
                  </a:lnTo>
                  <a:lnTo>
                    <a:pt x="134" y="66"/>
                  </a:lnTo>
                  <a:lnTo>
                    <a:pt x="134" y="66"/>
                  </a:lnTo>
                  <a:lnTo>
                    <a:pt x="125" y="62"/>
                  </a:lnTo>
                  <a:lnTo>
                    <a:pt x="115" y="60"/>
                  </a:lnTo>
                  <a:lnTo>
                    <a:pt x="104" y="58"/>
                  </a:lnTo>
                  <a:lnTo>
                    <a:pt x="93" y="57"/>
                  </a:lnTo>
                  <a:lnTo>
                    <a:pt x="81" y="58"/>
                  </a:lnTo>
                  <a:lnTo>
                    <a:pt x="68" y="61"/>
                  </a:lnTo>
                  <a:lnTo>
                    <a:pt x="56" y="65"/>
                  </a:lnTo>
                  <a:lnTo>
                    <a:pt x="43" y="72"/>
                  </a:lnTo>
                  <a:lnTo>
                    <a:pt x="43" y="72"/>
                  </a:lnTo>
                  <a:lnTo>
                    <a:pt x="38" y="75"/>
                  </a:lnTo>
                  <a:lnTo>
                    <a:pt x="33" y="76"/>
                  </a:lnTo>
                  <a:lnTo>
                    <a:pt x="28" y="77"/>
                  </a:lnTo>
                  <a:lnTo>
                    <a:pt x="22" y="76"/>
                  </a:lnTo>
                  <a:lnTo>
                    <a:pt x="17" y="75"/>
                  </a:lnTo>
                  <a:lnTo>
                    <a:pt x="12" y="72"/>
                  </a:lnTo>
                  <a:lnTo>
                    <a:pt x="8" y="69"/>
                  </a:lnTo>
                  <a:lnTo>
                    <a:pt x="4" y="64"/>
                  </a:lnTo>
                  <a:lnTo>
                    <a:pt x="4" y="64"/>
                  </a:lnTo>
                  <a:lnTo>
                    <a:pt x="2" y="59"/>
                  </a:lnTo>
                  <a:lnTo>
                    <a:pt x="0" y="54"/>
                  </a:lnTo>
                  <a:lnTo>
                    <a:pt x="0" y="48"/>
                  </a:lnTo>
                  <a:lnTo>
                    <a:pt x="0" y="43"/>
                  </a:lnTo>
                  <a:lnTo>
                    <a:pt x="2" y="38"/>
                  </a:lnTo>
                  <a:lnTo>
                    <a:pt x="4" y="33"/>
                  </a:lnTo>
                  <a:lnTo>
                    <a:pt x="8" y="28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28" y="15"/>
                  </a:lnTo>
                  <a:lnTo>
                    <a:pt x="44" y="8"/>
                  </a:lnTo>
                  <a:lnTo>
                    <a:pt x="61" y="3"/>
                  </a:lnTo>
                  <a:lnTo>
                    <a:pt x="80" y="1"/>
                  </a:lnTo>
                  <a:lnTo>
                    <a:pt x="98" y="0"/>
                  </a:lnTo>
                  <a:lnTo>
                    <a:pt x="117" y="2"/>
                  </a:lnTo>
                  <a:lnTo>
                    <a:pt x="135" y="6"/>
                  </a:lnTo>
                  <a:lnTo>
                    <a:pt x="154" y="12"/>
                  </a:lnTo>
                  <a:lnTo>
                    <a:pt x="154" y="12"/>
                  </a:lnTo>
                  <a:lnTo>
                    <a:pt x="173" y="21"/>
                  </a:lnTo>
                  <a:lnTo>
                    <a:pt x="192" y="31"/>
                  </a:lnTo>
                  <a:lnTo>
                    <a:pt x="208" y="44"/>
                  </a:lnTo>
                  <a:lnTo>
                    <a:pt x="223" y="57"/>
                  </a:lnTo>
                  <a:lnTo>
                    <a:pt x="236" y="71"/>
                  </a:lnTo>
                  <a:lnTo>
                    <a:pt x="247" y="85"/>
                  </a:lnTo>
                  <a:lnTo>
                    <a:pt x="252" y="93"/>
                  </a:lnTo>
                  <a:lnTo>
                    <a:pt x="255" y="100"/>
                  </a:lnTo>
                  <a:lnTo>
                    <a:pt x="258" y="107"/>
                  </a:lnTo>
                  <a:lnTo>
                    <a:pt x="260" y="115"/>
                  </a:lnTo>
                  <a:lnTo>
                    <a:pt x="260" y="115"/>
                  </a:lnTo>
                  <a:lnTo>
                    <a:pt x="263" y="126"/>
                  </a:lnTo>
                  <a:lnTo>
                    <a:pt x="264" y="139"/>
                  </a:lnTo>
                  <a:lnTo>
                    <a:pt x="265" y="151"/>
                  </a:lnTo>
                  <a:lnTo>
                    <a:pt x="265" y="163"/>
                  </a:lnTo>
                  <a:lnTo>
                    <a:pt x="263" y="175"/>
                  </a:lnTo>
                  <a:lnTo>
                    <a:pt x="262" y="186"/>
                  </a:lnTo>
                  <a:lnTo>
                    <a:pt x="257" y="209"/>
                  </a:lnTo>
                  <a:lnTo>
                    <a:pt x="250" y="231"/>
                  </a:lnTo>
                  <a:lnTo>
                    <a:pt x="243" y="252"/>
                  </a:lnTo>
                  <a:lnTo>
                    <a:pt x="235" y="270"/>
                  </a:lnTo>
                  <a:lnTo>
                    <a:pt x="228" y="286"/>
                  </a:lnTo>
                  <a:lnTo>
                    <a:pt x="228" y="286"/>
                  </a:lnTo>
                  <a:lnTo>
                    <a:pt x="235" y="292"/>
                  </a:lnTo>
                  <a:lnTo>
                    <a:pt x="242" y="298"/>
                  </a:lnTo>
                  <a:lnTo>
                    <a:pt x="248" y="306"/>
                  </a:lnTo>
                  <a:lnTo>
                    <a:pt x="252" y="315"/>
                  </a:lnTo>
                  <a:lnTo>
                    <a:pt x="256" y="325"/>
                  </a:lnTo>
                  <a:lnTo>
                    <a:pt x="259" y="335"/>
                  </a:lnTo>
                  <a:lnTo>
                    <a:pt x="261" y="348"/>
                  </a:lnTo>
                  <a:lnTo>
                    <a:pt x="261" y="359"/>
                  </a:lnTo>
                  <a:lnTo>
                    <a:pt x="261" y="359"/>
                  </a:lnTo>
                  <a:lnTo>
                    <a:pt x="260" y="374"/>
                  </a:lnTo>
                  <a:lnTo>
                    <a:pt x="257" y="388"/>
                  </a:lnTo>
                  <a:lnTo>
                    <a:pt x="253" y="402"/>
                  </a:lnTo>
                  <a:lnTo>
                    <a:pt x="246" y="413"/>
                  </a:lnTo>
                  <a:lnTo>
                    <a:pt x="246" y="413"/>
                  </a:lnTo>
                  <a:lnTo>
                    <a:pt x="240" y="421"/>
                  </a:lnTo>
                  <a:lnTo>
                    <a:pt x="234" y="428"/>
                  </a:lnTo>
                  <a:lnTo>
                    <a:pt x="227" y="433"/>
                  </a:lnTo>
                  <a:lnTo>
                    <a:pt x="219" y="437"/>
                  </a:lnTo>
                  <a:lnTo>
                    <a:pt x="219" y="437"/>
                  </a:lnTo>
                  <a:lnTo>
                    <a:pt x="218" y="456"/>
                  </a:lnTo>
                  <a:lnTo>
                    <a:pt x="216" y="472"/>
                  </a:lnTo>
                  <a:lnTo>
                    <a:pt x="214" y="487"/>
                  </a:lnTo>
                  <a:lnTo>
                    <a:pt x="211" y="501"/>
                  </a:lnTo>
                  <a:lnTo>
                    <a:pt x="208" y="514"/>
                  </a:lnTo>
                  <a:lnTo>
                    <a:pt x="204" y="525"/>
                  </a:lnTo>
                  <a:lnTo>
                    <a:pt x="196" y="548"/>
                  </a:lnTo>
                  <a:lnTo>
                    <a:pt x="188" y="565"/>
                  </a:lnTo>
                  <a:lnTo>
                    <a:pt x="179" y="579"/>
                  </a:lnTo>
                  <a:lnTo>
                    <a:pt x="170" y="590"/>
                  </a:lnTo>
                  <a:lnTo>
                    <a:pt x="162" y="599"/>
                  </a:lnTo>
                  <a:lnTo>
                    <a:pt x="162" y="652"/>
                  </a:lnTo>
                  <a:lnTo>
                    <a:pt x="162" y="652"/>
                  </a:lnTo>
                  <a:lnTo>
                    <a:pt x="245" y="684"/>
                  </a:lnTo>
                  <a:lnTo>
                    <a:pt x="283" y="700"/>
                  </a:lnTo>
                  <a:lnTo>
                    <a:pt x="317" y="715"/>
                  </a:lnTo>
                  <a:lnTo>
                    <a:pt x="348" y="729"/>
                  </a:lnTo>
                  <a:lnTo>
                    <a:pt x="376" y="745"/>
                  </a:lnTo>
                  <a:lnTo>
                    <a:pt x="404" y="759"/>
                  </a:lnTo>
                  <a:lnTo>
                    <a:pt x="427" y="772"/>
                  </a:lnTo>
                  <a:lnTo>
                    <a:pt x="448" y="786"/>
                  </a:lnTo>
                  <a:lnTo>
                    <a:pt x="467" y="799"/>
                  </a:lnTo>
                  <a:lnTo>
                    <a:pt x="484" y="812"/>
                  </a:lnTo>
                  <a:lnTo>
                    <a:pt x="498" y="824"/>
                  </a:lnTo>
                  <a:lnTo>
                    <a:pt x="509" y="837"/>
                  </a:lnTo>
                  <a:lnTo>
                    <a:pt x="519" y="850"/>
                  </a:lnTo>
                  <a:lnTo>
                    <a:pt x="526" y="863"/>
                  </a:lnTo>
                  <a:lnTo>
                    <a:pt x="531" y="875"/>
                  </a:lnTo>
                  <a:lnTo>
                    <a:pt x="531" y="875"/>
                  </a:lnTo>
                  <a:lnTo>
                    <a:pt x="536" y="892"/>
                  </a:lnTo>
                  <a:lnTo>
                    <a:pt x="540" y="910"/>
                  </a:lnTo>
                  <a:lnTo>
                    <a:pt x="544" y="931"/>
                  </a:lnTo>
                  <a:lnTo>
                    <a:pt x="547" y="953"/>
                  </a:lnTo>
                  <a:lnTo>
                    <a:pt x="552" y="998"/>
                  </a:lnTo>
                  <a:lnTo>
                    <a:pt x="555" y="1043"/>
                  </a:lnTo>
                  <a:lnTo>
                    <a:pt x="557" y="1085"/>
                  </a:lnTo>
                  <a:lnTo>
                    <a:pt x="558" y="1119"/>
                  </a:lnTo>
                  <a:lnTo>
                    <a:pt x="559" y="1155"/>
                  </a:lnTo>
                  <a:lnTo>
                    <a:pt x="559" y="1155"/>
                  </a:lnTo>
                  <a:lnTo>
                    <a:pt x="558" y="1161"/>
                  </a:lnTo>
                  <a:lnTo>
                    <a:pt x="557" y="1166"/>
                  </a:lnTo>
                  <a:lnTo>
                    <a:pt x="554" y="1171"/>
                  </a:lnTo>
                  <a:lnTo>
                    <a:pt x="551" y="1175"/>
                  </a:lnTo>
                  <a:lnTo>
                    <a:pt x="547" y="1178"/>
                  </a:lnTo>
                  <a:lnTo>
                    <a:pt x="542" y="1181"/>
                  </a:lnTo>
                  <a:lnTo>
                    <a:pt x="537" y="1183"/>
                  </a:lnTo>
                  <a:lnTo>
                    <a:pt x="531" y="1183"/>
                  </a:lnTo>
                  <a:lnTo>
                    <a:pt x="531" y="11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15D9008A-5051-4AC0-9DC1-A17DEAA7D7D5}"/>
              </a:ext>
            </a:extLst>
          </p:cNvPr>
          <p:cNvGrpSpPr/>
          <p:nvPr/>
        </p:nvGrpSpPr>
        <p:grpSpPr>
          <a:xfrm>
            <a:off x="4499930" y="2525539"/>
            <a:ext cx="389376" cy="398142"/>
            <a:chOff x="9163050" y="3608388"/>
            <a:chExt cx="352426" cy="360363"/>
          </a:xfrm>
          <a:solidFill>
            <a:schemeClr val="bg1"/>
          </a:solidFill>
        </p:grpSpPr>
        <p:sp>
          <p:nvSpPr>
            <p:cNvPr id="126" name="Freeform 326">
              <a:extLst>
                <a:ext uri="{FF2B5EF4-FFF2-40B4-BE49-F238E27FC236}">
                  <a16:creationId xmlns:a16="http://schemas.microsoft.com/office/drawing/2014/main" id="{55157BF2-2C44-4485-BC38-81123BD761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93213" y="3608388"/>
              <a:ext cx="119063" cy="120650"/>
            </a:xfrm>
            <a:custGeom>
              <a:avLst/>
              <a:gdLst>
                <a:gd name="T0" fmla="*/ 203 w 453"/>
                <a:gd name="T1" fmla="*/ 453 h 454"/>
                <a:gd name="T2" fmla="*/ 138 w 453"/>
                <a:gd name="T3" fmla="*/ 435 h 454"/>
                <a:gd name="T4" fmla="*/ 83 w 453"/>
                <a:gd name="T5" fmla="*/ 402 h 454"/>
                <a:gd name="T6" fmla="*/ 38 w 453"/>
                <a:gd name="T7" fmla="*/ 354 h 454"/>
                <a:gd name="T8" fmla="*/ 10 w 453"/>
                <a:gd name="T9" fmla="*/ 294 h 454"/>
                <a:gd name="T10" fmla="*/ 0 w 453"/>
                <a:gd name="T11" fmla="*/ 227 h 454"/>
                <a:gd name="T12" fmla="*/ 4 w 453"/>
                <a:gd name="T13" fmla="*/ 181 h 454"/>
                <a:gd name="T14" fmla="*/ 27 w 453"/>
                <a:gd name="T15" fmla="*/ 119 h 454"/>
                <a:gd name="T16" fmla="*/ 67 w 453"/>
                <a:gd name="T17" fmla="*/ 67 h 454"/>
                <a:gd name="T18" fmla="*/ 118 w 453"/>
                <a:gd name="T19" fmla="*/ 27 h 454"/>
                <a:gd name="T20" fmla="*/ 181 w 453"/>
                <a:gd name="T21" fmla="*/ 5 h 454"/>
                <a:gd name="T22" fmla="*/ 226 w 453"/>
                <a:gd name="T23" fmla="*/ 0 h 454"/>
                <a:gd name="T24" fmla="*/ 294 w 453"/>
                <a:gd name="T25" fmla="*/ 10 h 454"/>
                <a:gd name="T26" fmla="*/ 353 w 453"/>
                <a:gd name="T27" fmla="*/ 40 h 454"/>
                <a:gd name="T28" fmla="*/ 402 w 453"/>
                <a:gd name="T29" fmla="*/ 83 h 454"/>
                <a:gd name="T30" fmla="*/ 435 w 453"/>
                <a:gd name="T31" fmla="*/ 139 h 454"/>
                <a:gd name="T32" fmla="*/ 452 w 453"/>
                <a:gd name="T33" fmla="*/ 204 h 454"/>
                <a:gd name="T34" fmla="*/ 452 w 453"/>
                <a:gd name="T35" fmla="*/ 251 h 454"/>
                <a:gd name="T36" fmla="*/ 435 w 453"/>
                <a:gd name="T37" fmla="*/ 315 h 454"/>
                <a:gd name="T38" fmla="*/ 402 w 453"/>
                <a:gd name="T39" fmla="*/ 371 h 454"/>
                <a:gd name="T40" fmla="*/ 353 w 453"/>
                <a:gd name="T41" fmla="*/ 415 h 454"/>
                <a:gd name="T42" fmla="*/ 294 w 453"/>
                <a:gd name="T43" fmla="*/ 444 h 454"/>
                <a:gd name="T44" fmla="*/ 226 w 453"/>
                <a:gd name="T45" fmla="*/ 454 h 454"/>
                <a:gd name="T46" fmla="*/ 226 w 453"/>
                <a:gd name="T47" fmla="*/ 57 h 454"/>
                <a:gd name="T48" fmla="*/ 176 w 453"/>
                <a:gd name="T49" fmla="*/ 65 h 454"/>
                <a:gd name="T50" fmla="*/ 131 w 453"/>
                <a:gd name="T51" fmla="*/ 86 h 454"/>
                <a:gd name="T52" fmla="*/ 96 w 453"/>
                <a:gd name="T53" fmla="*/ 119 h 454"/>
                <a:gd name="T54" fmla="*/ 70 w 453"/>
                <a:gd name="T55" fmla="*/ 161 h 454"/>
                <a:gd name="T56" fmla="*/ 58 w 453"/>
                <a:gd name="T57" fmla="*/ 209 h 454"/>
                <a:gd name="T58" fmla="*/ 58 w 453"/>
                <a:gd name="T59" fmla="*/ 245 h 454"/>
                <a:gd name="T60" fmla="*/ 70 w 453"/>
                <a:gd name="T61" fmla="*/ 293 h 454"/>
                <a:gd name="T62" fmla="*/ 96 w 453"/>
                <a:gd name="T63" fmla="*/ 335 h 454"/>
                <a:gd name="T64" fmla="*/ 131 w 453"/>
                <a:gd name="T65" fmla="*/ 368 h 454"/>
                <a:gd name="T66" fmla="*/ 176 w 453"/>
                <a:gd name="T67" fmla="*/ 389 h 454"/>
                <a:gd name="T68" fmla="*/ 226 w 453"/>
                <a:gd name="T69" fmla="*/ 397 h 454"/>
                <a:gd name="T70" fmla="*/ 261 w 453"/>
                <a:gd name="T71" fmla="*/ 394 h 454"/>
                <a:gd name="T72" fmla="*/ 308 w 453"/>
                <a:gd name="T73" fmla="*/ 377 h 454"/>
                <a:gd name="T74" fmla="*/ 346 w 453"/>
                <a:gd name="T75" fmla="*/ 348 h 454"/>
                <a:gd name="T76" fmla="*/ 376 w 453"/>
                <a:gd name="T77" fmla="*/ 308 h 454"/>
                <a:gd name="T78" fmla="*/ 393 w 453"/>
                <a:gd name="T79" fmla="*/ 262 h 454"/>
                <a:gd name="T80" fmla="*/ 397 w 453"/>
                <a:gd name="T81" fmla="*/ 227 h 454"/>
                <a:gd name="T82" fmla="*/ 389 w 453"/>
                <a:gd name="T83" fmla="*/ 177 h 454"/>
                <a:gd name="T84" fmla="*/ 368 w 453"/>
                <a:gd name="T85" fmla="*/ 132 h 454"/>
                <a:gd name="T86" fmla="*/ 334 w 453"/>
                <a:gd name="T87" fmla="*/ 96 h 454"/>
                <a:gd name="T88" fmla="*/ 293 w 453"/>
                <a:gd name="T89" fmla="*/ 70 h 454"/>
                <a:gd name="T90" fmla="*/ 244 w 453"/>
                <a:gd name="T91" fmla="*/ 58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53" h="454">
                  <a:moveTo>
                    <a:pt x="226" y="454"/>
                  </a:moveTo>
                  <a:lnTo>
                    <a:pt x="226" y="454"/>
                  </a:lnTo>
                  <a:lnTo>
                    <a:pt x="203" y="453"/>
                  </a:lnTo>
                  <a:lnTo>
                    <a:pt x="181" y="450"/>
                  </a:lnTo>
                  <a:lnTo>
                    <a:pt x="160" y="444"/>
                  </a:lnTo>
                  <a:lnTo>
                    <a:pt x="138" y="435"/>
                  </a:lnTo>
                  <a:lnTo>
                    <a:pt x="118" y="426"/>
                  </a:lnTo>
                  <a:lnTo>
                    <a:pt x="100" y="415"/>
                  </a:lnTo>
                  <a:lnTo>
                    <a:pt x="83" y="402"/>
                  </a:lnTo>
                  <a:lnTo>
                    <a:pt x="67" y="387"/>
                  </a:lnTo>
                  <a:lnTo>
                    <a:pt x="51" y="371"/>
                  </a:lnTo>
                  <a:lnTo>
                    <a:pt x="38" y="354"/>
                  </a:lnTo>
                  <a:lnTo>
                    <a:pt x="27" y="335"/>
                  </a:lnTo>
                  <a:lnTo>
                    <a:pt x="18" y="315"/>
                  </a:lnTo>
                  <a:lnTo>
                    <a:pt x="10" y="294"/>
                  </a:lnTo>
                  <a:lnTo>
                    <a:pt x="4" y="273"/>
                  </a:lnTo>
                  <a:lnTo>
                    <a:pt x="1" y="251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1" y="204"/>
                  </a:lnTo>
                  <a:lnTo>
                    <a:pt x="4" y="181"/>
                  </a:lnTo>
                  <a:lnTo>
                    <a:pt x="10" y="160"/>
                  </a:lnTo>
                  <a:lnTo>
                    <a:pt x="18" y="139"/>
                  </a:lnTo>
                  <a:lnTo>
                    <a:pt x="27" y="119"/>
                  </a:lnTo>
                  <a:lnTo>
                    <a:pt x="38" y="100"/>
                  </a:lnTo>
                  <a:lnTo>
                    <a:pt x="51" y="83"/>
                  </a:lnTo>
                  <a:lnTo>
                    <a:pt x="67" y="67"/>
                  </a:lnTo>
                  <a:lnTo>
                    <a:pt x="83" y="52"/>
                  </a:lnTo>
                  <a:lnTo>
                    <a:pt x="100" y="40"/>
                  </a:lnTo>
                  <a:lnTo>
                    <a:pt x="118" y="27"/>
                  </a:lnTo>
                  <a:lnTo>
                    <a:pt x="138" y="18"/>
                  </a:lnTo>
                  <a:lnTo>
                    <a:pt x="160" y="10"/>
                  </a:lnTo>
                  <a:lnTo>
                    <a:pt x="181" y="5"/>
                  </a:lnTo>
                  <a:lnTo>
                    <a:pt x="203" y="1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49" y="1"/>
                  </a:lnTo>
                  <a:lnTo>
                    <a:pt x="273" y="5"/>
                  </a:lnTo>
                  <a:lnTo>
                    <a:pt x="294" y="10"/>
                  </a:lnTo>
                  <a:lnTo>
                    <a:pt x="315" y="18"/>
                  </a:lnTo>
                  <a:lnTo>
                    <a:pt x="334" y="27"/>
                  </a:lnTo>
                  <a:lnTo>
                    <a:pt x="353" y="40"/>
                  </a:lnTo>
                  <a:lnTo>
                    <a:pt x="371" y="52"/>
                  </a:lnTo>
                  <a:lnTo>
                    <a:pt x="387" y="67"/>
                  </a:lnTo>
                  <a:lnTo>
                    <a:pt x="402" y="83"/>
                  </a:lnTo>
                  <a:lnTo>
                    <a:pt x="415" y="100"/>
                  </a:lnTo>
                  <a:lnTo>
                    <a:pt x="426" y="119"/>
                  </a:lnTo>
                  <a:lnTo>
                    <a:pt x="435" y="139"/>
                  </a:lnTo>
                  <a:lnTo>
                    <a:pt x="443" y="160"/>
                  </a:lnTo>
                  <a:lnTo>
                    <a:pt x="448" y="181"/>
                  </a:lnTo>
                  <a:lnTo>
                    <a:pt x="452" y="204"/>
                  </a:lnTo>
                  <a:lnTo>
                    <a:pt x="453" y="227"/>
                  </a:lnTo>
                  <a:lnTo>
                    <a:pt x="453" y="227"/>
                  </a:lnTo>
                  <a:lnTo>
                    <a:pt x="452" y="251"/>
                  </a:lnTo>
                  <a:lnTo>
                    <a:pt x="448" y="273"/>
                  </a:lnTo>
                  <a:lnTo>
                    <a:pt x="443" y="294"/>
                  </a:lnTo>
                  <a:lnTo>
                    <a:pt x="435" y="315"/>
                  </a:lnTo>
                  <a:lnTo>
                    <a:pt x="426" y="335"/>
                  </a:lnTo>
                  <a:lnTo>
                    <a:pt x="415" y="354"/>
                  </a:lnTo>
                  <a:lnTo>
                    <a:pt x="402" y="371"/>
                  </a:lnTo>
                  <a:lnTo>
                    <a:pt x="387" y="387"/>
                  </a:lnTo>
                  <a:lnTo>
                    <a:pt x="371" y="402"/>
                  </a:lnTo>
                  <a:lnTo>
                    <a:pt x="353" y="415"/>
                  </a:lnTo>
                  <a:lnTo>
                    <a:pt x="334" y="426"/>
                  </a:lnTo>
                  <a:lnTo>
                    <a:pt x="315" y="435"/>
                  </a:lnTo>
                  <a:lnTo>
                    <a:pt x="294" y="444"/>
                  </a:lnTo>
                  <a:lnTo>
                    <a:pt x="273" y="450"/>
                  </a:lnTo>
                  <a:lnTo>
                    <a:pt x="249" y="453"/>
                  </a:lnTo>
                  <a:lnTo>
                    <a:pt x="226" y="454"/>
                  </a:lnTo>
                  <a:lnTo>
                    <a:pt x="226" y="454"/>
                  </a:lnTo>
                  <a:close/>
                  <a:moveTo>
                    <a:pt x="226" y="57"/>
                  </a:moveTo>
                  <a:lnTo>
                    <a:pt x="226" y="57"/>
                  </a:lnTo>
                  <a:lnTo>
                    <a:pt x="209" y="58"/>
                  </a:lnTo>
                  <a:lnTo>
                    <a:pt x="193" y="61"/>
                  </a:lnTo>
                  <a:lnTo>
                    <a:pt x="176" y="65"/>
                  </a:lnTo>
                  <a:lnTo>
                    <a:pt x="161" y="70"/>
                  </a:lnTo>
                  <a:lnTo>
                    <a:pt x="145" y="78"/>
                  </a:lnTo>
                  <a:lnTo>
                    <a:pt x="131" y="86"/>
                  </a:lnTo>
                  <a:lnTo>
                    <a:pt x="118" y="96"/>
                  </a:lnTo>
                  <a:lnTo>
                    <a:pt x="106" y="107"/>
                  </a:lnTo>
                  <a:lnTo>
                    <a:pt x="96" y="119"/>
                  </a:lnTo>
                  <a:lnTo>
                    <a:pt x="86" y="132"/>
                  </a:lnTo>
                  <a:lnTo>
                    <a:pt x="77" y="146"/>
                  </a:lnTo>
                  <a:lnTo>
                    <a:pt x="70" y="161"/>
                  </a:lnTo>
                  <a:lnTo>
                    <a:pt x="65" y="177"/>
                  </a:lnTo>
                  <a:lnTo>
                    <a:pt x="60" y="193"/>
                  </a:lnTo>
                  <a:lnTo>
                    <a:pt x="58" y="209"/>
                  </a:lnTo>
                  <a:lnTo>
                    <a:pt x="57" y="227"/>
                  </a:lnTo>
                  <a:lnTo>
                    <a:pt x="57" y="227"/>
                  </a:lnTo>
                  <a:lnTo>
                    <a:pt x="58" y="245"/>
                  </a:lnTo>
                  <a:lnTo>
                    <a:pt x="60" y="262"/>
                  </a:lnTo>
                  <a:lnTo>
                    <a:pt x="65" y="278"/>
                  </a:lnTo>
                  <a:lnTo>
                    <a:pt x="70" y="293"/>
                  </a:lnTo>
                  <a:lnTo>
                    <a:pt x="77" y="308"/>
                  </a:lnTo>
                  <a:lnTo>
                    <a:pt x="86" y="322"/>
                  </a:lnTo>
                  <a:lnTo>
                    <a:pt x="96" y="335"/>
                  </a:lnTo>
                  <a:lnTo>
                    <a:pt x="106" y="348"/>
                  </a:lnTo>
                  <a:lnTo>
                    <a:pt x="118" y="358"/>
                  </a:lnTo>
                  <a:lnTo>
                    <a:pt x="131" y="368"/>
                  </a:lnTo>
                  <a:lnTo>
                    <a:pt x="145" y="377"/>
                  </a:lnTo>
                  <a:lnTo>
                    <a:pt x="161" y="384"/>
                  </a:lnTo>
                  <a:lnTo>
                    <a:pt x="176" y="389"/>
                  </a:lnTo>
                  <a:lnTo>
                    <a:pt x="193" y="394"/>
                  </a:lnTo>
                  <a:lnTo>
                    <a:pt x="209" y="396"/>
                  </a:lnTo>
                  <a:lnTo>
                    <a:pt x="226" y="397"/>
                  </a:lnTo>
                  <a:lnTo>
                    <a:pt x="226" y="397"/>
                  </a:lnTo>
                  <a:lnTo>
                    <a:pt x="244" y="396"/>
                  </a:lnTo>
                  <a:lnTo>
                    <a:pt x="261" y="394"/>
                  </a:lnTo>
                  <a:lnTo>
                    <a:pt x="277" y="389"/>
                  </a:lnTo>
                  <a:lnTo>
                    <a:pt x="293" y="384"/>
                  </a:lnTo>
                  <a:lnTo>
                    <a:pt x="308" y="377"/>
                  </a:lnTo>
                  <a:lnTo>
                    <a:pt x="321" y="368"/>
                  </a:lnTo>
                  <a:lnTo>
                    <a:pt x="334" y="358"/>
                  </a:lnTo>
                  <a:lnTo>
                    <a:pt x="346" y="348"/>
                  </a:lnTo>
                  <a:lnTo>
                    <a:pt x="358" y="335"/>
                  </a:lnTo>
                  <a:lnTo>
                    <a:pt x="368" y="322"/>
                  </a:lnTo>
                  <a:lnTo>
                    <a:pt x="376" y="308"/>
                  </a:lnTo>
                  <a:lnTo>
                    <a:pt x="384" y="293"/>
                  </a:lnTo>
                  <a:lnTo>
                    <a:pt x="389" y="278"/>
                  </a:lnTo>
                  <a:lnTo>
                    <a:pt x="393" y="262"/>
                  </a:lnTo>
                  <a:lnTo>
                    <a:pt x="396" y="245"/>
                  </a:lnTo>
                  <a:lnTo>
                    <a:pt x="397" y="227"/>
                  </a:lnTo>
                  <a:lnTo>
                    <a:pt x="397" y="227"/>
                  </a:lnTo>
                  <a:lnTo>
                    <a:pt x="396" y="209"/>
                  </a:lnTo>
                  <a:lnTo>
                    <a:pt x="393" y="193"/>
                  </a:lnTo>
                  <a:lnTo>
                    <a:pt x="389" y="177"/>
                  </a:lnTo>
                  <a:lnTo>
                    <a:pt x="384" y="161"/>
                  </a:lnTo>
                  <a:lnTo>
                    <a:pt x="376" y="146"/>
                  </a:lnTo>
                  <a:lnTo>
                    <a:pt x="368" y="132"/>
                  </a:lnTo>
                  <a:lnTo>
                    <a:pt x="358" y="119"/>
                  </a:lnTo>
                  <a:lnTo>
                    <a:pt x="346" y="107"/>
                  </a:lnTo>
                  <a:lnTo>
                    <a:pt x="334" y="96"/>
                  </a:lnTo>
                  <a:lnTo>
                    <a:pt x="321" y="86"/>
                  </a:lnTo>
                  <a:lnTo>
                    <a:pt x="308" y="78"/>
                  </a:lnTo>
                  <a:lnTo>
                    <a:pt x="293" y="70"/>
                  </a:lnTo>
                  <a:lnTo>
                    <a:pt x="277" y="65"/>
                  </a:lnTo>
                  <a:lnTo>
                    <a:pt x="261" y="61"/>
                  </a:lnTo>
                  <a:lnTo>
                    <a:pt x="244" y="58"/>
                  </a:lnTo>
                  <a:lnTo>
                    <a:pt x="226" y="57"/>
                  </a:lnTo>
                  <a:lnTo>
                    <a:pt x="226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27" name="Freeform 327">
              <a:extLst>
                <a:ext uri="{FF2B5EF4-FFF2-40B4-BE49-F238E27FC236}">
                  <a16:creationId xmlns:a16="http://schemas.microsoft.com/office/drawing/2014/main" id="{3DD37673-D218-4413-9F30-E08E8396EC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63050" y="3743326"/>
              <a:ext cx="179388" cy="225425"/>
            </a:xfrm>
            <a:custGeom>
              <a:avLst/>
              <a:gdLst>
                <a:gd name="T0" fmla="*/ 226 w 680"/>
                <a:gd name="T1" fmla="*/ 851 h 851"/>
                <a:gd name="T2" fmla="*/ 221 w 680"/>
                <a:gd name="T3" fmla="*/ 851 h 851"/>
                <a:gd name="T4" fmla="*/ 210 w 680"/>
                <a:gd name="T5" fmla="*/ 845 h 851"/>
                <a:gd name="T6" fmla="*/ 203 w 680"/>
                <a:gd name="T7" fmla="*/ 838 h 851"/>
                <a:gd name="T8" fmla="*/ 199 w 680"/>
                <a:gd name="T9" fmla="*/ 828 h 851"/>
                <a:gd name="T10" fmla="*/ 198 w 680"/>
                <a:gd name="T11" fmla="*/ 470 h 851"/>
                <a:gd name="T12" fmla="*/ 175 w 680"/>
                <a:gd name="T13" fmla="*/ 454 h 851"/>
                <a:gd name="T14" fmla="*/ 133 w 680"/>
                <a:gd name="T15" fmla="*/ 416 h 851"/>
                <a:gd name="T16" fmla="*/ 96 w 680"/>
                <a:gd name="T17" fmla="*/ 373 h 851"/>
                <a:gd name="T18" fmla="*/ 64 w 680"/>
                <a:gd name="T19" fmla="*/ 322 h 851"/>
                <a:gd name="T20" fmla="*/ 39 w 680"/>
                <a:gd name="T21" fmla="*/ 266 h 851"/>
                <a:gd name="T22" fmla="*/ 20 w 680"/>
                <a:gd name="T23" fmla="*/ 204 h 851"/>
                <a:gd name="T24" fmla="*/ 7 w 680"/>
                <a:gd name="T25" fmla="*/ 138 h 851"/>
                <a:gd name="T26" fmla="*/ 0 w 680"/>
                <a:gd name="T27" fmla="*/ 66 h 851"/>
                <a:gd name="T28" fmla="*/ 0 w 680"/>
                <a:gd name="T29" fmla="*/ 28 h 851"/>
                <a:gd name="T30" fmla="*/ 2 w 680"/>
                <a:gd name="T31" fmla="*/ 17 h 851"/>
                <a:gd name="T32" fmla="*/ 8 w 680"/>
                <a:gd name="T33" fmla="*/ 8 h 851"/>
                <a:gd name="T34" fmla="*/ 17 w 680"/>
                <a:gd name="T35" fmla="*/ 2 h 851"/>
                <a:gd name="T36" fmla="*/ 28 w 680"/>
                <a:gd name="T37" fmla="*/ 0 h 851"/>
                <a:gd name="T38" fmla="*/ 651 w 680"/>
                <a:gd name="T39" fmla="*/ 0 h 851"/>
                <a:gd name="T40" fmla="*/ 662 w 680"/>
                <a:gd name="T41" fmla="*/ 2 h 851"/>
                <a:gd name="T42" fmla="*/ 671 w 680"/>
                <a:gd name="T43" fmla="*/ 8 h 851"/>
                <a:gd name="T44" fmla="*/ 678 w 680"/>
                <a:gd name="T45" fmla="*/ 17 h 851"/>
                <a:gd name="T46" fmla="*/ 680 w 680"/>
                <a:gd name="T47" fmla="*/ 28 h 851"/>
                <a:gd name="T48" fmla="*/ 679 w 680"/>
                <a:gd name="T49" fmla="*/ 66 h 851"/>
                <a:gd name="T50" fmla="*/ 672 w 680"/>
                <a:gd name="T51" fmla="*/ 138 h 851"/>
                <a:gd name="T52" fmla="*/ 659 w 680"/>
                <a:gd name="T53" fmla="*/ 204 h 851"/>
                <a:gd name="T54" fmla="*/ 640 w 680"/>
                <a:gd name="T55" fmla="*/ 266 h 851"/>
                <a:gd name="T56" fmla="*/ 615 w 680"/>
                <a:gd name="T57" fmla="*/ 322 h 851"/>
                <a:gd name="T58" fmla="*/ 584 w 680"/>
                <a:gd name="T59" fmla="*/ 373 h 851"/>
                <a:gd name="T60" fmla="*/ 546 w 680"/>
                <a:gd name="T61" fmla="*/ 416 h 851"/>
                <a:gd name="T62" fmla="*/ 505 w 680"/>
                <a:gd name="T63" fmla="*/ 454 h 851"/>
                <a:gd name="T64" fmla="*/ 482 w 680"/>
                <a:gd name="T65" fmla="*/ 822 h 851"/>
                <a:gd name="T66" fmla="*/ 481 w 680"/>
                <a:gd name="T67" fmla="*/ 828 h 851"/>
                <a:gd name="T68" fmla="*/ 477 w 680"/>
                <a:gd name="T69" fmla="*/ 838 h 851"/>
                <a:gd name="T70" fmla="*/ 468 w 680"/>
                <a:gd name="T71" fmla="*/ 845 h 851"/>
                <a:gd name="T72" fmla="*/ 458 w 680"/>
                <a:gd name="T73" fmla="*/ 851 h 851"/>
                <a:gd name="T74" fmla="*/ 453 w 680"/>
                <a:gd name="T75" fmla="*/ 851 h 851"/>
                <a:gd name="T76" fmla="*/ 425 w 680"/>
                <a:gd name="T77" fmla="*/ 794 h 851"/>
                <a:gd name="T78" fmla="*/ 425 w 680"/>
                <a:gd name="T79" fmla="*/ 454 h 851"/>
                <a:gd name="T80" fmla="*/ 428 w 680"/>
                <a:gd name="T81" fmla="*/ 440 h 851"/>
                <a:gd name="T82" fmla="*/ 439 w 680"/>
                <a:gd name="T83" fmla="*/ 429 h 851"/>
                <a:gd name="T84" fmla="*/ 459 w 680"/>
                <a:gd name="T85" fmla="*/ 416 h 851"/>
                <a:gd name="T86" fmla="*/ 497 w 680"/>
                <a:gd name="T87" fmla="*/ 386 h 851"/>
                <a:gd name="T88" fmla="*/ 529 w 680"/>
                <a:gd name="T89" fmla="*/ 350 h 851"/>
                <a:gd name="T90" fmla="*/ 557 w 680"/>
                <a:gd name="T91" fmla="*/ 308 h 851"/>
                <a:gd name="T92" fmla="*/ 581 w 680"/>
                <a:gd name="T93" fmla="*/ 261 h 851"/>
                <a:gd name="T94" fmla="*/ 600 w 680"/>
                <a:gd name="T95" fmla="*/ 208 h 851"/>
                <a:gd name="T96" fmla="*/ 613 w 680"/>
                <a:gd name="T97" fmla="*/ 151 h 851"/>
                <a:gd name="T98" fmla="*/ 621 w 680"/>
                <a:gd name="T99" fmla="*/ 89 h 851"/>
                <a:gd name="T100" fmla="*/ 56 w 680"/>
                <a:gd name="T101" fmla="*/ 57 h 851"/>
                <a:gd name="T102" fmla="*/ 58 w 680"/>
                <a:gd name="T103" fmla="*/ 89 h 851"/>
                <a:gd name="T104" fmla="*/ 67 w 680"/>
                <a:gd name="T105" fmla="*/ 151 h 851"/>
                <a:gd name="T106" fmla="*/ 80 w 680"/>
                <a:gd name="T107" fmla="*/ 208 h 851"/>
                <a:gd name="T108" fmla="*/ 98 w 680"/>
                <a:gd name="T109" fmla="*/ 261 h 851"/>
                <a:gd name="T110" fmla="*/ 122 w 680"/>
                <a:gd name="T111" fmla="*/ 308 h 851"/>
                <a:gd name="T112" fmla="*/ 149 w 680"/>
                <a:gd name="T113" fmla="*/ 350 h 851"/>
                <a:gd name="T114" fmla="*/ 183 w 680"/>
                <a:gd name="T115" fmla="*/ 386 h 851"/>
                <a:gd name="T116" fmla="*/ 220 w 680"/>
                <a:gd name="T117" fmla="*/ 416 h 851"/>
                <a:gd name="T118" fmla="*/ 240 w 680"/>
                <a:gd name="T119" fmla="*/ 429 h 851"/>
                <a:gd name="T120" fmla="*/ 250 w 680"/>
                <a:gd name="T121" fmla="*/ 440 h 851"/>
                <a:gd name="T122" fmla="*/ 254 w 680"/>
                <a:gd name="T123" fmla="*/ 454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80" h="851">
                  <a:moveTo>
                    <a:pt x="453" y="851"/>
                  </a:moveTo>
                  <a:lnTo>
                    <a:pt x="226" y="851"/>
                  </a:lnTo>
                  <a:lnTo>
                    <a:pt x="226" y="851"/>
                  </a:lnTo>
                  <a:lnTo>
                    <a:pt x="221" y="851"/>
                  </a:lnTo>
                  <a:lnTo>
                    <a:pt x="215" y="849"/>
                  </a:lnTo>
                  <a:lnTo>
                    <a:pt x="210" y="845"/>
                  </a:lnTo>
                  <a:lnTo>
                    <a:pt x="206" y="842"/>
                  </a:lnTo>
                  <a:lnTo>
                    <a:pt x="203" y="838"/>
                  </a:lnTo>
                  <a:lnTo>
                    <a:pt x="200" y="833"/>
                  </a:lnTo>
                  <a:lnTo>
                    <a:pt x="199" y="828"/>
                  </a:lnTo>
                  <a:lnTo>
                    <a:pt x="198" y="822"/>
                  </a:lnTo>
                  <a:lnTo>
                    <a:pt x="198" y="470"/>
                  </a:lnTo>
                  <a:lnTo>
                    <a:pt x="198" y="470"/>
                  </a:lnTo>
                  <a:lnTo>
                    <a:pt x="175" y="454"/>
                  </a:lnTo>
                  <a:lnTo>
                    <a:pt x="153" y="436"/>
                  </a:lnTo>
                  <a:lnTo>
                    <a:pt x="133" y="416"/>
                  </a:lnTo>
                  <a:lnTo>
                    <a:pt x="114" y="395"/>
                  </a:lnTo>
                  <a:lnTo>
                    <a:pt x="96" y="373"/>
                  </a:lnTo>
                  <a:lnTo>
                    <a:pt x="80" y="349"/>
                  </a:lnTo>
                  <a:lnTo>
                    <a:pt x="64" y="322"/>
                  </a:lnTo>
                  <a:lnTo>
                    <a:pt x="51" y="295"/>
                  </a:lnTo>
                  <a:lnTo>
                    <a:pt x="39" y="266"/>
                  </a:lnTo>
                  <a:lnTo>
                    <a:pt x="29" y="236"/>
                  </a:lnTo>
                  <a:lnTo>
                    <a:pt x="20" y="204"/>
                  </a:lnTo>
                  <a:lnTo>
                    <a:pt x="13" y="172"/>
                  </a:lnTo>
                  <a:lnTo>
                    <a:pt x="7" y="138"/>
                  </a:lnTo>
                  <a:lnTo>
                    <a:pt x="3" y="102"/>
                  </a:lnTo>
                  <a:lnTo>
                    <a:pt x="0" y="6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651" y="0"/>
                  </a:lnTo>
                  <a:lnTo>
                    <a:pt x="651" y="0"/>
                  </a:lnTo>
                  <a:lnTo>
                    <a:pt x="657" y="1"/>
                  </a:lnTo>
                  <a:lnTo>
                    <a:pt x="662" y="2"/>
                  </a:lnTo>
                  <a:lnTo>
                    <a:pt x="667" y="5"/>
                  </a:lnTo>
                  <a:lnTo>
                    <a:pt x="671" y="8"/>
                  </a:lnTo>
                  <a:lnTo>
                    <a:pt x="675" y="13"/>
                  </a:lnTo>
                  <a:lnTo>
                    <a:pt x="678" y="17"/>
                  </a:lnTo>
                  <a:lnTo>
                    <a:pt x="680" y="23"/>
                  </a:lnTo>
                  <a:lnTo>
                    <a:pt x="680" y="28"/>
                  </a:lnTo>
                  <a:lnTo>
                    <a:pt x="680" y="28"/>
                  </a:lnTo>
                  <a:lnTo>
                    <a:pt x="679" y="66"/>
                  </a:lnTo>
                  <a:lnTo>
                    <a:pt x="677" y="102"/>
                  </a:lnTo>
                  <a:lnTo>
                    <a:pt x="672" y="138"/>
                  </a:lnTo>
                  <a:lnTo>
                    <a:pt x="666" y="172"/>
                  </a:lnTo>
                  <a:lnTo>
                    <a:pt x="659" y="204"/>
                  </a:lnTo>
                  <a:lnTo>
                    <a:pt x="650" y="236"/>
                  </a:lnTo>
                  <a:lnTo>
                    <a:pt x="640" y="266"/>
                  </a:lnTo>
                  <a:lnTo>
                    <a:pt x="628" y="295"/>
                  </a:lnTo>
                  <a:lnTo>
                    <a:pt x="615" y="322"/>
                  </a:lnTo>
                  <a:lnTo>
                    <a:pt x="600" y="349"/>
                  </a:lnTo>
                  <a:lnTo>
                    <a:pt x="584" y="373"/>
                  </a:lnTo>
                  <a:lnTo>
                    <a:pt x="565" y="395"/>
                  </a:lnTo>
                  <a:lnTo>
                    <a:pt x="546" y="416"/>
                  </a:lnTo>
                  <a:lnTo>
                    <a:pt x="526" y="436"/>
                  </a:lnTo>
                  <a:lnTo>
                    <a:pt x="505" y="454"/>
                  </a:lnTo>
                  <a:lnTo>
                    <a:pt x="482" y="470"/>
                  </a:lnTo>
                  <a:lnTo>
                    <a:pt x="482" y="822"/>
                  </a:lnTo>
                  <a:lnTo>
                    <a:pt x="482" y="822"/>
                  </a:lnTo>
                  <a:lnTo>
                    <a:pt x="481" y="828"/>
                  </a:lnTo>
                  <a:lnTo>
                    <a:pt x="480" y="833"/>
                  </a:lnTo>
                  <a:lnTo>
                    <a:pt x="477" y="838"/>
                  </a:lnTo>
                  <a:lnTo>
                    <a:pt x="474" y="842"/>
                  </a:lnTo>
                  <a:lnTo>
                    <a:pt x="468" y="845"/>
                  </a:lnTo>
                  <a:lnTo>
                    <a:pt x="464" y="849"/>
                  </a:lnTo>
                  <a:lnTo>
                    <a:pt x="458" y="851"/>
                  </a:lnTo>
                  <a:lnTo>
                    <a:pt x="453" y="851"/>
                  </a:lnTo>
                  <a:lnTo>
                    <a:pt x="453" y="851"/>
                  </a:lnTo>
                  <a:close/>
                  <a:moveTo>
                    <a:pt x="254" y="794"/>
                  </a:moveTo>
                  <a:lnTo>
                    <a:pt x="425" y="794"/>
                  </a:lnTo>
                  <a:lnTo>
                    <a:pt x="425" y="454"/>
                  </a:lnTo>
                  <a:lnTo>
                    <a:pt x="425" y="454"/>
                  </a:lnTo>
                  <a:lnTo>
                    <a:pt x="426" y="447"/>
                  </a:lnTo>
                  <a:lnTo>
                    <a:pt x="428" y="440"/>
                  </a:lnTo>
                  <a:lnTo>
                    <a:pt x="433" y="433"/>
                  </a:lnTo>
                  <a:lnTo>
                    <a:pt x="439" y="429"/>
                  </a:lnTo>
                  <a:lnTo>
                    <a:pt x="439" y="429"/>
                  </a:lnTo>
                  <a:lnTo>
                    <a:pt x="459" y="416"/>
                  </a:lnTo>
                  <a:lnTo>
                    <a:pt x="479" y="402"/>
                  </a:lnTo>
                  <a:lnTo>
                    <a:pt x="497" y="386"/>
                  </a:lnTo>
                  <a:lnTo>
                    <a:pt x="514" y="369"/>
                  </a:lnTo>
                  <a:lnTo>
                    <a:pt x="529" y="350"/>
                  </a:lnTo>
                  <a:lnTo>
                    <a:pt x="544" y="329"/>
                  </a:lnTo>
                  <a:lnTo>
                    <a:pt x="557" y="308"/>
                  </a:lnTo>
                  <a:lnTo>
                    <a:pt x="569" y="285"/>
                  </a:lnTo>
                  <a:lnTo>
                    <a:pt x="581" y="261"/>
                  </a:lnTo>
                  <a:lnTo>
                    <a:pt x="591" y="234"/>
                  </a:lnTo>
                  <a:lnTo>
                    <a:pt x="600" y="208"/>
                  </a:lnTo>
                  <a:lnTo>
                    <a:pt x="607" y="180"/>
                  </a:lnTo>
                  <a:lnTo>
                    <a:pt x="613" y="151"/>
                  </a:lnTo>
                  <a:lnTo>
                    <a:pt x="617" y="120"/>
                  </a:lnTo>
                  <a:lnTo>
                    <a:pt x="621" y="89"/>
                  </a:lnTo>
                  <a:lnTo>
                    <a:pt x="623" y="57"/>
                  </a:lnTo>
                  <a:lnTo>
                    <a:pt x="56" y="57"/>
                  </a:lnTo>
                  <a:lnTo>
                    <a:pt x="56" y="57"/>
                  </a:lnTo>
                  <a:lnTo>
                    <a:pt x="58" y="89"/>
                  </a:lnTo>
                  <a:lnTo>
                    <a:pt x="61" y="120"/>
                  </a:lnTo>
                  <a:lnTo>
                    <a:pt x="67" y="151"/>
                  </a:lnTo>
                  <a:lnTo>
                    <a:pt x="73" y="180"/>
                  </a:lnTo>
                  <a:lnTo>
                    <a:pt x="80" y="208"/>
                  </a:lnTo>
                  <a:lnTo>
                    <a:pt x="89" y="234"/>
                  </a:lnTo>
                  <a:lnTo>
                    <a:pt x="98" y="261"/>
                  </a:lnTo>
                  <a:lnTo>
                    <a:pt x="109" y="285"/>
                  </a:lnTo>
                  <a:lnTo>
                    <a:pt x="122" y="308"/>
                  </a:lnTo>
                  <a:lnTo>
                    <a:pt x="135" y="329"/>
                  </a:lnTo>
                  <a:lnTo>
                    <a:pt x="149" y="350"/>
                  </a:lnTo>
                  <a:lnTo>
                    <a:pt x="165" y="369"/>
                  </a:lnTo>
                  <a:lnTo>
                    <a:pt x="183" y="386"/>
                  </a:lnTo>
                  <a:lnTo>
                    <a:pt x="201" y="402"/>
                  </a:lnTo>
                  <a:lnTo>
                    <a:pt x="220" y="416"/>
                  </a:lnTo>
                  <a:lnTo>
                    <a:pt x="240" y="429"/>
                  </a:lnTo>
                  <a:lnTo>
                    <a:pt x="240" y="429"/>
                  </a:lnTo>
                  <a:lnTo>
                    <a:pt x="246" y="433"/>
                  </a:lnTo>
                  <a:lnTo>
                    <a:pt x="250" y="440"/>
                  </a:lnTo>
                  <a:lnTo>
                    <a:pt x="253" y="447"/>
                  </a:lnTo>
                  <a:lnTo>
                    <a:pt x="254" y="454"/>
                  </a:lnTo>
                  <a:lnTo>
                    <a:pt x="254" y="7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28" name="Freeform 328">
              <a:extLst>
                <a:ext uri="{FF2B5EF4-FFF2-40B4-BE49-F238E27FC236}">
                  <a16:creationId xmlns:a16="http://schemas.microsoft.com/office/drawing/2014/main" id="{B2D2178A-D7A0-42B5-9F53-552139BBA7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29725" y="3743326"/>
              <a:ext cx="46038" cy="120650"/>
            </a:xfrm>
            <a:custGeom>
              <a:avLst/>
              <a:gdLst>
                <a:gd name="T0" fmla="*/ 85 w 170"/>
                <a:gd name="T1" fmla="*/ 454 h 454"/>
                <a:gd name="T2" fmla="*/ 85 w 170"/>
                <a:gd name="T3" fmla="*/ 454 h 454"/>
                <a:gd name="T4" fmla="*/ 80 w 170"/>
                <a:gd name="T5" fmla="*/ 454 h 454"/>
                <a:gd name="T6" fmla="*/ 75 w 170"/>
                <a:gd name="T7" fmla="*/ 452 h 454"/>
                <a:gd name="T8" fmla="*/ 70 w 170"/>
                <a:gd name="T9" fmla="*/ 450 h 454"/>
                <a:gd name="T10" fmla="*/ 66 w 170"/>
                <a:gd name="T11" fmla="*/ 446 h 454"/>
                <a:gd name="T12" fmla="*/ 8 w 170"/>
                <a:gd name="T13" fmla="*/ 389 h 454"/>
                <a:gd name="T14" fmla="*/ 8 w 170"/>
                <a:gd name="T15" fmla="*/ 389 h 454"/>
                <a:gd name="T16" fmla="*/ 5 w 170"/>
                <a:gd name="T17" fmla="*/ 384 h 454"/>
                <a:gd name="T18" fmla="*/ 2 w 170"/>
                <a:gd name="T19" fmla="*/ 379 h 454"/>
                <a:gd name="T20" fmla="*/ 0 w 170"/>
                <a:gd name="T21" fmla="*/ 373 h 454"/>
                <a:gd name="T22" fmla="*/ 0 w 170"/>
                <a:gd name="T23" fmla="*/ 367 h 454"/>
                <a:gd name="T24" fmla="*/ 29 w 170"/>
                <a:gd name="T25" fmla="*/ 26 h 454"/>
                <a:gd name="T26" fmla="*/ 29 w 170"/>
                <a:gd name="T27" fmla="*/ 26 h 454"/>
                <a:gd name="T28" fmla="*/ 30 w 170"/>
                <a:gd name="T29" fmla="*/ 21 h 454"/>
                <a:gd name="T30" fmla="*/ 32 w 170"/>
                <a:gd name="T31" fmla="*/ 16 h 454"/>
                <a:gd name="T32" fmla="*/ 35 w 170"/>
                <a:gd name="T33" fmla="*/ 11 h 454"/>
                <a:gd name="T34" fmla="*/ 38 w 170"/>
                <a:gd name="T35" fmla="*/ 8 h 454"/>
                <a:gd name="T36" fmla="*/ 42 w 170"/>
                <a:gd name="T37" fmla="*/ 5 h 454"/>
                <a:gd name="T38" fmla="*/ 47 w 170"/>
                <a:gd name="T39" fmla="*/ 2 h 454"/>
                <a:gd name="T40" fmla="*/ 52 w 170"/>
                <a:gd name="T41" fmla="*/ 1 h 454"/>
                <a:gd name="T42" fmla="*/ 57 w 170"/>
                <a:gd name="T43" fmla="*/ 0 h 454"/>
                <a:gd name="T44" fmla="*/ 113 w 170"/>
                <a:gd name="T45" fmla="*/ 0 h 454"/>
                <a:gd name="T46" fmla="*/ 113 w 170"/>
                <a:gd name="T47" fmla="*/ 0 h 454"/>
                <a:gd name="T48" fmla="*/ 120 w 170"/>
                <a:gd name="T49" fmla="*/ 1 h 454"/>
                <a:gd name="T50" fmla="*/ 125 w 170"/>
                <a:gd name="T51" fmla="*/ 2 h 454"/>
                <a:gd name="T52" fmla="*/ 129 w 170"/>
                <a:gd name="T53" fmla="*/ 5 h 454"/>
                <a:gd name="T54" fmla="*/ 133 w 170"/>
                <a:gd name="T55" fmla="*/ 8 h 454"/>
                <a:gd name="T56" fmla="*/ 137 w 170"/>
                <a:gd name="T57" fmla="*/ 11 h 454"/>
                <a:gd name="T58" fmla="*/ 140 w 170"/>
                <a:gd name="T59" fmla="*/ 16 h 454"/>
                <a:gd name="T60" fmla="*/ 141 w 170"/>
                <a:gd name="T61" fmla="*/ 21 h 454"/>
                <a:gd name="T62" fmla="*/ 142 w 170"/>
                <a:gd name="T63" fmla="*/ 26 h 454"/>
                <a:gd name="T64" fmla="*/ 170 w 170"/>
                <a:gd name="T65" fmla="*/ 367 h 454"/>
                <a:gd name="T66" fmla="*/ 170 w 170"/>
                <a:gd name="T67" fmla="*/ 367 h 454"/>
                <a:gd name="T68" fmla="*/ 170 w 170"/>
                <a:gd name="T69" fmla="*/ 373 h 454"/>
                <a:gd name="T70" fmla="*/ 169 w 170"/>
                <a:gd name="T71" fmla="*/ 379 h 454"/>
                <a:gd name="T72" fmla="*/ 166 w 170"/>
                <a:gd name="T73" fmla="*/ 384 h 454"/>
                <a:gd name="T74" fmla="*/ 162 w 170"/>
                <a:gd name="T75" fmla="*/ 389 h 454"/>
                <a:gd name="T76" fmla="*/ 105 w 170"/>
                <a:gd name="T77" fmla="*/ 446 h 454"/>
                <a:gd name="T78" fmla="*/ 105 w 170"/>
                <a:gd name="T79" fmla="*/ 446 h 454"/>
                <a:gd name="T80" fmla="*/ 101 w 170"/>
                <a:gd name="T81" fmla="*/ 450 h 454"/>
                <a:gd name="T82" fmla="*/ 96 w 170"/>
                <a:gd name="T83" fmla="*/ 452 h 454"/>
                <a:gd name="T84" fmla="*/ 91 w 170"/>
                <a:gd name="T85" fmla="*/ 454 h 454"/>
                <a:gd name="T86" fmla="*/ 85 w 170"/>
                <a:gd name="T87" fmla="*/ 454 h 454"/>
                <a:gd name="T88" fmla="*/ 85 w 170"/>
                <a:gd name="T89" fmla="*/ 454 h 454"/>
                <a:gd name="T90" fmla="*/ 58 w 170"/>
                <a:gd name="T91" fmla="*/ 358 h 454"/>
                <a:gd name="T92" fmla="*/ 85 w 170"/>
                <a:gd name="T93" fmla="*/ 385 h 454"/>
                <a:gd name="T94" fmla="*/ 112 w 170"/>
                <a:gd name="T95" fmla="*/ 358 h 454"/>
                <a:gd name="T96" fmla="*/ 88 w 170"/>
                <a:gd name="T97" fmla="*/ 57 h 454"/>
                <a:gd name="T98" fmla="*/ 83 w 170"/>
                <a:gd name="T99" fmla="*/ 57 h 454"/>
                <a:gd name="T100" fmla="*/ 58 w 170"/>
                <a:gd name="T101" fmla="*/ 358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454">
                  <a:moveTo>
                    <a:pt x="85" y="454"/>
                  </a:moveTo>
                  <a:lnTo>
                    <a:pt x="85" y="454"/>
                  </a:lnTo>
                  <a:lnTo>
                    <a:pt x="80" y="454"/>
                  </a:lnTo>
                  <a:lnTo>
                    <a:pt x="75" y="452"/>
                  </a:lnTo>
                  <a:lnTo>
                    <a:pt x="70" y="450"/>
                  </a:lnTo>
                  <a:lnTo>
                    <a:pt x="66" y="446"/>
                  </a:lnTo>
                  <a:lnTo>
                    <a:pt x="8" y="389"/>
                  </a:lnTo>
                  <a:lnTo>
                    <a:pt x="8" y="389"/>
                  </a:lnTo>
                  <a:lnTo>
                    <a:pt x="5" y="384"/>
                  </a:lnTo>
                  <a:lnTo>
                    <a:pt x="2" y="379"/>
                  </a:lnTo>
                  <a:lnTo>
                    <a:pt x="0" y="373"/>
                  </a:lnTo>
                  <a:lnTo>
                    <a:pt x="0" y="367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30" y="21"/>
                  </a:lnTo>
                  <a:lnTo>
                    <a:pt x="32" y="16"/>
                  </a:lnTo>
                  <a:lnTo>
                    <a:pt x="35" y="11"/>
                  </a:lnTo>
                  <a:lnTo>
                    <a:pt x="38" y="8"/>
                  </a:lnTo>
                  <a:lnTo>
                    <a:pt x="42" y="5"/>
                  </a:lnTo>
                  <a:lnTo>
                    <a:pt x="47" y="2"/>
                  </a:lnTo>
                  <a:lnTo>
                    <a:pt x="52" y="1"/>
                  </a:lnTo>
                  <a:lnTo>
                    <a:pt x="57" y="0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120" y="1"/>
                  </a:lnTo>
                  <a:lnTo>
                    <a:pt x="125" y="2"/>
                  </a:lnTo>
                  <a:lnTo>
                    <a:pt x="129" y="5"/>
                  </a:lnTo>
                  <a:lnTo>
                    <a:pt x="133" y="8"/>
                  </a:lnTo>
                  <a:lnTo>
                    <a:pt x="137" y="11"/>
                  </a:lnTo>
                  <a:lnTo>
                    <a:pt x="140" y="16"/>
                  </a:lnTo>
                  <a:lnTo>
                    <a:pt x="141" y="21"/>
                  </a:lnTo>
                  <a:lnTo>
                    <a:pt x="142" y="26"/>
                  </a:lnTo>
                  <a:lnTo>
                    <a:pt x="170" y="367"/>
                  </a:lnTo>
                  <a:lnTo>
                    <a:pt x="170" y="367"/>
                  </a:lnTo>
                  <a:lnTo>
                    <a:pt x="170" y="373"/>
                  </a:lnTo>
                  <a:lnTo>
                    <a:pt x="169" y="379"/>
                  </a:lnTo>
                  <a:lnTo>
                    <a:pt x="166" y="384"/>
                  </a:lnTo>
                  <a:lnTo>
                    <a:pt x="162" y="389"/>
                  </a:lnTo>
                  <a:lnTo>
                    <a:pt x="105" y="446"/>
                  </a:lnTo>
                  <a:lnTo>
                    <a:pt x="105" y="446"/>
                  </a:lnTo>
                  <a:lnTo>
                    <a:pt x="101" y="450"/>
                  </a:lnTo>
                  <a:lnTo>
                    <a:pt x="96" y="452"/>
                  </a:lnTo>
                  <a:lnTo>
                    <a:pt x="91" y="454"/>
                  </a:lnTo>
                  <a:lnTo>
                    <a:pt x="85" y="454"/>
                  </a:lnTo>
                  <a:lnTo>
                    <a:pt x="85" y="454"/>
                  </a:lnTo>
                  <a:close/>
                  <a:moveTo>
                    <a:pt x="58" y="358"/>
                  </a:moveTo>
                  <a:lnTo>
                    <a:pt x="85" y="385"/>
                  </a:lnTo>
                  <a:lnTo>
                    <a:pt x="112" y="358"/>
                  </a:lnTo>
                  <a:lnTo>
                    <a:pt x="88" y="57"/>
                  </a:lnTo>
                  <a:lnTo>
                    <a:pt x="83" y="57"/>
                  </a:lnTo>
                  <a:lnTo>
                    <a:pt x="58" y="3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29" name="Freeform 329">
              <a:extLst>
                <a:ext uri="{FF2B5EF4-FFF2-40B4-BE49-F238E27FC236}">
                  <a16:creationId xmlns:a16="http://schemas.microsoft.com/office/drawing/2014/main" id="{4AC60FA8-0CC9-45CD-A6CB-A4C829F0A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2438" y="3636963"/>
              <a:ext cx="71438" cy="71438"/>
            </a:xfrm>
            <a:custGeom>
              <a:avLst/>
              <a:gdLst>
                <a:gd name="T0" fmla="*/ 244 w 272"/>
                <a:gd name="T1" fmla="*/ 273 h 273"/>
                <a:gd name="T2" fmla="*/ 244 w 272"/>
                <a:gd name="T3" fmla="*/ 273 h 273"/>
                <a:gd name="T4" fmla="*/ 238 w 272"/>
                <a:gd name="T5" fmla="*/ 273 h 273"/>
                <a:gd name="T6" fmla="*/ 233 w 272"/>
                <a:gd name="T7" fmla="*/ 271 h 273"/>
                <a:gd name="T8" fmla="*/ 228 w 272"/>
                <a:gd name="T9" fmla="*/ 269 h 273"/>
                <a:gd name="T10" fmla="*/ 224 w 272"/>
                <a:gd name="T11" fmla="*/ 265 h 273"/>
                <a:gd name="T12" fmla="*/ 8 w 272"/>
                <a:gd name="T13" fmla="*/ 49 h 273"/>
                <a:gd name="T14" fmla="*/ 8 w 272"/>
                <a:gd name="T15" fmla="*/ 49 h 273"/>
                <a:gd name="T16" fmla="*/ 4 w 272"/>
                <a:gd name="T17" fmla="*/ 45 h 273"/>
                <a:gd name="T18" fmla="*/ 2 w 272"/>
                <a:gd name="T19" fmla="*/ 40 h 273"/>
                <a:gd name="T20" fmla="*/ 0 w 272"/>
                <a:gd name="T21" fmla="*/ 35 h 273"/>
                <a:gd name="T22" fmla="*/ 0 w 272"/>
                <a:gd name="T23" fmla="*/ 29 h 273"/>
                <a:gd name="T24" fmla="*/ 0 w 272"/>
                <a:gd name="T25" fmla="*/ 23 h 273"/>
                <a:gd name="T26" fmla="*/ 2 w 272"/>
                <a:gd name="T27" fmla="*/ 18 h 273"/>
                <a:gd name="T28" fmla="*/ 4 w 272"/>
                <a:gd name="T29" fmla="*/ 13 h 273"/>
                <a:gd name="T30" fmla="*/ 8 w 272"/>
                <a:gd name="T31" fmla="*/ 9 h 273"/>
                <a:gd name="T32" fmla="*/ 8 w 272"/>
                <a:gd name="T33" fmla="*/ 9 h 273"/>
                <a:gd name="T34" fmla="*/ 12 w 272"/>
                <a:gd name="T35" fmla="*/ 5 h 273"/>
                <a:gd name="T36" fmla="*/ 17 w 272"/>
                <a:gd name="T37" fmla="*/ 2 h 273"/>
                <a:gd name="T38" fmla="*/ 23 w 272"/>
                <a:gd name="T39" fmla="*/ 1 h 273"/>
                <a:gd name="T40" fmla="*/ 28 w 272"/>
                <a:gd name="T41" fmla="*/ 0 h 273"/>
                <a:gd name="T42" fmla="*/ 33 w 272"/>
                <a:gd name="T43" fmla="*/ 1 h 273"/>
                <a:gd name="T44" fmla="*/ 38 w 272"/>
                <a:gd name="T45" fmla="*/ 2 h 273"/>
                <a:gd name="T46" fmla="*/ 43 w 272"/>
                <a:gd name="T47" fmla="*/ 5 h 273"/>
                <a:gd name="T48" fmla="*/ 48 w 272"/>
                <a:gd name="T49" fmla="*/ 9 h 273"/>
                <a:gd name="T50" fmla="*/ 264 w 272"/>
                <a:gd name="T51" fmla="*/ 225 h 273"/>
                <a:gd name="T52" fmla="*/ 264 w 272"/>
                <a:gd name="T53" fmla="*/ 225 h 273"/>
                <a:gd name="T54" fmla="*/ 267 w 272"/>
                <a:gd name="T55" fmla="*/ 229 h 273"/>
                <a:gd name="T56" fmla="*/ 270 w 272"/>
                <a:gd name="T57" fmla="*/ 235 h 273"/>
                <a:gd name="T58" fmla="*/ 271 w 272"/>
                <a:gd name="T59" fmla="*/ 240 h 273"/>
                <a:gd name="T60" fmla="*/ 272 w 272"/>
                <a:gd name="T61" fmla="*/ 245 h 273"/>
                <a:gd name="T62" fmla="*/ 271 w 272"/>
                <a:gd name="T63" fmla="*/ 251 h 273"/>
                <a:gd name="T64" fmla="*/ 270 w 272"/>
                <a:gd name="T65" fmla="*/ 256 h 273"/>
                <a:gd name="T66" fmla="*/ 267 w 272"/>
                <a:gd name="T67" fmla="*/ 261 h 273"/>
                <a:gd name="T68" fmla="*/ 264 w 272"/>
                <a:gd name="T69" fmla="*/ 265 h 273"/>
                <a:gd name="T70" fmla="*/ 264 w 272"/>
                <a:gd name="T71" fmla="*/ 265 h 273"/>
                <a:gd name="T72" fmla="*/ 259 w 272"/>
                <a:gd name="T73" fmla="*/ 269 h 273"/>
                <a:gd name="T74" fmla="*/ 254 w 272"/>
                <a:gd name="T75" fmla="*/ 271 h 273"/>
                <a:gd name="T76" fmla="*/ 249 w 272"/>
                <a:gd name="T77" fmla="*/ 273 h 273"/>
                <a:gd name="T78" fmla="*/ 244 w 272"/>
                <a:gd name="T79" fmla="*/ 273 h 273"/>
                <a:gd name="T80" fmla="*/ 244 w 272"/>
                <a:gd name="T81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2" h="273">
                  <a:moveTo>
                    <a:pt x="244" y="273"/>
                  </a:moveTo>
                  <a:lnTo>
                    <a:pt x="244" y="273"/>
                  </a:lnTo>
                  <a:lnTo>
                    <a:pt x="238" y="273"/>
                  </a:lnTo>
                  <a:lnTo>
                    <a:pt x="233" y="271"/>
                  </a:lnTo>
                  <a:lnTo>
                    <a:pt x="228" y="269"/>
                  </a:lnTo>
                  <a:lnTo>
                    <a:pt x="224" y="265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4" y="45"/>
                  </a:lnTo>
                  <a:lnTo>
                    <a:pt x="2" y="40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8" y="9"/>
                  </a:lnTo>
                  <a:lnTo>
                    <a:pt x="8" y="9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33" y="1"/>
                  </a:lnTo>
                  <a:lnTo>
                    <a:pt x="38" y="2"/>
                  </a:lnTo>
                  <a:lnTo>
                    <a:pt x="43" y="5"/>
                  </a:lnTo>
                  <a:lnTo>
                    <a:pt x="48" y="9"/>
                  </a:lnTo>
                  <a:lnTo>
                    <a:pt x="264" y="225"/>
                  </a:lnTo>
                  <a:lnTo>
                    <a:pt x="264" y="225"/>
                  </a:lnTo>
                  <a:lnTo>
                    <a:pt x="267" y="229"/>
                  </a:lnTo>
                  <a:lnTo>
                    <a:pt x="270" y="235"/>
                  </a:lnTo>
                  <a:lnTo>
                    <a:pt x="271" y="240"/>
                  </a:lnTo>
                  <a:lnTo>
                    <a:pt x="272" y="245"/>
                  </a:lnTo>
                  <a:lnTo>
                    <a:pt x="271" y="251"/>
                  </a:lnTo>
                  <a:lnTo>
                    <a:pt x="270" y="256"/>
                  </a:lnTo>
                  <a:lnTo>
                    <a:pt x="267" y="261"/>
                  </a:lnTo>
                  <a:lnTo>
                    <a:pt x="264" y="265"/>
                  </a:lnTo>
                  <a:lnTo>
                    <a:pt x="264" y="265"/>
                  </a:lnTo>
                  <a:lnTo>
                    <a:pt x="259" y="269"/>
                  </a:lnTo>
                  <a:lnTo>
                    <a:pt x="254" y="271"/>
                  </a:lnTo>
                  <a:lnTo>
                    <a:pt x="249" y="273"/>
                  </a:lnTo>
                  <a:lnTo>
                    <a:pt x="244" y="273"/>
                  </a:lnTo>
                  <a:lnTo>
                    <a:pt x="244" y="2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0" name="Freeform 330">
              <a:extLst>
                <a:ext uri="{FF2B5EF4-FFF2-40B4-BE49-F238E27FC236}">
                  <a16:creationId xmlns:a16="http://schemas.microsoft.com/office/drawing/2014/main" id="{BA42BC74-89C9-42E2-A2CB-DBFA5EDE753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42438" y="3636963"/>
              <a:ext cx="71438" cy="71438"/>
            </a:xfrm>
            <a:custGeom>
              <a:avLst/>
              <a:gdLst>
                <a:gd name="T0" fmla="*/ 28 w 272"/>
                <a:gd name="T1" fmla="*/ 273 h 273"/>
                <a:gd name="T2" fmla="*/ 28 w 272"/>
                <a:gd name="T3" fmla="*/ 273 h 273"/>
                <a:gd name="T4" fmla="*/ 23 w 272"/>
                <a:gd name="T5" fmla="*/ 273 h 273"/>
                <a:gd name="T6" fmla="*/ 17 w 272"/>
                <a:gd name="T7" fmla="*/ 271 h 273"/>
                <a:gd name="T8" fmla="*/ 12 w 272"/>
                <a:gd name="T9" fmla="*/ 269 h 273"/>
                <a:gd name="T10" fmla="*/ 8 w 272"/>
                <a:gd name="T11" fmla="*/ 265 h 273"/>
                <a:gd name="T12" fmla="*/ 8 w 272"/>
                <a:gd name="T13" fmla="*/ 265 h 273"/>
                <a:gd name="T14" fmla="*/ 4 w 272"/>
                <a:gd name="T15" fmla="*/ 261 h 273"/>
                <a:gd name="T16" fmla="*/ 2 w 272"/>
                <a:gd name="T17" fmla="*/ 256 h 273"/>
                <a:gd name="T18" fmla="*/ 0 w 272"/>
                <a:gd name="T19" fmla="*/ 251 h 273"/>
                <a:gd name="T20" fmla="*/ 0 w 272"/>
                <a:gd name="T21" fmla="*/ 245 h 273"/>
                <a:gd name="T22" fmla="*/ 0 w 272"/>
                <a:gd name="T23" fmla="*/ 240 h 273"/>
                <a:gd name="T24" fmla="*/ 2 w 272"/>
                <a:gd name="T25" fmla="*/ 235 h 273"/>
                <a:gd name="T26" fmla="*/ 4 w 272"/>
                <a:gd name="T27" fmla="*/ 229 h 273"/>
                <a:gd name="T28" fmla="*/ 8 w 272"/>
                <a:gd name="T29" fmla="*/ 225 h 273"/>
                <a:gd name="T30" fmla="*/ 224 w 272"/>
                <a:gd name="T31" fmla="*/ 9 h 273"/>
                <a:gd name="T32" fmla="*/ 224 w 272"/>
                <a:gd name="T33" fmla="*/ 9 h 273"/>
                <a:gd name="T34" fmla="*/ 228 w 272"/>
                <a:gd name="T35" fmla="*/ 5 h 273"/>
                <a:gd name="T36" fmla="*/ 233 w 272"/>
                <a:gd name="T37" fmla="*/ 2 h 273"/>
                <a:gd name="T38" fmla="*/ 238 w 272"/>
                <a:gd name="T39" fmla="*/ 1 h 273"/>
                <a:gd name="T40" fmla="*/ 244 w 272"/>
                <a:gd name="T41" fmla="*/ 0 h 273"/>
                <a:gd name="T42" fmla="*/ 249 w 272"/>
                <a:gd name="T43" fmla="*/ 1 h 273"/>
                <a:gd name="T44" fmla="*/ 254 w 272"/>
                <a:gd name="T45" fmla="*/ 2 h 273"/>
                <a:gd name="T46" fmla="*/ 259 w 272"/>
                <a:gd name="T47" fmla="*/ 5 h 273"/>
                <a:gd name="T48" fmla="*/ 264 w 272"/>
                <a:gd name="T49" fmla="*/ 9 h 273"/>
                <a:gd name="T50" fmla="*/ 264 w 272"/>
                <a:gd name="T51" fmla="*/ 9 h 273"/>
                <a:gd name="T52" fmla="*/ 267 w 272"/>
                <a:gd name="T53" fmla="*/ 13 h 273"/>
                <a:gd name="T54" fmla="*/ 270 w 272"/>
                <a:gd name="T55" fmla="*/ 18 h 273"/>
                <a:gd name="T56" fmla="*/ 271 w 272"/>
                <a:gd name="T57" fmla="*/ 23 h 273"/>
                <a:gd name="T58" fmla="*/ 272 w 272"/>
                <a:gd name="T59" fmla="*/ 29 h 273"/>
                <a:gd name="T60" fmla="*/ 271 w 272"/>
                <a:gd name="T61" fmla="*/ 35 h 273"/>
                <a:gd name="T62" fmla="*/ 270 w 272"/>
                <a:gd name="T63" fmla="*/ 40 h 273"/>
                <a:gd name="T64" fmla="*/ 267 w 272"/>
                <a:gd name="T65" fmla="*/ 45 h 273"/>
                <a:gd name="T66" fmla="*/ 264 w 272"/>
                <a:gd name="T67" fmla="*/ 49 h 273"/>
                <a:gd name="T68" fmla="*/ 48 w 272"/>
                <a:gd name="T69" fmla="*/ 265 h 273"/>
                <a:gd name="T70" fmla="*/ 48 w 272"/>
                <a:gd name="T71" fmla="*/ 265 h 273"/>
                <a:gd name="T72" fmla="*/ 43 w 272"/>
                <a:gd name="T73" fmla="*/ 269 h 273"/>
                <a:gd name="T74" fmla="*/ 38 w 272"/>
                <a:gd name="T75" fmla="*/ 271 h 273"/>
                <a:gd name="T76" fmla="*/ 33 w 272"/>
                <a:gd name="T77" fmla="*/ 273 h 273"/>
                <a:gd name="T78" fmla="*/ 28 w 272"/>
                <a:gd name="T79" fmla="*/ 273 h 273"/>
                <a:gd name="T80" fmla="*/ 28 w 272"/>
                <a:gd name="T81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72" h="273">
                  <a:moveTo>
                    <a:pt x="28" y="273"/>
                  </a:moveTo>
                  <a:lnTo>
                    <a:pt x="28" y="273"/>
                  </a:lnTo>
                  <a:lnTo>
                    <a:pt x="23" y="273"/>
                  </a:lnTo>
                  <a:lnTo>
                    <a:pt x="17" y="271"/>
                  </a:lnTo>
                  <a:lnTo>
                    <a:pt x="12" y="269"/>
                  </a:lnTo>
                  <a:lnTo>
                    <a:pt x="8" y="265"/>
                  </a:lnTo>
                  <a:lnTo>
                    <a:pt x="8" y="265"/>
                  </a:lnTo>
                  <a:lnTo>
                    <a:pt x="4" y="261"/>
                  </a:lnTo>
                  <a:lnTo>
                    <a:pt x="2" y="256"/>
                  </a:lnTo>
                  <a:lnTo>
                    <a:pt x="0" y="251"/>
                  </a:lnTo>
                  <a:lnTo>
                    <a:pt x="0" y="245"/>
                  </a:lnTo>
                  <a:lnTo>
                    <a:pt x="0" y="240"/>
                  </a:lnTo>
                  <a:lnTo>
                    <a:pt x="2" y="235"/>
                  </a:lnTo>
                  <a:lnTo>
                    <a:pt x="4" y="229"/>
                  </a:lnTo>
                  <a:lnTo>
                    <a:pt x="8" y="225"/>
                  </a:lnTo>
                  <a:lnTo>
                    <a:pt x="224" y="9"/>
                  </a:lnTo>
                  <a:lnTo>
                    <a:pt x="224" y="9"/>
                  </a:lnTo>
                  <a:lnTo>
                    <a:pt x="228" y="5"/>
                  </a:lnTo>
                  <a:lnTo>
                    <a:pt x="233" y="2"/>
                  </a:lnTo>
                  <a:lnTo>
                    <a:pt x="238" y="1"/>
                  </a:lnTo>
                  <a:lnTo>
                    <a:pt x="244" y="0"/>
                  </a:lnTo>
                  <a:lnTo>
                    <a:pt x="249" y="1"/>
                  </a:lnTo>
                  <a:lnTo>
                    <a:pt x="254" y="2"/>
                  </a:lnTo>
                  <a:lnTo>
                    <a:pt x="259" y="5"/>
                  </a:lnTo>
                  <a:lnTo>
                    <a:pt x="264" y="9"/>
                  </a:lnTo>
                  <a:lnTo>
                    <a:pt x="264" y="9"/>
                  </a:lnTo>
                  <a:lnTo>
                    <a:pt x="267" y="13"/>
                  </a:lnTo>
                  <a:lnTo>
                    <a:pt x="270" y="18"/>
                  </a:lnTo>
                  <a:lnTo>
                    <a:pt x="271" y="23"/>
                  </a:lnTo>
                  <a:lnTo>
                    <a:pt x="272" y="29"/>
                  </a:lnTo>
                  <a:lnTo>
                    <a:pt x="271" y="35"/>
                  </a:lnTo>
                  <a:lnTo>
                    <a:pt x="270" y="40"/>
                  </a:lnTo>
                  <a:lnTo>
                    <a:pt x="267" y="45"/>
                  </a:lnTo>
                  <a:lnTo>
                    <a:pt x="264" y="49"/>
                  </a:lnTo>
                  <a:lnTo>
                    <a:pt x="48" y="265"/>
                  </a:lnTo>
                  <a:lnTo>
                    <a:pt x="48" y="265"/>
                  </a:lnTo>
                  <a:lnTo>
                    <a:pt x="43" y="269"/>
                  </a:lnTo>
                  <a:lnTo>
                    <a:pt x="38" y="271"/>
                  </a:lnTo>
                  <a:lnTo>
                    <a:pt x="33" y="273"/>
                  </a:lnTo>
                  <a:lnTo>
                    <a:pt x="28" y="273"/>
                  </a:lnTo>
                  <a:lnTo>
                    <a:pt x="28" y="2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1" name="Freeform 331">
              <a:extLst>
                <a:ext uri="{FF2B5EF4-FFF2-40B4-BE49-F238E27FC236}">
                  <a16:creationId xmlns:a16="http://schemas.microsoft.com/office/drawing/2014/main" id="{4F04047C-BE6E-4EA0-AE5E-8F86220F88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0863" y="3743326"/>
              <a:ext cx="74613" cy="76200"/>
            </a:xfrm>
            <a:custGeom>
              <a:avLst/>
              <a:gdLst>
                <a:gd name="T0" fmla="*/ 127 w 284"/>
                <a:gd name="T1" fmla="*/ 283 h 284"/>
                <a:gd name="T2" fmla="*/ 87 w 284"/>
                <a:gd name="T3" fmla="*/ 273 h 284"/>
                <a:gd name="T4" fmla="*/ 52 w 284"/>
                <a:gd name="T5" fmla="*/ 252 h 284"/>
                <a:gd name="T6" fmla="*/ 24 w 284"/>
                <a:gd name="T7" fmla="*/ 221 h 284"/>
                <a:gd name="T8" fmla="*/ 6 w 284"/>
                <a:gd name="T9" fmla="*/ 184 h 284"/>
                <a:gd name="T10" fmla="*/ 0 w 284"/>
                <a:gd name="T11" fmla="*/ 143 h 284"/>
                <a:gd name="T12" fmla="*/ 3 w 284"/>
                <a:gd name="T13" fmla="*/ 113 h 284"/>
                <a:gd name="T14" fmla="*/ 17 w 284"/>
                <a:gd name="T15" fmla="*/ 75 h 284"/>
                <a:gd name="T16" fmla="*/ 42 w 284"/>
                <a:gd name="T17" fmla="*/ 42 h 284"/>
                <a:gd name="T18" fmla="*/ 74 w 284"/>
                <a:gd name="T19" fmla="*/ 17 h 284"/>
                <a:gd name="T20" fmla="*/ 113 w 284"/>
                <a:gd name="T21" fmla="*/ 3 h 284"/>
                <a:gd name="T22" fmla="*/ 142 w 284"/>
                <a:gd name="T23" fmla="*/ 0 h 284"/>
                <a:gd name="T24" fmla="*/ 184 w 284"/>
                <a:gd name="T25" fmla="*/ 7 h 284"/>
                <a:gd name="T26" fmla="*/ 221 w 284"/>
                <a:gd name="T27" fmla="*/ 24 h 284"/>
                <a:gd name="T28" fmla="*/ 252 w 284"/>
                <a:gd name="T29" fmla="*/ 52 h 284"/>
                <a:gd name="T30" fmla="*/ 273 w 284"/>
                <a:gd name="T31" fmla="*/ 87 h 284"/>
                <a:gd name="T32" fmla="*/ 283 w 284"/>
                <a:gd name="T33" fmla="*/ 127 h 284"/>
                <a:gd name="T34" fmla="*/ 283 w 284"/>
                <a:gd name="T35" fmla="*/ 157 h 284"/>
                <a:gd name="T36" fmla="*/ 273 w 284"/>
                <a:gd name="T37" fmla="*/ 197 h 284"/>
                <a:gd name="T38" fmla="*/ 252 w 284"/>
                <a:gd name="T39" fmla="*/ 232 h 284"/>
                <a:gd name="T40" fmla="*/ 221 w 284"/>
                <a:gd name="T41" fmla="*/ 260 h 284"/>
                <a:gd name="T42" fmla="*/ 184 w 284"/>
                <a:gd name="T43" fmla="*/ 278 h 284"/>
                <a:gd name="T44" fmla="*/ 142 w 284"/>
                <a:gd name="T45" fmla="*/ 284 h 284"/>
                <a:gd name="T46" fmla="*/ 142 w 284"/>
                <a:gd name="T47" fmla="*/ 57 h 284"/>
                <a:gd name="T48" fmla="*/ 116 w 284"/>
                <a:gd name="T49" fmla="*/ 61 h 284"/>
                <a:gd name="T50" fmla="*/ 94 w 284"/>
                <a:gd name="T51" fmla="*/ 72 h 284"/>
                <a:gd name="T52" fmla="*/ 76 w 284"/>
                <a:gd name="T53" fmla="*/ 88 h 284"/>
                <a:gd name="T54" fmla="*/ 64 w 284"/>
                <a:gd name="T55" fmla="*/ 109 h 284"/>
                <a:gd name="T56" fmla="*/ 58 w 284"/>
                <a:gd name="T57" fmla="*/ 134 h 284"/>
                <a:gd name="T58" fmla="*/ 58 w 284"/>
                <a:gd name="T59" fmla="*/ 151 h 284"/>
                <a:gd name="T60" fmla="*/ 64 w 284"/>
                <a:gd name="T61" fmla="*/ 175 h 284"/>
                <a:gd name="T62" fmla="*/ 76 w 284"/>
                <a:gd name="T63" fmla="*/ 196 h 284"/>
                <a:gd name="T64" fmla="*/ 94 w 284"/>
                <a:gd name="T65" fmla="*/ 212 h 284"/>
                <a:gd name="T66" fmla="*/ 116 w 284"/>
                <a:gd name="T67" fmla="*/ 223 h 284"/>
                <a:gd name="T68" fmla="*/ 142 w 284"/>
                <a:gd name="T69" fmla="*/ 227 h 284"/>
                <a:gd name="T70" fmla="*/ 159 w 284"/>
                <a:gd name="T71" fmla="*/ 225 h 284"/>
                <a:gd name="T72" fmla="*/ 182 w 284"/>
                <a:gd name="T73" fmla="*/ 217 h 284"/>
                <a:gd name="T74" fmla="*/ 202 w 284"/>
                <a:gd name="T75" fmla="*/ 202 h 284"/>
                <a:gd name="T76" fmla="*/ 216 w 284"/>
                <a:gd name="T77" fmla="*/ 183 h 284"/>
                <a:gd name="T78" fmla="*/ 225 w 284"/>
                <a:gd name="T79" fmla="*/ 159 h 284"/>
                <a:gd name="T80" fmla="*/ 226 w 284"/>
                <a:gd name="T81" fmla="*/ 143 h 284"/>
                <a:gd name="T82" fmla="*/ 223 w 284"/>
                <a:gd name="T83" fmla="*/ 117 h 284"/>
                <a:gd name="T84" fmla="*/ 212 w 284"/>
                <a:gd name="T85" fmla="*/ 95 h 284"/>
                <a:gd name="T86" fmla="*/ 196 w 284"/>
                <a:gd name="T87" fmla="*/ 77 h 284"/>
                <a:gd name="T88" fmla="*/ 175 w 284"/>
                <a:gd name="T89" fmla="*/ 64 h 284"/>
                <a:gd name="T90" fmla="*/ 151 w 284"/>
                <a:gd name="T91" fmla="*/ 58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4" h="284">
                  <a:moveTo>
                    <a:pt x="142" y="284"/>
                  </a:moveTo>
                  <a:lnTo>
                    <a:pt x="142" y="284"/>
                  </a:lnTo>
                  <a:lnTo>
                    <a:pt x="127" y="283"/>
                  </a:lnTo>
                  <a:lnTo>
                    <a:pt x="113" y="281"/>
                  </a:lnTo>
                  <a:lnTo>
                    <a:pt x="100" y="278"/>
                  </a:lnTo>
                  <a:lnTo>
                    <a:pt x="87" y="273"/>
                  </a:lnTo>
                  <a:lnTo>
                    <a:pt x="74" y="267"/>
                  </a:lnTo>
                  <a:lnTo>
                    <a:pt x="63" y="260"/>
                  </a:lnTo>
                  <a:lnTo>
                    <a:pt x="52" y="252"/>
                  </a:lnTo>
                  <a:lnTo>
                    <a:pt x="42" y="243"/>
                  </a:lnTo>
                  <a:lnTo>
                    <a:pt x="33" y="232"/>
                  </a:lnTo>
                  <a:lnTo>
                    <a:pt x="24" y="221"/>
                  </a:lnTo>
                  <a:lnTo>
                    <a:pt x="17" y="209"/>
                  </a:lnTo>
                  <a:lnTo>
                    <a:pt x="11" y="197"/>
                  </a:lnTo>
                  <a:lnTo>
                    <a:pt x="6" y="184"/>
                  </a:lnTo>
                  <a:lnTo>
                    <a:pt x="3" y="171"/>
                  </a:lnTo>
                  <a:lnTo>
                    <a:pt x="1" y="157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1" y="127"/>
                  </a:lnTo>
                  <a:lnTo>
                    <a:pt x="3" y="113"/>
                  </a:lnTo>
                  <a:lnTo>
                    <a:pt x="6" y="100"/>
                  </a:lnTo>
                  <a:lnTo>
                    <a:pt x="11" y="87"/>
                  </a:lnTo>
                  <a:lnTo>
                    <a:pt x="17" y="75"/>
                  </a:lnTo>
                  <a:lnTo>
                    <a:pt x="24" y="63"/>
                  </a:lnTo>
                  <a:lnTo>
                    <a:pt x="33" y="52"/>
                  </a:lnTo>
                  <a:lnTo>
                    <a:pt x="42" y="42"/>
                  </a:lnTo>
                  <a:lnTo>
                    <a:pt x="52" y="33"/>
                  </a:lnTo>
                  <a:lnTo>
                    <a:pt x="63" y="24"/>
                  </a:lnTo>
                  <a:lnTo>
                    <a:pt x="74" y="17"/>
                  </a:lnTo>
                  <a:lnTo>
                    <a:pt x="87" y="11"/>
                  </a:lnTo>
                  <a:lnTo>
                    <a:pt x="100" y="7"/>
                  </a:lnTo>
                  <a:lnTo>
                    <a:pt x="113" y="3"/>
                  </a:lnTo>
                  <a:lnTo>
                    <a:pt x="127" y="1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7" y="1"/>
                  </a:lnTo>
                  <a:lnTo>
                    <a:pt x="171" y="3"/>
                  </a:lnTo>
                  <a:lnTo>
                    <a:pt x="184" y="7"/>
                  </a:lnTo>
                  <a:lnTo>
                    <a:pt x="197" y="11"/>
                  </a:lnTo>
                  <a:lnTo>
                    <a:pt x="209" y="17"/>
                  </a:lnTo>
                  <a:lnTo>
                    <a:pt x="221" y="24"/>
                  </a:lnTo>
                  <a:lnTo>
                    <a:pt x="231" y="33"/>
                  </a:lnTo>
                  <a:lnTo>
                    <a:pt x="242" y="42"/>
                  </a:lnTo>
                  <a:lnTo>
                    <a:pt x="252" y="52"/>
                  </a:lnTo>
                  <a:lnTo>
                    <a:pt x="260" y="63"/>
                  </a:lnTo>
                  <a:lnTo>
                    <a:pt x="267" y="75"/>
                  </a:lnTo>
                  <a:lnTo>
                    <a:pt x="273" y="87"/>
                  </a:lnTo>
                  <a:lnTo>
                    <a:pt x="277" y="100"/>
                  </a:lnTo>
                  <a:lnTo>
                    <a:pt x="281" y="113"/>
                  </a:lnTo>
                  <a:lnTo>
                    <a:pt x="283" y="127"/>
                  </a:lnTo>
                  <a:lnTo>
                    <a:pt x="284" y="143"/>
                  </a:lnTo>
                  <a:lnTo>
                    <a:pt x="284" y="143"/>
                  </a:lnTo>
                  <a:lnTo>
                    <a:pt x="283" y="157"/>
                  </a:lnTo>
                  <a:lnTo>
                    <a:pt x="281" y="171"/>
                  </a:lnTo>
                  <a:lnTo>
                    <a:pt x="277" y="184"/>
                  </a:lnTo>
                  <a:lnTo>
                    <a:pt x="273" y="197"/>
                  </a:lnTo>
                  <a:lnTo>
                    <a:pt x="267" y="209"/>
                  </a:lnTo>
                  <a:lnTo>
                    <a:pt x="260" y="221"/>
                  </a:lnTo>
                  <a:lnTo>
                    <a:pt x="252" y="232"/>
                  </a:lnTo>
                  <a:lnTo>
                    <a:pt x="242" y="243"/>
                  </a:lnTo>
                  <a:lnTo>
                    <a:pt x="231" y="252"/>
                  </a:lnTo>
                  <a:lnTo>
                    <a:pt x="221" y="260"/>
                  </a:lnTo>
                  <a:lnTo>
                    <a:pt x="209" y="267"/>
                  </a:lnTo>
                  <a:lnTo>
                    <a:pt x="197" y="273"/>
                  </a:lnTo>
                  <a:lnTo>
                    <a:pt x="184" y="278"/>
                  </a:lnTo>
                  <a:lnTo>
                    <a:pt x="171" y="281"/>
                  </a:lnTo>
                  <a:lnTo>
                    <a:pt x="157" y="283"/>
                  </a:lnTo>
                  <a:lnTo>
                    <a:pt x="142" y="284"/>
                  </a:lnTo>
                  <a:lnTo>
                    <a:pt x="142" y="284"/>
                  </a:lnTo>
                  <a:close/>
                  <a:moveTo>
                    <a:pt x="142" y="57"/>
                  </a:moveTo>
                  <a:lnTo>
                    <a:pt x="142" y="57"/>
                  </a:lnTo>
                  <a:lnTo>
                    <a:pt x="134" y="58"/>
                  </a:lnTo>
                  <a:lnTo>
                    <a:pt x="124" y="59"/>
                  </a:lnTo>
                  <a:lnTo>
                    <a:pt x="116" y="61"/>
                  </a:lnTo>
                  <a:lnTo>
                    <a:pt x="109" y="64"/>
                  </a:lnTo>
                  <a:lnTo>
                    <a:pt x="101" y="68"/>
                  </a:lnTo>
                  <a:lnTo>
                    <a:pt x="94" y="72"/>
                  </a:lnTo>
                  <a:lnTo>
                    <a:pt x="88" y="77"/>
                  </a:lnTo>
                  <a:lnTo>
                    <a:pt x="82" y="82"/>
                  </a:lnTo>
                  <a:lnTo>
                    <a:pt x="76" y="88"/>
                  </a:lnTo>
                  <a:lnTo>
                    <a:pt x="71" y="95"/>
                  </a:lnTo>
                  <a:lnTo>
                    <a:pt x="67" y="101"/>
                  </a:lnTo>
                  <a:lnTo>
                    <a:pt x="64" y="109"/>
                  </a:lnTo>
                  <a:lnTo>
                    <a:pt x="61" y="117"/>
                  </a:lnTo>
                  <a:lnTo>
                    <a:pt x="59" y="125"/>
                  </a:lnTo>
                  <a:lnTo>
                    <a:pt x="58" y="134"/>
                  </a:lnTo>
                  <a:lnTo>
                    <a:pt x="57" y="143"/>
                  </a:lnTo>
                  <a:lnTo>
                    <a:pt x="57" y="143"/>
                  </a:lnTo>
                  <a:lnTo>
                    <a:pt x="58" y="151"/>
                  </a:lnTo>
                  <a:lnTo>
                    <a:pt x="59" y="159"/>
                  </a:lnTo>
                  <a:lnTo>
                    <a:pt x="61" y="168"/>
                  </a:lnTo>
                  <a:lnTo>
                    <a:pt x="64" y="175"/>
                  </a:lnTo>
                  <a:lnTo>
                    <a:pt x="67" y="183"/>
                  </a:lnTo>
                  <a:lnTo>
                    <a:pt x="71" y="190"/>
                  </a:lnTo>
                  <a:lnTo>
                    <a:pt x="76" y="196"/>
                  </a:lnTo>
                  <a:lnTo>
                    <a:pt x="82" y="202"/>
                  </a:lnTo>
                  <a:lnTo>
                    <a:pt x="88" y="207"/>
                  </a:lnTo>
                  <a:lnTo>
                    <a:pt x="94" y="212"/>
                  </a:lnTo>
                  <a:lnTo>
                    <a:pt x="101" y="217"/>
                  </a:lnTo>
                  <a:lnTo>
                    <a:pt x="109" y="220"/>
                  </a:lnTo>
                  <a:lnTo>
                    <a:pt x="116" y="223"/>
                  </a:lnTo>
                  <a:lnTo>
                    <a:pt x="124" y="225"/>
                  </a:lnTo>
                  <a:lnTo>
                    <a:pt x="134" y="226"/>
                  </a:lnTo>
                  <a:lnTo>
                    <a:pt x="142" y="227"/>
                  </a:lnTo>
                  <a:lnTo>
                    <a:pt x="142" y="227"/>
                  </a:lnTo>
                  <a:lnTo>
                    <a:pt x="151" y="226"/>
                  </a:lnTo>
                  <a:lnTo>
                    <a:pt x="159" y="225"/>
                  </a:lnTo>
                  <a:lnTo>
                    <a:pt x="167" y="223"/>
                  </a:lnTo>
                  <a:lnTo>
                    <a:pt x="175" y="220"/>
                  </a:lnTo>
                  <a:lnTo>
                    <a:pt x="182" y="217"/>
                  </a:lnTo>
                  <a:lnTo>
                    <a:pt x="189" y="212"/>
                  </a:lnTo>
                  <a:lnTo>
                    <a:pt x="196" y="207"/>
                  </a:lnTo>
                  <a:lnTo>
                    <a:pt x="202" y="202"/>
                  </a:lnTo>
                  <a:lnTo>
                    <a:pt x="207" y="196"/>
                  </a:lnTo>
                  <a:lnTo>
                    <a:pt x="212" y="190"/>
                  </a:lnTo>
                  <a:lnTo>
                    <a:pt x="216" y="183"/>
                  </a:lnTo>
                  <a:lnTo>
                    <a:pt x="220" y="175"/>
                  </a:lnTo>
                  <a:lnTo>
                    <a:pt x="223" y="168"/>
                  </a:lnTo>
                  <a:lnTo>
                    <a:pt x="225" y="159"/>
                  </a:lnTo>
                  <a:lnTo>
                    <a:pt x="226" y="151"/>
                  </a:lnTo>
                  <a:lnTo>
                    <a:pt x="226" y="143"/>
                  </a:lnTo>
                  <a:lnTo>
                    <a:pt x="226" y="143"/>
                  </a:lnTo>
                  <a:lnTo>
                    <a:pt x="226" y="134"/>
                  </a:lnTo>
                  <a:lnTo>
                    <a:pt x="225" y="125"/>
                  </a:lnTo>
                  <a:lnTo>
                    <a:pt x="223" y="117"/>
                  </a:lnTo>
                  <a:lnTo>
                    <a:pt x="220" y="109"/>
                  </a:lnTo>
                  <a:lnTo>
                    <a:pt x="216" y="101"/>
                  </a:lnTo>
                  <a:lnTo>
                    <a:pt x="212" y="95"/>
                  </a:lnTo>
                  <a:lnTo>
                    <a:pt x="207" y="88"/>
                  </a:lnTo>
                  <a:lnTo>
                    <a:pt x="202" y="82"/>
                  </a:lnTo>
                  <a:lnTo>
                    <a:pt x="196" y="77"/>
                  </a:lnTo>
                  <a:lnTo>
                    <a:pt x="189" y="72"/>
                  </a:lnTo>
                  <a:lnTo>
                    <a:pt x="182" y="68"/>
                  </a:lnTo>
                  <a:lnTo>
                    <a:pt x="175" y="64"/>
                  </a:lnTo>
                  <a:lnTo>
                    <a:pt x="167" y="61"/>
                  </a:lnTo>
                  <a:lnTo>
                    <a:pt x="159" y="59"/>
                  </a:lnTo>
                  <a:lnTo>
                    <a:pt x="151" y="58"/>
                  </a:lnTo>
                  <a:lnTo>
                    <a:pt x="142" y="57"/>
                  </a:lnTo>
                  <a:lnTo>
                    <a:pt x="14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2" name="Freeform 332">
              <a:extLst>
                <a:ext uri="{FF2B5EF4-FFF2-40B4-BE49-F238E27FC236}">
                  <a16:creationId xmlns:a16="http://schemas.microsoft.com/office/drawing/2014/main" id="{BB01E1F5-8FB6-4AAD-805D-802A94012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2600" y="3679826"/>
              <a:ext cx="127000" cy="112713"/>
            </a:xfrm>
            <a:custGeom>
              <a:avLst/>
              <a:gdLst>
                <a:gd name="T0" fmla="*/ 28 w 480"/>
                <a:gd name="T1" fmla="*/ 427 h 427"/>
                <a:gd name="T2" fmla="*/ 16 w 480"/>
                <a:gd name="T3" fmla="*/ 424 h 427"/>
                <a:gd name="T4" fmla="*/ 11 w 480"/>
                <a:gd name="T5" fmla="*/ 421 h 427"/>
                <a:gd name="T6" fmla="*/ 4 w 480"/>
                <a:gd name="T7" fmla="*/ 413 h 427"/>
                <a:gd name="T8" fmla="*/ 1 w 480"/>
                <a:gd name="T9" fmla="*/ 403 h 427"/>
                <a:gd name="T10" fmla="*/ 1 w 480"/>
                <a:gd name="T11" fmla="*/ 392 h 427"/>
                <a:gd name="T12" fmla="*/ 3 w 480"/>
                <a:gd name="T13" fmla="*/ 387 h 427"/>
                <a:gd name="T14" fmla="*/ 40 w 480"/>
                <a:gd name="T15" fmla="*/ 321 h 427"/>
                <a:gd name="T16" fmla="*/ 83 w 480"/>
                <a:gd name="T17" fmla="*/ 259 h 427"/>
                <a:gd name="T18" fmla="*/ 131 w 480"/>
                <a:gd name="T19" fmla="*/ 202 h 427"/>
                <a:gd name="T20" fmla="*/ 186 w 480"/>
                <a:gd name="T21" fmla="*/ 150 h 427"/>
                <a:gd name="T22" fmla="*/ 244 w 480"/>
                <a:gd name="T23" fmla="*/ 104 h 427"/>
                <a:gd name="T24" fmla="*/ 307 w 480"/>
                <a:gd name="T25" fmla="*/ 63 h 427"/>
                <a:gd name="T26" fmla="*/ 373 w 480"/>
                <a:gd name="T27" fmla="*/ 29 h 427"/>
                <a:gd name="T28" fmla="*/ 443 w 480"/>
                <a:gd name="T29" fmla="*/ 1 h 427"/>
                <a:gd name="T30" fmla="*/ 449 w 480"/>
                <a:gd name="T31" fmla="*/ 0 h 427"/>
                <a:gd name="T32" fmla="*/ 460 w 480"/>
                <a:gd name="T33" fmla="*/ 1 h 427"/>
                <a:gd name="T34" fmla="*/ 469 w 480"/>
                <a:gd name="T35" fmla="*/ 6 h 427"/>
                <a:gd name="T36" fmla="*/ 477 w 480"/>
                <a:gd name="T37" fmla="*/ 14 h 427"/>
                <a:gd name="T38" fmla="*/ 479 w 480"/>
                <a:gd name="T39" fmla="*/ 19 h 427"/>
                <a:gd name="T40" fmla="*/ 480 w 480"/>
                <a:gd name="T41" fmla="*/ 30 h 427"/>
                <a:gd name="T42" fmla="*/ 477 w 480"/>
                <a:gd name="T43" fmla="*/ 40 h 427"/>
                <a:gd name="T44" fmla="*/ 471 w 480"/>
                <a:gd name="T45" fmla="*/ 49 h 427"/>
                <a:gd name="T46" fmla="*/ 461 w 480"/>
                <a:gd name="T47" fmla="*/ 55 h 427"/>
                <a:gd name="T48" fmla="*/ 429 w 480"/>
                <a:gd name="T49" fmla="*/ 66 h 427"/>
                <a:gd name="T50" fmla="*/ 365 w 480"/>
                <a:gd name="T51" fmla="*/ 96 h 427"/>
                <a:gd name="T52" fmla="*/ 306 w 480"/>
                <a:gd name="T53" fmla="*/ 130 h 427"/>
                <a:gd name="T54" fmla="*/ 249 w 480"/>
                <a:gd name="T55" fmla="*/ 170 h 427"/>
                <a:gd name="T56" fmla="*/ 197 w 480"/>
                <a:gd name="T57" fmla="*/ 216 h 427"/>
                <a:gd name="T58" fmla="*/ 149 w 480"/>
                <a:gd name="T59" fmla="*/ 266 h 427"/>
                <a:gd name="T60" fmla="*/ 107 w 480"/>
                <a:gd name="T61" fmla="*/ 322 h 427"/>
                <a:gd name="T62" fmla="*/ 70 w 480"/>
                <a:gd name="T63" fmla="*/ 381 h 427"/>
                <a:gd name="T64" fmla="*/ 53 w 480"/>
                <a:gd name="T65" fmla="*/ 412 h 427"/>
                <a:gd name="T66" fmla="*/ 43 w 480"/>
                <a:gd name="T67" fmla="*/ 423 h 427"/>
                <a:gd name="T68" fmla="*/ 28 w 480"/>
                <a:gd name="T69" fmla="*/ 42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80" h="427">
                  <a:moveTo>
                    <a:pt x="28" y="427"/>
                  </a:moveTo>
                  <a:lnTo>
                    <a:pt x="28" y="427"/>
                  </a:lnTo>
                  <a:lnTo>
                    <a:pt x="22" y="427"/>
                  </a:lnTo>
                  <a:lnTo>
                    <a:pt x="16" y="424"/>
                  </a:lnTo>
                  <a:lnTo>
                    <a:pt x="16" y="424"/>
                  </a:lnTo>
                  <a:lnTo>
                    <a:pt x="11" y="421"/>
                  </a:lnTo>
                  <a:lnTo>
                    <a:pt x="7" y="418"/>
                  </a:lnTo>
                  <a:lnTo>
                    <a:pt x="4" y="413"/>
                  </a:lnTo>
                  <a:lnTo>
                    <a:pt x="2" y="408"/>
                  </a:lnTo>
                  <a:lnTo>
                    <a:pt x="1" y="403"/>
                  </a:lnTo>
                  <a:lnTo>
                    <a:pt x="0" y="398"/>
                  </a:lnTo>
                  <a:lnTo>
                    <a:pt x="1" y="392"/>
                  </a:lnTo>
                  <a:lnTo>
                    <a:pt x="3" y="387"/>
                  </a:lnTo>
                  <a:lnTo>
                    <a:pt x="3" y="387"/>
                  </a:lnTo>
                  <a:lnTo>
                    <a:pt x="21" y="353"/>
                  </a:lnTo>
                  <a:lnTo>
                    <a:pt x="40" y="321"/>
                  </a:lnTo>
                  <a:lnTo>
                    <a:pt x="60" y="290"/>
                  </a:lnTo>
                  <a:lnTo>
                    <a:pt x="83" y="259"/>
                  </a:lnTo>
                  <a:lnTo>
                    <a:pt x="107" y="230"/>
                  </a:lnTo>
                  <a:lnTo>
                    <a:pt x="131" y="202"/>
                  </a:lnTo>
                  <a:lnTo>
                    <a:pt x="158" y="176"/>
                  </a:lnTo>
                  <a:lnTo>
                    <a:pt x="186" y="150"/>
                  </a:lnTo>
                  <a:lnTo>
                    <a:pt x="214" y="126"/>
                  </a:lnTo>
                  <a:lnTo>
                    <a:pt x="244" y="104"/>
                  </a:lnTo>
                  <a:lnTo>
                    <a:pt x="275" y="83"/>
                  </a:lnTo>
                  <a:lnTo>
                    <a:pt x="307" y="63"/>
                  </a:lnTo>
                  <a:lnTo>
                    <a:pt x="340" y="45"/>
                  </a:lnTo>
                  <a:lnTo>
                    <a:pt x="373" y="29"/>
                  </a:lnTo>
                  <a:lnTo>
                    <a:pt x="408" y="14"/>
                  </a:lnTo>
                  <a:lnTo>
                    <a:pt x="443" y="1"/>
                  </a:lnTo>
                  <a:lnTo>
                    <a:pt x="443" y="1"/>
                  </a:lnTo>
                  <a:lnTo>
                    <a:pt x="449" y="0"/>
                  </a:lnTo>
                  <a:lnTo>
                    <a:pt x="454" y="0"/>
                  </a:lnTo>
                  <a:lnTo>
                    <a:pt x="460" y="1"/>
                  </a:lnTo>
                  <a:lnTo>
                    <a:pt x="465" y="3"/>
                  </a:lnTo>
                  <a:lnTo>
                    <a:pt x="469" y="6"/>
                  </a:lnTo>
                  <a:lnTo>
                    <a:pt x="473" y="9"/>
                  </a:lnTo>
                  <a:lnTo>
                    <a:pt x="477" y="14"/>
                  </a:lnTo>
                  <a:lnTo>
                    <a:pt x="479" y="19"/>
                  </a:lnTo>
                  <a:lnTo>
                    <a:pt x="479" y="19"/>
                  </a:lnTo>
                  <a:lnTo>
                    <a:pt x="480" y="25"/>
                  </a:lnTo>
                  <a:lnTo>
                    <a:pt x="480" y="30"/>
                  </a:lnTo>
                  <a:lnTo>
                    <a:pt x="479" y="35"/>
                  </a:lnTo>
                  <a:lnTo>
                    <a:pt x="477" y="40"/>
                  </a:lnTo>
                  <a:lnTo>
                    <a:pt x="475" y="45"/>
                  </a:lnTo>
                  <a:lnTo>
                    <a:pt x="471" y="49"/>
                  </a:lnTo>
                  <a:lnTo>
                    <a:pt x="466" y="52"/>
                  </a:lnTo>
                  <a:lnTo>
                    <a:pt x="461" y="55"/>
                  </a:lnTo>
                  <a:lnTo>
                    <a:pt x="461" y="55"/>
                  </a:lnTo>
                  <a:lnTo>
                    <a:pt x="429" y="66"/>
                  </a:lnTo>
                  <a:lnTo>
                    <a:pt x="397" y="81"/>
                  </a:lnTo>
                  <a:lnTo>
                    <a:pt x="365" y="96"/>
                  </a:lnTo>
                  <a:lnTo>
                    <a:pt x="335" y="112"/>
                  </a:lnTo>
                  <a:lnTo>
                    <a:pt x="306" y="130"/>
                  </a:lnTo>
                  <a:lnTo>
                    <a:pt x="277" y="150"/>
                  </a:lnTo>
                  <a:lnTo>
                    <a:pt x="249" y="170"/>
                  </a:lnTo>
                  <a:lnTo>
                    <a:pt x="223" y="193"/>
                  </a:lnTo>
                  <a:lnTo>
                    <a:pt x="197" y="216"/>
                  </a:lnTo>
                  <a:lnTo>
                    <a:pt x="172" y="241"/>
                  </a:lnTo>
                  <a:lnTo>
                    <a:pt x="149" y="266"/>
                  </a:lnTo>
                  <a:lnTo>
                    <a:pt x="128" y="294"/>
                  </a:lnTo>
                  <a:lnTo>
                    <a:pt x="107" y="322"/>
                  </a:lnTo>
                  <a:lnTo>
                    <a:pt x="88" y="350"/>
                  </a:lnTo>
                  <a:lnTo>
                    <a:pt x="70" y="381"/>
                  </a:lnTo>
                  <a:lnTo>
                    <a:pt x="53" y="412"/>
                  </a:lnTo>
                  <a:lnTo>
                    <a:pt x="53" y="412"/>
                  </a:lnTo>
                  <a:lnTo>
                    <a:pt x="49" y="418"/>
                  </a:lnTo>
                  <a:lnTo>
                    <a:pt x="43" y="423"/>
                  </a:lnTo>
                  <a:lnTo>
                    <a:pt x="36" y="426"/>
                  </a:lnTo>
                  <a:lnTo>
                    <a:pt x="28" y="427"/>
                  </a:lnTo>
                  <a:lnTo>
                    <a:pt x="28" y="4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3" name="Freeform 333">
              <a:extLst>
                <a:ext uri="{FF2B5EF4-FFF2-40B4-BE49-F238E27FC236}">
                  <a16:creationId xmlns:a16="http://schemas.microsoft.com/office/drawing/2014/main" id="{506A069A-D01A-469B-A0C9-880B76D1BE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0863" y="3670301"/>
              <a:ext cx="58738" cy="63500"/>
            </a:xfrm>
            <a:custGeom>
              <a:avLst/>
              <a:gdLst>
                <a:gd name="T0" fmla="*/ 130 w 226"/>
                <a:gd name="T1" fmla="*/ 241 h 241"/>
                <a:gd name="T2" fmla="*/ 130 w 226"/>
                <a:gd name="T3" fmla="*/ 241 h 241"/>
                <a:gd name="T4" fmla="*/ 124 w 226"/>
                <a:gd name="T5" fmla="*/ 240 h 241"/>
                <a:gd name="T6" fmla="*/ 118 w 226"/>
                <a:gd name="T7" fmla="*/ 238 h 241"/>
                <a:gd name="T8" fmla="*/ 118 w 226"/>
                <a:gd name="T9" fmla="*/ 238 h 241"/>
                <a:gd name="T10" fmla="*/ 113 w 226"/>
                <a:gd name="T11" fmla="*/ 235 h 241"/>
                <a:gd name="T12" fmla="*/ 109 w 226"/>
                <a:gd name="T13" fmla="*/ 232 h 241"/>
                <a:gd name="T14" fmla="*/ 106 w 226"/>
                <a:gd name="T15" fmla="*/ 227 h 241"/>
                <a:gd name="T16" fmla="*/ 104 w 226"/>
                <a:gd name="T17" fmla="*/ 222 h 241"/>
                <a:gd name="T18" fmla="*/ 102 w 226"/>
                <a:gd name="T19" fmla="*/ 217 h 241"/>
                <a:gd name="T20" fmla="*/ 102 w 226"/>
                <a:gd name="T21" fmla="*/ 212 h 241"/>
                <a:gd name="T22" fmla="*/ 103 w 226"/>
                <a:gd name="T23" fmla="*/ 205 h 241"/>
                <a:gd name="T24" fmla="*/ 104 w 226"/>
                <a:gd name="T25" fmla="*/ 200 h 241"/>
                <a:gd name="T26" fmla="*/ 158 w 226"/>
                <a:gd name="T27" fmla="*/ 84 h 241"/>
                <a:gd name="T28" fmla="*/ 22 w 226"/>
                <a:gd name="T29" fmla="*/ 57 h 241"/>
                <a:gd name="T30" fmla="*/ 22 w 226"/>
                <a:gd name="T31" fmla="*/ 57 h 241"/>
                <a:gd name="T32" fmla="*/ 17 w 226"/>
                <a:gd name="T33" fmla="*/ 55 h 241"/>
                <a:gd name="T34" fmla="*/ 12 w 226"/>
                <a:gd name="T35" fmla="*/ 52 h 241"/>
                <a:gd name="T36" fmla="*/ 8 w 226"/>
                <a:gd name="T37" fmla="*/ 49 h 241"/>
                <a:gd name="T38" fmla="*/ 5 w 226"/>
                <a:gd name="T39" fmla="*/ 45 h 241"/>
                <a:gd name="T40" fmla="*/ 2 w 226"/>
                <a:gd name="T41" fmla="*/ 40 h 241"/>
                <a:gd name="T42" fmla="*/ 0 w 226"/>
                <a:gd name="T43" fmla="*/ 35 h 241"/>
                <a:gd name="T44" fmla="*/ 0 w 226"/>
                <a:gd name="T45" fmla="*/ 29 h 241"/>
                <a:gd name="T46" fmla="*/ 1 w 226"/>
                <a:gd name="T47" fmla="*/ 24 h 241"/>
                <a:gd name="T48" fmla="*/ 1 w 226"/>
                <a:gd name="T49" fmla="*/ 24 h 241"/>
                <a:gd name="T50" fmla="*/ 2 w 226"/>
                <a:gd name="T51" fmla="*/ 18 h 241"/>
                <a:gd name="T52" fmla="*/ 5 w 226"/>
                <a:gd name="T53" fmla="*/ 13 h 241"/>
                <a:gd name="T54" fmla="*/ 8 w 226"/>
                <a:gd name="T55" fmla="*/ 9 h 241"/>
                <a:gd name="T56" fmla="*/ 13 w 226"/>
                <a:gd name="T57" fmla="*/ 5 h 241"/>
                <a:gd name="T58" fmla="*/ 17 w 226"/>
                <a:gd name="T59" fmla="*/ 2 h 241"/>
                <a:gd name="T60" fmla="*/ 23 w 226"/>
                <a:gd name="T61" fmla="*/ 1 h 241"/>
                <a:gd name="T62" fmla="*/ 28 w 226"/>
                <a:gd name="T63" fmla="*/ 0 h 241"/>
                <a:gd name="T64" fmla="*/ 35 w 226"/>
                <a:gd name="T65" fmla="*/ 1 h 241"/>
                <a:gd name="T66" fmla="*/ 204 w 226"/>
                <a:gd name="T67" fmla="*/ 36 h 241"/>
                <a:gd name="T68" fmla="*/ 204 w 226"/>
                <a:gd name="T69" fmla="*/ 36 h 241"/>
                <a:gd name="T70" fmla="*/ 210 w 226"/>
                <a:gd name="T71" fmla="*/ 38 h 241"/>
                <a:gd name="T72" fmla="*/ 215 w 226"/>
                <a:gd name="T73" fmla="*/ 42 h 241"/>
                <a:gd name="T74" fmla="*/ 220 w 226"/>
                <a:gd name="T75" fmla="*/ 46 h 241"/>
                <a:gd name="T76" fmla="*/ 223 w 226"/>
                <a:gd name="T77" fmla="*/ 51 h 241"/>
                <a:gd name="T78" fmla="*/ 223 w 226"/>
                <a:gd name="T79" fmla="*/ 51 h 241"/>
                <a:gd name="T80" fmla="*/ 226 w 226"/>
                <a:gd name="T81" fmla="*/ 57 h 241"/>
                <a:gd name="T82" fmla="*/ 226 w 226"/>
                <a:gd name="T83" fmla="*/ 63 h 241"/>
                <a:gd name="T84" fmla="*/ 226 w 226"/>
                <a:gd name="T85" fmla="*/ 70 h 241"/>
                <a:gd name="T86" fmla="*/ 224 w 226"/>
                <a:gd name="T87" fmla="*/ 76 h 241"/>
                <a:gd name="T88" fmla="*/ 156 w 226"/>
                <a:gd name="T89" fmla="*/ 224 h 241"/>
                <a:gd name="T90" fmla="*/ 156 w 226"/>
                <a:gd name="T91" fmla="*/ 224 h 241"/>
                <a:gd name="T92" fmla="*/ 154 w 226"/>
                <a:gd name="T93" fmla="*/ 228 h 241"/>
                <a:gd name="T94" fmla="*/ 152 w 226"/>
                <a:gd name="T95" fmla="*/ 231 h 241"/>
                <a:gd name="T96" fmla="*/ 146 w 226"/>
                <a:gd name="T97" fmla="*/ 236 h 241"/>
                <a:gd name="T98" fmla="*/ 139 w 226"/>
                <a:gd name="T99" fmla="*/ 240 h 241"/>
                <a:gd name="T100" fmla="*/ 130 w 226"/>
                <a:gd name="T101" fmla="*/ 241 h 241"/>
                <a:gd name="T102" fmla="*/ 130 w 226"/>
                <a:gd name="T103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241">
                  <a:moveTo>
                    <a:pt x="130" y="241"/>
                  </a:moveTo>
                  <a:lnTo>
                    <a:pt x="130" y="241"/>
                  </a:lnTo>
                  <a:lnTo>
                    <a:pt x="124" y="240"/>
                  </a:lnTo>
                  <a:lnTo>
                    <a:pt x="118" y="238"/>
                  </a:lnTo>
                  <a:lnTo>
                    <a:pt x="118" y="238"/>
                  </a:lnTo>
                  <a:lnTo>
                    <a:pt x="113" y="235"/>
                  </a:lnTo>
                  <a:lnTo>
                    <a:pt x="109" y="232"/>
                  </a:lnTo>
                  <a:lnTo>
                    <a:pt x="106" y="227"/>
                  </a:lnTo>
                  <a:lnTo>
                    <a:pt x="104" y="222"/>
                  </a:lnTo>
                  <a:lnTo>
                    <a:pt x="102" y="217"/>
                  </a:lnTo>
                  <a:lnTo>
                    <a:pt x="102" y="212"/>
                  </a:lnTo>
                  <a:lnTo>
                    <a:pt x="103" y="205"/>
                  </a:lnTo>
                  <a:lnTo>
                    <a:pt x="104" y="200"/>
                  </a:lnTo>
                  <a:lnTo>
                    <a:pt x="158" y="84"/>
                  </a:lnTo>
                  <a:lnTo>
                    <a:pt x="22" y="57"/>
                  </a:lnTo>
                  <a:lnTo>
                    <a:pt x="22" y="57"/>
                  </a:lnTo>
                  <a:lnTo>
                    <a:pt x="17" y="55"/>
                  </a:lnTo>
                  <a:lnTo>
                    <a:pt x="12" y="52"/>
                  </a:lnTo>
                  <a:lnTo>
                    <a:pt x="8" y="49"/>
                  </a:lnTo>
                  <a:lnTo>
                    <a:pt x="5" y="45"/>
                  </a:lnTo>
                  <a:lnTo>
                    <a:pt x="2" y="40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2" y="18"/>
                  </a:lnTo>
                  <a:lnTo>
                    <a:pt x="5" y="13"/>
                  </a:lnTo>
                  <a:lnTo>
                    <a:pt x="8" y="9"/>
                  </a:lnTo>
                  <a:lnTo>
                    <a:pt x="13" y="5"/>
                  </a:lnTo>
                  <a:lnTo>
                    <a:pt x="17" y="2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35" y="1"/>
                  </a:lnTo>
                  <a:lnTo>
                    <a:pt x="204" y="36"/>
                  </a:lnTo>
                  <a:lnTo>
                    <a:pt x="204" y="36"/>
                  </a:lnTo>
                  <a:lnTo>
                    <a:pt x="210" y="38"/>
                  </a:lnTo>
                  <a:lnTo>
                    <a:pt x="215" y="42"/>
                  </a:lnTo>
                  <a:lnTo>
                    <a:pt x="220" y="46"/>
                  </a:lnTo>
                  <a:lnTo>
                    <a:pt x="223" y="51"/>
                  </a:lnTo>
                  <a:lnTo>
                    <a:pt x="223" y="51"/>
                  </a:lnTo>
                  <a:lnTo>
                    <a:pt x="226" y="57"/>
                  </a:lnTo>
                  <a:lnTo>
                    <a:pt x="226" y="63"/>
                  </a:lnTo>
                  <a:lnTo>
                    <a:pt x="226" y="70"/>
                  </a:lnTo>
                  <a:lnTo>
                    <a:pt x="224" y="76"/>
                  </a:lnTo>
                  <a:lnTo>
                    <a:pt x="156" y="224"/>
                  </a:lnTo>
                  <a:lnTo>
                    <a:pt x="156" y="224"/>
                  </a:lnTo>
                  <a:lnTo>
                    <a:pt x="154" y="228"/>
                  </a:lnTo>
                  <a:lnTo>
                    <a:pt x="152" y="231"/>
                  </a:lnTo>
                  <a:lnTo>
                    <a:pt x="146" y="236"/>
                  </a:lnTo>
                  <a:lnTo>
                    <a:pt x="139" y="240"/>
                  </a:lnTo>
                  <a:lnTo>
                    <a:pt x="130" y="241"/>
                  </a:lnTo>
                  <a:lnTo>
                    <a:pt x="130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C678D9D-DF23-4423-B940-6445448DADA9}"/>
              </a:ext>
            </a:extLst>
          </p:cNvPr>
          <p:cNvGrpSpPr/>
          <p:nvPr/>
        </p:nvGrpSpPr>
        <p:grpSpPr>
          <a:xfrm>
            <a:off x="4508245" y="3602501"/>
            <a:ext cx="398144" cy="398140"/>
            <a:chOff x="8435975" y="5048251"/>
            <a:chExt cx="360363" cy="360362"/>
          </a:xfrm>
          <a:solidFill>
            <a:schemeClr val="bg1"/>
          </a:solidFill>
        </p:grpSpPr>
        <p:sp>
          <p:nvSpPr>
            <p:cNvPr id="135" name="Freeform 365">
              <a:extLst>
                <a:ext uri="{FF2B5EF4-FFF2-40B4-BE49-F238E27FC236}">
                  <a16:creationId xmlns:a16="http://schemas.microsoft.com/office/drawing/2014/main" id="{5A7CC915-4D76-4A58-B61E-5FA92F901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0588" y="5108576"/>
              <a:ext cx="209550" cy="165100"/>
            </a:xfrm>
            <a:custGeom>
              <a:avLst/>
              <a:gdLst>
                <a:gd name="T0" fmla="*/ 765 w 793"/>
                <a:gd name="T1" fmla="*/ 623 h 623"/>
                <a:gd name="T2" fmla="*/ 754 w 793"/>
                <a:gd name="T3" fmla="*/ 621 h 623"/>
                <a:gd name="T4" fmla="*/ 745 w 793"/>
                <a:gd name="T5" fmla="*/ 615 h 623"/>
                <a:gd name="T6" fmla="*/ 739 w 793"/>
                <a:gd name="T7" fmla="*/ 606 h 623"/>
                <a:gd name="T8" fmla="*/ 737 w 793"/>
                <a:gd name="T9" fmla="*/ 595 h 623"/>
                <a:gd name="T10" fmla="*/ 340 w 793"/>
                <a:gd name="T11" fmla="*/ 170 h 623"/>
                <a:gd name="T12" fmla="*/ 332 w 793"/>
                <a:gd name="T13" fmla="*/ 169 h 623"/>
                <a:gd name="T14" fmla="*/ 319 w 793"/>
                <a:gd name="T15" fmla="*/ 159 h 623"/>
                <a:gd name="T16" fmla="*/ 269 w 793"/>
                <a:gd name="T17" fmla="*/ 56 h 623"/>
                <a:gd name="T18" fmla="*/ 56 w 793"/>
                <a:gd name="T19" fmla="*/ 595 h 623"/>
                <a:gd name="T20" fmla="*/ 56 w 793"/>
                <a:gd name="T21" fmla="*/ 600 h 623"/>
                <a:gd name="T22" fmla="*/ 52 w 793"/>
                <a:gd name="T23" fmla="*/ 611 h 623"/>
                <a:gd name="T24" fmla="*/ 44 w 793"/>
                <a:gd name="T25" fmla="*/ 618 h 623"/>
                <a:gd name="T26" fmla="*/ 34 w 793"/>
                <a:gd name="T27" fmla="*/ 622 h 623"/>
                <a:gd name="T28" fmla="*/ 28 w 793"/>
                <a:gd name="T29" fmla="*/ 623 h 623"/>
                <a:gd name="T30" fmla="*/ 17 w 793"/>
                <a:gd name="T31" fmla="*/ 621 h 623"/>
                <a:gd name="T32" fmla="*/ 8 w 793"/>
                <a:gd name="T33" fmla="*/ 615 h 623"/>
                <a:gd name="T34" fmla="*/ 2 w 793"/>
                <a:gd name="T35" fmla="*/ 606 h 623"/>
                <a:gd name="T36" fmla="*/ 0 w 793"/>
                <a:gd name="T37" fmla="*/ 595 h 623"/>
                <a:gd name="T38" fmla="*/ 0 w 793"/>
                <a:gd name="T39" fmla="*/ 28 h 623"/>
                <a:gd name="T40" fmla="*/ 2 w 793"/>
                <a:gd name="T41" fmla="*/ 17 h 623"/>
                <a:gd name="T42" fmla="*/ 8 w 793"/>
                <a:gd name="T43" fmla="*/ 8 h 623"/>
                <a:gd name="T44" fmla="*/ 17 w 793"/>
                <a:gd name="T45" fmla="*/ 2 h 623"/>
                <a:gd name="T46" fmla="*/ 28 w 793"/>
                <a:gd name="T47" fmla="*/ 0 h 623"/>
                <a:gd name="T48" fmla="*/ 286 w 793"/>
                <a:gd name="T49" fmla="*/ 0 h 623"/>
                <a:gd name="T50" fmla="*/ 302 w 793"/>
                <a:gd name="T51" fmla="*/ 4 h 623"/>
                <a:gd name="T52" fmla="*/ 313 w 793"/>
                <a:gd name="T53" fmla="*/ 16 h 623"/>
                <a:gd name="T54" fmla="*/ 765 w 793"/>
                <a:gd name="T55" fmla="*/ 113 h 623"/>
                <a:gd name="T56" fmla="*/ 771 w 793"/>
                <a:gd name="T57" fmla="*/ 113 h 623"/>
                <a:gd name="T58" fmla="*/ 781 w 793"/>
                <a:gd name="T59" fmla="*/ 118 h 623"/>
                <a:gd name="T60" fmla="*/ 788 w 793"/>
                <a:gd name="T61" fmla="*/ 125 h 623"/>
                <a:gd name="T62" fmla="*/ 792 w 793"/>
                <a:gd name="T63" fmla="*/ 135 h 623"/>
                <a:gd name="T64" fmla="*/ 793 w 793"/>
                <a:gd name="T65" fmla="*/ 595 h 623"/>
                <a:gd name="T66" fmla="*/ 792 w 793"/>
                <a:gd name="T67" fmla="*/ 600 h 623"/>
                <a:gd name="T68" fmla="*/ 788 w 793"/>
                <a:gd name="T69" fmla="*/ 611 h 623"/>
                <a:gd name="T70" fmla="*/ 781 w 793"/>
                <a:gd name="T71" fmla="*/ 618 h 623"/>
                <a:gd name="T72" fmla="*/ 771 w 793"/>
                <a:gd name="T73" fmla="*/ 622 h 623"/>
                <a:gd name="T74" fmla="*/ 765 w 793"/>
                <a:gd name="T75" fmla="*/ 623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93" h="623">
                  <a:moveTo>
                    <a:pt x="765" y="623"/>
                  </a:moveTo>
                  <a:lnTo>
                    <a:pt x="765" y="623"/>
                  </a:lnTo>
                  <a:lnTo>
                    <a:pt x="759" y="622"/>
                  </a:lnTo>
                  <a:lnTo>
                    <a:pt x="754" y="621"/>
                  </a:lnTo>
                  <a:lnTo>
                    <a:pt x="749" y="618"/>
                  </a:lnTo>
                  <a:lnTo>
                    <a:pt x="745" y="615"/>
                  </a:lnTo>
                  <a:lnTo>
                    <a:pt x="742" y="611"/>
                  </a:lnTo>
                  <a:lnTo>
                    <a:pt x="739" y="606"/>
                  </a:lnTo>
                  <a:lnTo>
                    <a:pt x="737" y="600"/>
                  </a:lnTo>
                  <a:lnTo>
                    <a:pt x="737" y="595"/>
                  </a:lnTo>
                  <a:lnTo>
                    <a:pt x="737" y="170"/>
                  </a:lnTo>
                  <a:lnTo>
                    <a:pt x="340" y="170"/>
                  </a:lnTo>
                  <a:lnTo>
                    <a:pt x="340" y="170"/>
                  </a:lnTo>
                  <a:lnTo>
                    <a:pt x="332" y="169"/>
                  </a:lnTo>
                  <a:lnTo>
                    <a:pt x="325" y="165"/>
                  </a:lnTo>
                  <a:lnTo>
                    <a:pt x="319" y="159"/>
                  </a:lnTo>
                  <a:lnTo>
                    <a:pt x="315" y="153"/>
                  </a:lnTo>
                  <a:lnTo>
                    <a:pt x="269" y="56"/>
                  </a:lnTo>
                  <a:lnTo>
                    <a:pt x="56" y="56"/>
                  </a:lnTo>
                  <a:lnTo>
                    <a:pt x="56" y="595"/>
                  </a:lnTo>
                  <a:lnTo>
                    <a:pt x="56" y="595"/>
                  </a:lnTo>
                  <a:lnTo>
                    <a:pt x="56" y="600"/>
                  </a:lnTo>
                  <a:lnTo>
                    <a:pt x="54" y="606"/>
                  </a:lnTo>
                  <a:lnTo>
                    <a:pt x="52" y="611"/>
                  </a:lnTo>
                  <a:lnTo>
                    <a:pt x="48" y="615"/>
                  </a:lnTo>
                  <a:lnTo>
                    <a:pt x="44" y="618"/>
                  </a:lnTo>
                  <a:lnTo>
                    <a:pt x="39" y="621"/>
                  </a:lnTo>
                  <a:lnTo>
                    <a:pt x="34" y="622"/>
                  </a:lnTo>
                  <a:lnTo>
                    <a:pt x="28" y="623"/>
                  </a:lnTo>
                  <a:lnTo>
                    <a:pt x="28" y="623"/>
                  </a:lnTo>
                  <a:lnTo>
                    <a:pt x="23" y="622"/>
                  </a:lnTo>
                  <a:lnTo>
                    <a:pt x="17" y="621"/>
                  </a:lnTo>
                  <a:lnTo>
                    <a:pt x="13" y="618"/>
                  </a:lnTo>
                  <a:lnTo>
                    <a:pt x="8" y="615"/>
                  </a:lnTo>
                  <a:lnTo>
                    <a:pt x="5" y="611"/>
                  </a:lnTo>
                  <a:lnTo>
                    <a:pt x="2" y="606"/>
                  </a:lnTo>
                  <a:lnTo>
                    <a:pt x="1" y="600"/>
                  </a:lnTo>
                  <a:lnTo>
                    <a:pt x="0" y="595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3" y="4"/>
                  </a:lnTo>
                  <a:lnTo>
                    <a:pt x="17" y="2"/>
                  </a:lnTo>
                  <a:lnTo>
                    <a:pt x="23" y="0"/>
                  </a:lnTo>
                  <a:lnTo>
                    <a:pt x="28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94" y="1"/>
                  </a:lnTo>
                  <a:lnTo>
                    <a:pt x="302" y="4"/>
                  </a:lnTo>
                  <a:lnTo>
                    <a:pt x="308" y="9"/>
                  </a:lnTo>
                  <a:lnTo>
                    <a:pt x="313" y="16"/>
                  </a:lnTo>
                  <a:lnTo>
                    <a:pt x="358" y="113"/>
                  </a:lnTo>
                  <a:lnTo>
                    <a:pt x="765" y="113"/>
                  </a:lnTo>
                  <a:lnTo>
                    <a:pt x="765" y="113"/>
                  </a:lnTo>
                  <a:lnTo>
                    <a:pt x="771" y="113"/>
                  </a:lnTo>
                  <a:lnTo>
                    <a:pt x="776" y="115"/>
                  </a:lnTo>
                  <a:lnTo>
                    <a:pt x="781" y="118"/>
                  </a:lnTo>
                  <a:lnTo>
                    <a:pt x="785" y="121"/>
                  </a:lnTo>
                  <a:lnTo>
                    <a:pt x="788" y="125"/>
                  </a:lnTo>
                  <a:lnTo>
                    <a:pt x="791" y="130"/>
                  </a:lnTo>
                  <a:lnTo>
                    <a:pt x="792" y="135"/>
                  </a:lnTo>
                  <a:lnTo>
                    <a:pt x="793" y="141"/>
                  </a:lnTo>
                  <a:lnTo>
                    <a:pt x="793" y="595"/>
                  </a:lnTo>
                  <a:lnTo>
                    <a:pt x="793" y="595"/>
                  </a:lnTo>
                  <a:lnTo>
                    <a:pt x="792" y="600"/>
                  </a:lnTo>
                  <a:lnTo>
                    <a:pt x="791" y="606"/>
                  </a:lnTo>
                  <a:lnTo>
                    <a:pt x="788" y="611"/>
                  </a:lnTo>
                  <a:lnTo>
                    <a:pt x="785" y="615"/>
                  </a:lnTo>
                  <a:lnTo>
                    <a:pt x="781" y="618"/>
                  </a:lnTo>
                  <a:lnTo>
                    <a:pt x="776" y="621"/>
                  </a:lnTo>
                  <a:lnTo>
                    <a:pt x="771" y="622"/>
                  </a:lnTo>
                  <a:lnTo>
                    <a:pt x="765" y="623"/>
                  </a:lnTo>
                  <a:lnTo>
                    <a:pt x="765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6" name="Freeform 366">
              <a:extLst>
                <a:ext uri="{FF2B5EF4-FFF2-40B4-BE49-F238E27FC236}">
                  <a16:creationId xmlns:a16="http://schemas.microsoft.com/office/drawing/2014/main" id="{BFA758AF-F3FE-49D5-AEAB-E52C07990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4875" y="5078413"/>
              <a:ext cx="180975" cy="46038"/>
            </a:xfrm>
            <a:custGeom>
              <a:avLst/>
              <a:gdLst>
                <a:gd name="T0" fmla="*/ 653 w 681"/>
                <a:gd name="T1" fmla="*/ 170 h 170"/>
                <a:gd name="T2" fmla="*/ 340 w 681"/>
                <a:gd name="T3" fmla="*/ 170 h 170"/>
                <a:gd name="T4" fmla="*/ 340 w 681"/>
                <a:gd name="T5" fmla="*/ 170 h 170"/>
                <a:gd name="T6" fmla="*/ 332 w 681"/>
                <a:gd name="T7" fmla="*/ 169 h 170"/>
                <a:gd name="T8" fmla="*/ 325 w 681"/>
                <a:gd name="T9" fmla="*/ 165 h 170"/>
                <a:gd name="T10" fmla="*/ 319 w 681"/>
                <a:gd name="T11" fmla="*/ 160 h 170"/>
                <a:gd name="T12" fmla="*/ 315 w 681"/>
                <a:gd name="T13" fmla="*/ 153 h 170"/>
                <a:gd name="T14" fmla="*/ 270 w 681"/>
                <a:gd name="T15" fmla="*/ 56 h 170"/>
                <a:gd name="T16" fmla="*/ 28 w 681"/>
                <a:gd name="T17" fmla="*/ 56 h 170"/>
                <a:gd name="T18" fmla="*/ 28 w 681"/>
                <a:gd name="T19" fmla="*/ 56 h 170"/>
                <a:gd name="T20" fmla="*/ 23 w 681"/>
                <a:gd name="T21" fmla="*/ 56 h 170"/>
                <a:gd name="T22" fmla="*/ 18 w 681"/>
                <a:gd name="T23" fmla="*/ 54 h 170"/>
                <a:gd name="T24" fmla="*/ 13 w 681"/>
                <a:gd name="T25" fmla="*/ 52 h 170"/>
                <a:gd name="T26" fmla="*/ 9 w 681"/>
                <a:gd name="T27" fmla="*/ 48 h 170"/>
                <a:gd name="T28" fmla="*/ 5 w 681"/>
                <a:gd name="T29" fmla="*/ 44 h 170"/>
                <a:gd name="T30" fmla="*/ 3 w 681"/>
                <a:gd name="T31" fmla="*/ 39 h 170"/>
                <a:gd name="T32" fmla="*/ 1 w 681"/>
                <a:gd name="T33" fmla="*/ 34 h 170"/>
                <a:gd name="T34" fmla="*/ 0 w 681"/>
                <a:gd name="T35" fmla="*/ 28 h 170"/>
                <a:gd name="T36" fmla="*/ 0 w 681"/>
                <a:gd name="T37" fmla="*/ 28 h 170"/>
                <a:gd name="T38" fmla="*/ 1 w 681"/>
                <a:gd name="T39" fmla="*/ 23 h 170"/>
                <a:gd name="T40" fmla="*/ 3 w 681"/>
                <a:gd name="T41" fmla="*/ 17 h 170"/>
                <a:gd name="T42" fmla="*/ 5 w 681"/>
                <a:gd name="T43" fmla="*/ 13 h 170"/>
                <a:gd name="T44" fmla="*/ 9 w 681"/>
                <a:gd name="T45" fmla="*/ 8 h 170"/>
                <a:gd name="T46" fmla="*/ 13 w 681"/>
                <a:gd name="T47" fmla="*/ 5 h 170"/>
                <a:gd name="T48" fmla="*/ 18 w 681"/>
                <a:gd name="T49" fmla="*/ 2 h 170"/>
                <a:gd name="T50" fmla="*/ 23 w 681"/>
                <a:gd name="T51" fmla="*/ 1 h 170"/>
                <a:gd name="T52" fmla="*/ 28 w 681"/>
                <a:gd name="T53" fmla="*/ 0 h 170"/>
                <a:gd name="T54" fmla="*/ 287 w 681"/>
                <a:gd name="T55" fmla="*/ 0 h 170"/>
                <a:gd name="T56" fmla="*/ 287 w 681"/>
                <a:gd name="T57" fmla="*/ 0 h 170"/>
                <a:gd name="T58" fmla="*/ 295 w 681"/>
                <a:gd name="T59" fmla="*/ 1 h 170"/>
                <a:gd name="T60" fmla="*/ 303 w 681"/>
                <a:gd name="T61" fmla="*/ 5 h 170"/>
                <a:gd name="T62" fmla="*/ 308 w 681"/>
                <a:gd name="T63" fmla="*/ 10 h 170"/>
                <a:gd name="T64" fmla="*/ 313 w 681"/>
                <a:gd name="T65" fmla="*/ 16 h 170"/>
                <a:gd name="T66" fmla="*/ 359 w 681"/>
                <a:gd name="T67" fmla="*/ 114 h 170"/>
                <a:gd name="T68" fmla="*/ 653 w 681"/>
                <a:gd name="T69" fmla="*/ 114 h 170"/>
                <a:gd name="T70" fmla="*/ 653 w 681"/>
                <a:gd name="T71" fmla="*/ 114 h 170"/>
                <a:gd name="T72" fmla="*/ 658 w 681"/>
                <a:gd name="T73" fmla="*/ 114 h 170"/>
                <a:gd name="T74" fmla="*/ 664 w 681"/>
                <a:gd name="T75" fmla="*/ 116 h 170"/>
                <a:gd name="T76" fmla="*/ 669 w 681"/>
                <a:gd name="T77" fmla="*/ 118 h 170"/>
                <a:gd name="T78" fmla="*/ 673 w 681"/>
                <a:gd name="T79" fmla="*/ 122 h 170"/>
                <a:gd name="T80" fmla="*/ 676 w 681"/>
                <a:gd name="T81" fmla="*/ 126 h 170"/>
                <a:gd name="T82" fmla="*/ 679 w 681"/>
                <a:gd name="T83" fmla="*/ 131 h 170"/>
                <a:gd name="T84" fmla="*/ 680 w 681"/>
                <a:gd name="T85" fmla="*/ 136 h 170"/>
                <a:gd name="T86" fmla="*/ 681 w 681"/>
                <a:gd name="T87" fmla="*/ 142 h 170"/>
                <a:gd name="T88" fmla="*/ 681 w 681"/>
                <a:gd name="T89" fmla="*/ 142 h 170"/>
                <a:gd name="T90" fmla="*/ 680 w 681"/>
                <a:gd name="T91" fmla="*/ 147 h 170"/>
                <a:gd name="T92" fmla="*/ 679 w 681"/>
                <a:gd name="T93" fmla="*/ 153 h 170"/>
                <a:gd name="T94" fmla="*/ 676 w 681"/>
                <a:gd name="T95" fmla="*/ 157 h 170"/>
                <a:gd name="T96" fmla="*/ 673 w 681"/>
                <a:gd name="T97" fmla="*/ 161 h 170"/>
                <a:gd name="T98" fmla="*/ 669 w 681"/>
                <a:gd name="T99" fmla="*/ 165 h 170"/>
                <a:gd name="T100" fmla="*/ 664 w 681"/>
                <a:gd name="T101" fmla="*/ 167 h 170"/>
                <a:gd name="T102" fmla="*/ 658 w 681"/>
                <a:gd name="T103" fmla="*/ 169 h 170"/>
                <a:gd name="T104" fmla="*/ 653 w 681"/>
                <a:gd name="T105" fmla="*/ 170 h 170"/>
                <a:gd name="T106" fmla="*/ 653 w 681"/>
                <a:gd name="T107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1" h="170">
                  <a:moveTo>
                    <a:pt x="653" y="170"/>
                  </a:moveTo>
                  <a:lnTo>
                    <a:pt x="340" y="170"/>
                  </a:lnTo>
                  <a:lnTo>
                    <a:pt x="340" y="170"/>
                  </a:lnTo>
                  <a:lnTo>
                    <a:pt x="332" y="169"/>
                  </a:lnTo>
                  <a:lnTo>
                    <a:pt x="325" y="165"/>
                  </a:lnTo>
                  <a:lnTo>
                    <a:pt x="319" y="160"/>
                  </a:lnTo>
                  <a:lnTo>
                    <a:pt x="315" y="153"/>
                  </a:lnTo>
                  <a:lnTo>
                    <a:pt x="270" y="56"/>
                  </a:lnTo>
                  <a:lnTo>
                    <a:pt x="28" y="56"/>
                  </a:lnTo>
                  <a:lnTo>
                    <a:pt x="28" y="56"/>
                  </a:lnTo>
                  <a:lnTo>
                    <a:pt x="23" y="56"/>
                  </a:lnTo>
                  <a:lnTo>
                    <a:pt x="18" y="54"/>
                  </a:lnTo>
                  <a:lnTo>
                    <a:pt x="13" y="52"/>
                  </a:lnTo>
                  <a:lnTo>
                    <a:pt x="9" y="48"/>
                  </a:lnTo>
                  <a:lnTo>
                    <a:pt x="5" y="44"/>
                  </a:lnTo>
                  <a:lnTo>
                    <a:pt x="3" y="39"/>
                  </a:lnTo>
                  <a:lnTo>
                    <a:pt x="1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3"/>
                  </a:lnTo>
                  <a:lnTo>
                    <a:pt x="3" y="17"/>
                  </a:lnTo>
                  <a:lnTo>
                    <a:pt x="5" y="13"/>
                  </a:lnTo>
                  <a:lnTo>
                    <a:pt x="9" y="8"/>
                  </a:lnTo>
                  <a:lnTo>
                    <a:pt x="13" y="5"/>
                  </a:lnTo>
                  <a:lnTo>
                    <a:pt x="18" y="2"/>
                  </a:lnTo>
                  <a:lnTo>
                    <a:pt x="23" y="1"/>
                  </a:lnTo>
                  <a:lnTo>
                    <a:pt x="28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95" y="1"/>
                  </a:lnTo>
                  <a:lnTo>
                    <a:pt x="303" y="5"/>
                  </a:lnTo>
                  <a:lnTo>
                    <a:pt x="308" y="10"/>
                  </a:lnTo>
                  <a:lnTo>
                    <a:pt x="313" y="16"/>
                  </a:lnTo>
                  <a:lnTo>
                    <a:pt x="359" y="114"/>
                  </a:lnTo>
                  <a:lnTo>
                    <a:pt x="653" y="114"/>
                  </a:lnTo>
                  <a:lnTo>
                    <a:pt x="653" y="114"/>
                  </a:lnTo>
                  <a:lnTo>
                    <a:pt x="658" y="114"/>
                  </a:lnTo>
                  <a:lnTo>
                    <a:pt x="664" y="116"/>
                  </a:lnTo>
                  <a:lnTo>
                    <a:pt x="669" y="118"/>
                  </a:lnTo>
                  <a:lnTo>
                    <a:pt x="673" y="122"/>
                  </a:lnTo>
                  <a:lnTo>
                    <a:pt x="676" y="126"/>
                  </a:lnTo>
                  <a:lnTo>
                    <a:pt x="679" y="131"/>
                  </a:lnTo>
                  <a:lnTo>
                    <a:pt x="680" y="136"/>
                  </a:lnTo>
                  <a:lnTo>
                    <a:pt x="681" y="142"/>
                  </a:lnTo>
                  <a:lnTo>
                    <a:pt x="681" y="142"/>
                  </a:lnTo>
                  <a:lnTo>
                    <a:pt x="680" y="147"/>
                  </a:lnTo>
                  <a:lnTo>
                    <a:pt x="679" y="153"/>
                  </a:lnTo>
                  <a:lnTo>
                    <a:pt x="676" y="157"/>
                  </a:lnTo>
                  <a:lnTo>
                    <a:pt x="673" y="161"/>
                  </a:lnTo>
                  <a:lnTo>
                    <a:pt x="669" y="165"/>
                  </a:lnTo>
                  <a:lnTo>
                    <a:pt x="664" y="167"/>
                  </a:lnTo>
                  <a:lnTo>
                    <a:pt x="658" y="169"/>
                  </a:lnTo>
                  <a:lnTo>
                    <a:pt x="653" y="170"/>
                  </a:lnTo>
                  <a:lnTo>
                    <a:pt x="653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7" name="Freeform 367">
              <a:extLst>
                <a:ext uri="{FF2B5EF4-FFF2-40B4-BE49-F238E27FC236}">
                  <a16:creationId xmlns:a16="http://schemas.microsoft.com/office/drawing/2014/main" id="{21CFD48F-9FBB-47C7-BA73-7036ED1BF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0750" y="5048251"/>
              <a:ext cx="149225" cy="46038"/>
            </a:xfrm>
            <a:custGeom>
              <a:avLst/>
              <a:gdLst>
                <a:gd name="T0" fmla="*/ 538 w 566"/>
                <a:gd name="T1" fmla="*/ 169 h 169"/>
                <a:gd name="T2" fmla="*/ 339 w 566"/>
                <a:gd name="T3" fmla="*/ 169 h 169"/>
                <a:gd name="T4" fmla="*/ 339 w 566"/>
                <a:gd name="T5" fmla="*/ 169 h 169"/>
                <a:gd name="T6" fmla="*/ 331 w 566"/>
                <a:gd name="T7" fmla="*/ 168 h 169"/>
                <a:gd name="T8" fmla="*/ 324 w 566"/>
                <a:gd name="T9" fmla="*/ 165 h 169"/>
                <a:gd name="T10" fmla="*/ 318 w 566"/>
                <a:gd name="T11" fmla="*/ 160 h 169"/>
                <a:gd name="T12" fmla="*/ 314 w 566"/>
                <a:gd name="T13" fmla="*/ 153 h 169"/>
                <a:gd name="T14" fmla="*/ 268 w 566"/>
                <a:gd name="T15" fmla="*/ 56 h 169"/>
                <a:gd name="T16" fmla="*/ 28 w 566"/>
                <a:gd name="T17" fmla="*/ 56 h 169"/>
                <a:gd name="T18" fmla="*/ 28 w 566"/>
                <a:gd name="T19" fmla="*/ 56 h 169"/>
                <a:gd name="T20" fmla="*/ 22 w 566"/>
                <a:gd name="T21" fmla="*/ 56 h 169"/>
                <a:gd name="T22" fmla="*/ 17 w 566"/>
                <a:gd name="T23" fmla="*/ 54 h 169"/>
                <a:gd name="T24" fmla="*/ 12 w 566"/>
                <a:gd name="T25" fmla="*/ 51 h 169"/>
                <a:gd name="T26" fmla="*/ 8 w 566"/>
                <a:gd name="T27" fmla="*/ 48 h 169"/>
                <a:gd name="T28" fmla="*/ 4 w 566"/>
                <a:gd name="T29" fmla="*/ 44 h 169"/>
                <a:gd name="T30" fmla="*/ 2 w 566"/>
                <a:gd name="T31" fmla="*/ 39 h 169"/>
                <a:gd name="T32" fmla="*/ 0 w 566"/>
                <a:gd name="T33" fmla="*/ 34 h 169"/>
                <a:gd name="T34" fmla="*/ 0 w 566"/>
                <a:gd name="T35" fmla="*/ 28 h 169"/>
                <a:gd name="T36" fmla="*/ 0 w 566"/>
                <a:gd name="T37" fmla="*/ 28 h 169"/>
                <a:gd name="T38" fmla="*/ 0 w 566"/>
                <a:gd name="T39" fmla="*/ 22 h 169"/>
                <a:gd name="T40" fmla="*/ 2 w 566"/>
                <a:gd name="T41" fmla="*/ 17 h 169"/>
                <a:gd name="T42" fmla="*/ 4 w 566"/>
                <a:gd name="T43" fmla="*/ 12 h 169"/>
                <a:gd name="T44" fmla="*/ 8 w 566"/>
                <a:gd name="T45" fmla="*/ 8 h 169"/>
                <a:gd name="T46" fmla="*/ 12 w 566"/>
                <a:gd name="T47" fmla="*/ 5 h 169"/>
                <a:gd name="T48" fmla="*/ 17 w 566"/>
                <a:gd name="T49" fmla="*/ 2 h 169"/>
                <a:gd name="T50" fmla="*/ 22 w 566"/>
                <a:gd name="T51" fmla="*/ 1 h 169"/>
                <a:gd name="T52" fmla="*/ 28 w 566"/>
                <a:gd name="T53" fmla="*/ 0 h 169"/>
                <a:gd name="T54" fmla="*/ 286 w 566"/>
                <a:gd name="T55" fmla="*/ 0 h 169"/>
                <a:gd name="T56" fmla="*/ 286 w 566"/>
                <a:gd name="T57" fmla="*/ 0 h 169"/>
                <a:gd name="T58" fmla="*/ 295 w 566"/>
                <a:gd name="T59" fmla="*/ 1 h 169"/>
                <a:gd name="T60" fmla="*/ 302 w 566"/>
                <a:gd name="T61" fmla="*/ 4 h 169"/>
                <a:gd name="T62" fmla="*/ 308 w 566"/>
                <a:gd name="T63" fmla="*/ 9 h 169"/>
                <a:gd name="T64" fmla="*/ 312 w 566"/>
                <a:gd name="T65" fmla="*/ 16 h 169"/>
                <a:gd name="T66" fmla="*/ 357 w 566"/>
                <a:gd name="T67" fmla="*/ 113 h 169"/>
                <a:gd name="T68" fmla="*/ 538 w 566"/>
                <a:gd name="T69" fmla="*/ 113 h 169"/>
                <a:gd name="T70" fmla="*/ 538 w 566"/>
                <a:gd name="T71" fmla="*/ 113 h 169"/>
                <a:gd name="T72" fmla="*/ 543 w 566"/>
                <a:gd name="T73" fmla="*/ 114 h 169"/>
                <a:gd name="T74" fmla="*/ 549 w 566"/>
                <a:gd name="T75" fmla="*/ 115 h 169"/>
                <a:gd name="T76" fmla="*/ 553 w 566"/>
                <a:gd name="T77" fmla="*/ 118 h 169"/>
                <a:gd name="T78" fmla="*/ 558 w 566"/>
                <a:gd name="T79" fmla="*/ 121 h 169"/>
                <a:gd name="T80" fmla="*/ 561 w 566"/>
                <a:gd name="T81" fmla="*/ 126 h 169"/>
                <a:gd name="T82" fmla="*/ 564 w 566"/>
                <a:gd name="T83" fmla="*/ 130 h 169"/>
                <a:gd name="T84" fmla="*/ 565 w 566"/>
                <a:gd name="T85" fmla="*/ 136 h 169"/>
                <a:gd name="T86" fmla="*/ 566 w 566"/>
                <a:gd name="T87" fmla="*/ 141 h 169"/>
                <a:gd name="T88" fmla="*/ 566 w 566"/>
                <a:gd name="T89" fmla="*/ 141 h 169"/>
                <a:gd name="T90" fmla="*/ 565 w 566"/>
                <a:gd name="T91" fmla="*/ 147 h 169"/>
                <a:gd name="T92" fmla="*/ 564 w 566"/>
                <a:gd name="T93" fmla="*/ 152 h 169"/>
                <a:gd name="T94" fmla="*/ 561 w 566"/>
                <a:gd name="T95" fmla="*/ 157 h 169"/>
                <a:gd name="T96" fmla="*/ 558 w 566"/>
                <a:gd name="T97" fmla="*/ 161 h 169"/>
                <a:gd name="T98" fmla="*/ 553 w 566"/>
                <a:gd name="T99" fmla="*/ 165 h 169"/>
                <a:gd name="T100" fmla="*/ 549 w 566"/>
                <a:gd name="T101" fmla="*/ 167 h 169"/>
                <a:gd name="T102" fmla="*/ 543 w 566"/>
                <a:gd name="T103" fmla="*/ 169 h 169"/>
                <a:gd name="T104" fmla="*/ 538 w 566"/>
                <a:gd name="T105" fmla="*/ 169 h 169"/>
                <a:gd name="T106" fmla="*/ 538 w 566"/>
                <a:gd name="T107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66" h="169">
                  <a:moveTo>
                    <a:pt x="538" y="169"/>
                  </a:moveTo>
                  <a:lnTo>
                    <a:pt x="339" y="169"/>
                  </a:lnTo>
                  <a:lnTo>
                    <a:pt x="339" y="169"/>
                  </a:lnTo>
                  <a:lnTo>
                    <a:pt x="331" y="168"/>
                  </a:lnTo>
                  <a:lnTo>
                    <a:pt x="324" y="165"/>
                  </a:lnTo>
                  <a:lnTo>
                    <a:pt x="318" y="160"/>
                  </a:lnTo>
                  <a:lnTo>
                    <a:pt x="314" y="153"/>
                  </a:lnTo>
                  <a:lnTo>
                    <a:pt x="268" y="56"/>
                  </a:lnTo>
                  <a:lnTo>
                    <a:pt x="28" y="56"/>
                  </a:lnTo>
                  <a:lnTo>
                    <a:pt x="28" y="56"/>
                  </a:lnTo>
                  <a:lnTo>
                    <a:pt x="22" y="56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2" y="39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95" y="1"/>
                  </a:lnTo>
                  <a:lnTo>
                    <a:pt x="302" y="4"/>
                  </a:lnTo>
                  <a:lnTo>
                    <a:pt x="308" y="9"/>
                  </a:lnTo>
                  <a:lnTo>
                    <a:pt x="312" y="16"/>
                  </a:lnTo>
                  <a:lnTo>
                    <a:pt x="357" y="113"/>
                  </a:lnTo>
                  <a:lnTo>
                    <a:pt x="538" y="113"/>
                  </a:lnTo>
                  <a:lnTo>
                    <a:pt x="538" y="113"/>
                  </a:lnTo>
                  <a:lnTo>
                    <a:pt x="543" y="114"/>
                  </a:lnTo>
                  <a:lnTo>
                    <a:pt x="549" y="115"/>
                  </a:lnTo>
                  <a:lnTo>
                    <a:pt x="553" y="118"/>
                  </a:lnTo>
                  <a:lnTo>
                    <a:pt x="558" y="121"/>
                  </a:lnTo>
                  <a:lnTo>
                    <a:pt x="561" y="126"/>
                  </a:lnTo>
                  <a:lnTo>
                    <a:pt x="564" y="130"/>
                  </a:lnTo>
                  <a:lnTo>
                    <a:pt x="565" y="136"/>
                  </a:lnTo>
                  <a:lnTo>
                    <a:pt x="566" y="141"/>
                  </a:lnTo>
                  <a:lnTo>
                    <a:pt x="566" y="141"/>
                  </a:lnTo>
                  <a:lnTo>
                    <a:pt x="565" y="147"/>
                  </a:lnTo>
                  <a:lnTo>
                    <a:pt x="564" y="152"/>
                  </a:lnTo>
                  <a:lnTo>
                    <a:pt x="561" y="157"/>
                  </a:lnTo>
                  <a:lnTo>
                    <a:pt x="558" y="161"/>
                  </a:lnTo>
                  <a:lnTo>
                    <a:pt x="553" y="165"/>
                  </a:lnTo>
                  <a:lnTo>
                    <a:pt x="549" y="167"/>
                  </a:lnTo>
                  <a:lnTo>
                    <a:pt x="543" y="169"/>
                  </a:lnTo>
                  <a:lnTo>
                    <a:pt x="538" y="169"/>
                  </a:lnTo>
                  <a:lnTo>
                    <a:pt x="538" y="1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8" name="Freeform 368">
              <a:extLst>
                <a:ext uri="{FF2B5EF4-FFF2-40B4-BE49-F238E27FC236}">
                  <a16:creationId xmlns:a16="http://schemas.microsoft.com/office/drawing/2014/main" id="{132B4A29-F24F-432D-AF65-23F19F87A6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35975" y="5287963"/>
              <a:ext cx="360363" cy="120650"/>
            </a:xfrm>
            <a:custGeom>
              <a:avLst/>
              <a:gdLst>
                <a:gd name="T0" fmla="*/ 28 w 1360"/>
                <a:gd name="T1" fmla="*/ 453 h 453"/>
                <a:gd name="T2" fmla="*/ 12 w 1360"/>
                <a:gd name="T3" fmla="*/ 448 h 453"/>
                <a:gd name="T4" fmla="*/ 2 w 1360"/>
                <a:gd name="T5" fmla="*/ 436 h 453"/>
                <a:gd name="T6" fmla="*/ 0 w 1360"/>
                <a:gd name="T7" fmla="*/ 28 h 453"/>
                <a:gd name="T8" fmla="*/ 2 w 1360"/>
                <a:gd name="T9" fmla="*/ 17 h 453"/>
                <a:gd name="T10" fmla="*/ 12 w 1360"/>
                <a:gd name="T11" fmla="*/ 5 h 453"/>
                <a:gd name="T12" fmla="*/ 28 w 1360"/>
                <a:gd name="T13" fmla="*/ 0 h 453"/>
                <a:gd name="T14" fmla="*/ 458 w 1360"/>
                <a:gd name="T15" fmla="*/ 1 h 453"/>
                <a:gd name="T16" fmla="*/ 472 w 1360"/>
                <a:gd name="T17" fmla="*/ 8 h 453"/>
                <a:gd name="T18" fmla="*/ 480 w 1360"/>
                <a:gd name="T19" fmla="*/ 22 h 453"/>
                <a:gd name="T20" fmla="*/ 481 w 1360"/>
                <a:gd name="T21" fmla="*/ 84 h 453"/>
                <a:gd name="T22" fmla="*/ 485 w 1360"/>
                <a:gd name="T23" fmla="*/ 110 h 453"/>
                <a:gd name="T24" fmla="*/ 496 w 1360"/>
                <a:gd name="T25" fmla="*/ 132 h 453"/>
                <a:gd name="T26" fmla="*/ 512 w 1360"/>
                <a:gd name="T27" fmla="*/ 150 h 453"/>
                <a:gd name="T28" fmla="*/ 533 w 1360"/>
                <a:gd name="T29" fmla="*/ 163 h 453"/>
                <a:gd name="T30" fmla="*/ 557 w 1360"/>
                <a:gd name="T31" fmla="*/ 169 h 453"/>
                <a:gd name="T32" fmla="*/ 821 w 1360"/>
                <a:gd name="T33" fmla="*/ 169 h 453"/>
                <a:gd name="T34" fmla="*/ 846 w 1360"/>
                <a:gd name="T35" fmla="*/ 166 h 453"/>
                <a:gd name="T36" fmla="*/ 868 w 1360"/>
                <a:gd name="T37" fmla="*/ 155 h 453"/>
                <a:gd name="T38" fmla="*/ 886 w 1360"/>
                <a:gd name="T39" fmla="*/ 139 h 453"/>
                <a:gd name="T40" fmla="*/ 900 w 1360"/>
                <a:gd name="T41" fmla="*/ 118 h 453"/>
                <a:gd name="T42" fmla="*/ 906 w 1360"/>
                <a:gd name="T43" fmla="*/ 93 h 453"/>
                <a:gd name="T44" fmla="*/ 907 w 1360"/>
                <a:gd name="T45" fmla="*/ 28 h 453"/>
                <a:gd name="T46" fmla="*/ 911 w 1360"/>
                <a:gd name="T47" fmla="*/ 12 h 453"/>
                <a:gd name="T48" fmla="*/ 924 w 1360"/>
                <a:gd name="T49" fmla="*/ 2 h 453"/>
                <a:gd name="T50" fmla="*/ 1332 w 1360"/>
                <a:gd name="T51" fmla="*/ 0 h 453"/>
                <a:gd name="T52" fmla="*/ 1342 w 1360"/>
                <a:gd name="T53" fmla="*/ 2 h 453"/>
                <a:gd name="T54" fmla="*/ 1355 w 1360"/>
                <a:gd name="T55" fmla="*/ 12 h 453"/>
                <a:gd name="T56" fmla="*/ 1360 w 1360"/>
                <a:gd name="T57" fmla="*/ 28 h 453"/>
                <a:gd name="T58" fmla="*/ 1359 w 1360"/>
                <a:gd name="T59" fmla="*/ 431 h 453"/>
                <a:gd name="T60" fmla="*/ 1351 w 1360"/>
                <a:gd name="T61" fmla="*/ 445 h 453"/>
                <a:gd name="T62" fmla="*/ 1337 w 1360"/>
                <a:gd name="T63" fmla="*/ 452 h 453"/>
                <a:gd name="T64" fmla="*/ 56 w 1360"/>
                <a:gd name="T65" fmla="*/ 396 h 453"/>
                <a:gd name="T66" fmla="*/ 963 w 1360"/>
                <a:gd name="T67" fmla="*/ 56 h 453"/>
                <a:gd name="T68" fmla="*/ 962 w 1360"/>
                <a:gd name="T69" fmla="*/ 100 h 453"/>
                <a:gd name="T70" fmla="*/ 952 w 1360"/>
                <a:gd name="T71" fmla="*/ 140 h 453"/>
                <a:gd name="T72" fmla="*/ 931 w 1360"/>
                <a:gd name="T73" fmla="*/ 174 h 453"/>
                <a:gd name="T74" fmla="*/ 901 w 1360"/>
                <a:gd name="T75" fmla="*/ 203 h 453"/>
                <a:gd name="T76" fmla="*/ 863 w 1360"/>
                <a:gd name="T77" fmla="*/ 220 h 453"/>
                <a:gd name="T78" fmla="*/ 821 w 1360"/>
                <a:gd name="T79" fmla="*/ 227 h 453"/>
                <a:gd name="T80" fmla="*/ 552 w 1360"/>
                <a:gd name="T81" fmla="*/ 226 h 453"/>
                <a:gd name="T82" fmla="*/ 511 w 1360"/>
                <a:gd name="T83" fmla="*/ 215 h 453"/>
                <a:gd name="T84" fmla="*/ 476 w 1360"/>
                <a:gd name="T85" fmla="*/ 193 h 453"/>
                <a:gd name="T86" fmla="*/ 449 w 1360"/>
                <a:gd name="T87" fmla="*/ 164 h 453"/>
                <a:gd name="T88" fmla="*/ 431 w 1360"/>
                <a:gd name="T89" fmla="*/ 127 h 453"/>
                <a:gd name="T90" fmla="*/ 425 w 1360"/>
                <a:gd name="T91" fmla="*/ 84 h 453"/>
                <a:gd name="T92" fmla="*/ 56 w 1360"/>
                <a:gd name="T93" fmla="*/ 396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60" h="453">
                  <a:moveTo>
                    <a:pt x="1332" y="453"/>
                  </a:moveTo>
                  <a:lnTo>
                    <a:pt x="28" y="453"/>
                  </a:lnTo>
                  <a:lnTo>
                    <a:pt x="28" y="453"/>
                  </a:lnTo>
                  <a:lnTo>
                    <a:pt x="22" y="452"/>
                  </a:lnTo>
                  <a:lnTo>
                    <a:pt x="17" y="451"/>
                  </a:lnTo>
                  <a:lnTo>
                    <a:pt x="12" y="448"/>
                  </a:lnTo>
                  <a:lnTo>
                    <a:pt x="8" y="445"/>
                  </a:lnTo>
                  <a:lnTo>
                    <a:pt x="4" y="441"/>
                  </a:lnTo>
                  <a:lnTo>
                    <a:pt x="2" y="436"/>
                  </a:lnTo>
                  <a:lnTo>
                    <a:pt x="0" y="431"/>
                  </a:lnTo>
                  <a:lnTo>
                    <a:pt x="0" y="425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4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453" y="0"/>
                  </a:lnTo>
                  <a:lnTo>
                    <a:pt x="453" y="0"/>
                  </a:lnTo>
                  <a:lnTo>
                    <a:pt x="458" y="1"/>
                  </a:lnTo>
                  <a:lnTo>
                    <a:pt x="464" y="2"/>
                  </a:lnTo>
                  <a:lnTo>
                    <a:pt x="468" y="5"/>
                  </a:lnTo>
                  <a:lnTo>
                    <a:pt x="472" y="8"/>
                  </a:lnTo>
                  <a:lnTo>
                    <a:pt x="476" y="12"/>
                  </a:lnTo>
                  <a:lnTo>
                    <a:pt x="479" y="17"/>
                  </a:lnTo>
                  <a:lnTo>
                    <a:pt x="480" y="22"/>
                  </a:lnTo>
                  <a:lnTo>
                    <a:pt x="481" y="28"/>
                  </a:lnTo>
                  <a:lnTo>
                    <a:pt x="481" y="84"/>
                  </a:lnTo>
                  <a:lnTo>
                    <a:pt x="481" y="84"/>
                  </a:lnTo>
                  <a:lnTo>
                    <a:pt x="481" y="93"/>
                  </a:lnTo>
                  <a:lnTo>
                    <a:pt x="482" y="102"/>
                  </a:lnTo>
                  <a:lnTo>
                    <a:pt x="485" y="110"/>
                  </a:lnTo>
                  <a:lnTo>
                    <a:pt x="488" y="118"/>
                  </a:lnTo>
                  <a:lnTo>
                    <a:pt x="492" y="125"/>
                  </a:lnTo>
                  <a:lnTo>
                    <a:pt x="496" y="132"/>
                  </a:lnTo>
                  <a:lnTo>
                    <a:pt x="501" y="139"/>
                  </a:lnTo>
                  <a:lnTo>
                    <a:pt x="506" y="145"/>
                  </a:lnTo>
                  <a:lnTo>
                    <a:pt x="512" y="150"/>
                  </a:lnTo>
                  <a:lnTo>
                    <a:pt x="519" y="155"/>
                  </a:lnTo>
                  <a:lnTo>
                    <a:pt x="526" y="159"/>
                  </a:lnTo>
                  <a:lnTo>
                    <a:pt x="533" y="163"/>
                  </a:lnTo>
                  <a:lnTo>
                    <a:pt x="541" y="166"/>
                  </a:lnTo>
                  <a:lnTo>
                    <a:pt x="549" y="168"/>
                  </a:lnTo>
                  <a:lnTo>
                    <a:pt x="557" y="169"/>
                  </a:lnTo>
                  <a:lnTo>
                    <a:pt x="566" y="169"/>
                  </a:lnTo>
                  <a:lnTo>
                    <a:pt x="821" y="169"/>
                  </a:lnTo>
                  <a:lnTo>
                    <a:pt x="821" y="169"/>
                  </a:lnTo>
                  <a:lnTo>
                    <a:pt x="830" y="169"/>
                  </a:lnTo>
                  <a:lnTo>
                    <a:pt x="838" y="168"/>
                  </a:lnTo>
                  <a:lnTo>
                    <a:pt x="846" y="166"/>
                  </a:lnTo>
                  <a:lnTo>
                    <a:pt x="854" y="163"/>
                  </a:lnTo>
                  <a:lnTo>
                    <a:pt x="862" y="159"/>
                  </a:lnTo>
                  <a:lnTo>
                    <a:pt x="868" y="155"/>
                  </a:lnTo>
                  <a:lnTo>
                    <a:pt x="875" y="150"/>
                  </a:lnTo>
                  <a:lnTo>
                    <a:pt x="881" y="145"/>
                  </a:lnTo>
                  <a:lnTo>
                    <a:pt x="886" y="139"/>
                  </a:lnTo>
                  <a:lnTo>
                    <a:pt x="892" y="132"/>
                  </a:lnTo>
                  <a:lnTo>
                    <a:pt x="896" y="125"/>
                  </a:lnTo>
                  <a:lnTo>
                    <a:pt x="900" y="118"/>
                  </a:lnTo>
                  <a:lnTo>
                    <a:pt x="903" y="110"/>
                  </a:lnTo>
                  <a:lnTo>
                    <a:pt x="905" y="102"/>
                  </a:lnTo>
                  <a:lnTo>
                    <a:pt x="906" y="93"/>
                  </a:lnTo>
                  <a:lnTo>
                    <a:pt x="907" y="84"/>
                  </a:lnTo>
                  <a:lnTo>
                    <a:pt x="907" y="28"/>
                  </a:lnTo>
                  <a:lnTo>
                    <a:pt x="907" y="28"/>
                  </a:lnTo>
                  <a:lnTo>
                    <a:pt x="907" y="22"/>
                  </a:lnTo>
                  <a:lnTo>
                    <a:pt x="909" y="17"/>
                  </a:lnTo>
                  <a:lnTo>
                    <a:pt x="911" y="12"/>
                  </a:lnTo>
                  <a:lnTo>
                    <a:pt x="915" y="8"/>
                  </a:lnTo>
                  <a:lnTo>
                    <a:pt x="919" y="5"/>
                  </a:lnTo>
                  <a:lnTo>
                    <a:pt x="924" y="2"/>
                  </a:lnTo>
                  <a:lnTo>
                    <a:pt x="929" y="1"/>
                  </a:lnTo>
                  <a:lnTo>
                    <a:pt x="935" y="0"/>
                  </a:lnTo>
                  <a:lnTo>
                    <a:pt x="1332" y="0"/>
                  </a:lnTo>
                  <a:lnTo>
                    <a:pt x="1332" y="0"/>
                  </a:lnTo>
                  <a:lnTo>
                    <a:pt x="1337" y="1"/>
                  </a:lnTo>
                  <a:lnTo>
                    <a:pt x="1342" y="2"/>
                  </a:lnTo>
                  <a:lnTo>
                    <a:pt x="1347" y="5"/>
                  </a:lnTo>
                  <a:lnTo>
                    <a:pt x="1351" y="8"/>
                  </a:lnTo>
                  <a:lnTo>
                    <a:pt x="1355" y="12"/>
                  </a:lnTo>
                  <a:lnTo>
                    <a:pt x="1357" y="17"/>
                  </a:lnTo>
                  <a:lnTo>
                    <a:pt x="1359" y="22"/>
                  </a:lnTo>
                  <a:lnTo>
                    <a:pt x="1360" y="28"/>
                  </a:lnTo>
                  <a:lnTo>
                    <a:pt x="1360" y="425"/>
                  </a:lnTo>
                  <a:lnTo>
                    <a:pt x="1360" y="425"/>
                  </a:lnTo>
                  <a:lnTo>
                    <a:pt x="1359" y="431"/>
                  </a:lnTo>
                  <a:lnTo>
                    <a:pt x="1357" y="436"/>
                  </a:lnTo>
                  <a:lnTo>
                    <a:pt x="1355" y="441"/>
                  </a:lnTo>
                  <a:lnTo>
                    <a:pt x="1351" y="445"/>
                  </a:lnTo>
                  <a:lnTo>
                    <a:pt x="1347" y="448"/>
                  </a:lnTo>
                  <a:lnTo>
                    <a:pt x="1342" y="451"/>
                  </a:lnTo>
                  <a:lnTo>
                    <a:pt x="1337" y="452"/>
                  </a:lnTo>
                  <a:lnTo>
                    <a:pt x="1332" y="453"/>
                  </a:lnTo>
                  <a:lnTo>
                    <a:pt x="1332" y="453"/>
                  </a:lnTo>
                  <a:close/>
                  <a:moveTo>
                    <a:pt x="56" y="396"/>
                  </a:moveTo>
                  <a:lnTo>
                    <a:pt x="1304" y="396"/>
                  </a:lnTo>
                  <a:lnTo>
                    <a:pt x="1304" y="56"/>
                  </a:lnTo>
                  <a:lnTo>
                    <a:pt x="963" y="56"/>
                  </a:lnTo>
                  <a:lnTo>
                    <a:pt x="963" y="84"/>
                  </a:lnTo>
                  <a:lnTo>
                    <a:pt x="963" y="84"/>
                  </a:lnTo>
                  <a:lnTo>
                    <a:pt x="962" y="100"/>
                  </a:lnTo>
                  <a:lnTo>
                    <a:pt x="960" y="113"/>
                  </a:lnTo>
                  <a:lnTo>
                    <a:pt x="956" y="127"/>
                  </a:lnTo>
                  <a:lnTo>
                    <a:pt x="952" y="140"/>
                  </a:lnTo>
                  <a:lnTo>
                    <a:pt x="946" y="152"/>
                  </a:lnTo>
                  <a:lnTo>
                    <a:pt x="939" y="164"/>
                  </a:lnTo>
                  <a:lnTo>
                    <a:pt x="931" y="174"/>
                  </a:lnTo>
                  <a:lnTo>
                    <a:pt x="922" y="184"/>
                  </a:lnTo>
                  <a:lnTo>
                    <a:pt x="912" y="193"/>
                  </a:lnTo>
                  <a:lnTo>
                    <a:pt x="901" y="203"/>
                  </a:lnTo>
                  <a:lnTo>
                    <a:pt x="889" y="210"/>
                  </a:lnTo>
                  <a:lnTo>
                    <a:pt x="876" y="215"/>
                  </a:lnTo>
                  <a:lnTo>
                    <a:pt x="863" y="220"/>
                  </a:lnTo>
                  <a:lnTo>
                    <a:pt x="850" y="224"/>
                  </a:lnTo>
                  <a:lnTo>
                    <a:pt x="836" y="226"/>
                  </a:lnTo>
                  <a:lnTo>
                    <a:pt x="821" y="227"/>
                  </a:lnTo>
                  <a:lnTo>
                    <a:pt x="566" y="227"/>
                  </a:lnTo>
                  <a:lnTo>
                    <a:pt x="566" y="227"/>
                  </a:lnTo>
                  <a:lnTo>
                    <a:pt x="552" y="226"/>
                  </a:lnTo>
                  <a:lnTo>
                    <a:pt x="538" y="224"/>
                  </a:lnTo>
                  <a:lnTo>
                    <a:pt x="524" y="220"/>
                  </a:lnTo>
                  <a:lnTo>
                    <a:pt x="511" y="215"/>
                  </a:lnTo>
                  <a:lnTo>
                    <a:pt x="499" y="210"/>
                  </a:lnTo>
                  <a:lnTo>
                    <a:pt x="488" y="203"/>
                  </a:lnTo>
                  <a:lnTo>
                    <a:pt x="476" y="193"/>
                  </a:lnTo>
                  <a:lnTo>
                    <a:pt x="466" y="184"/>
                  </a:lnTo>
                  <a:lnTo>
                    <a:pt x="457" y="174"/>
                  </a:lnTo>
                  <a:lnTo>
                    <a:pt x="449" y="164"/>
                  </a:lnTo>
                  <a:lnTo>
                    <a:pt x="442" y="152"/>
                  </a:lnTo>
                  <a:lnTo>
                    <a:pt x="436" y="140"/>
                  </a:lnTo>
                  <a:lnTo>
                    <a:pt x="431" y="127"/>
                  </a:lnTo>
                  <a:lnTo>
                    <a:pt x="427" y="113"/>
                  </a:lnTo>
                  <a:lnTo>
                    <a:pt x="425" y="100"/>
                  </a:lnTo>
                  <a:lnTo>
                    <a:pt x="425" y="84"/>
                  </a:lnTo>
                  <a:lnTo>
                    <a:pt x="425" y="56"/>
                  </a:lnTo>
                  <a:lnTo>
                    <a:pt x="56" y="56"/>
                  </a:lnTo>
                  <a:lnTo>
                    <a:pt x="56" y="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39" name="Freeform 369">
              <a:extLst>
                <a:ext uri="{FF2B5EF4-FFF2-40B4-BE49-F238E27FC236}">
                  <a16:creationId xmlns:a16="http://schemas.microsoft.com/office/drawing/2014/main" id="{EB7CE660-2117-4DF9-B497-9DAA01AE31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975" y="5199063"/>
              <a:ext cx="88900" cy="104775"/>
            </a:xfrm>
            <a:custGeom>
              <a:avLst/>
              <a:gdLst>
                <a:gd name="T0" fmla="*/ 28 w 339"/>
                <a:gd name="T1" fmla="*/ 397 h 397"/>
                <a:gd name="T2" fmla="*/ 28 w 339"/>
                <a:gd name="T3" fmla="*/ 397 h 397"/>
                <a:gd name="T4" fmla="*/ 20 w 339"/>
                <a:gd name="T5" fmla="*/ 396 h 397"/>
                <a:gd name="T6" fmla="*/ 14 w 339"/>
                <a:gd name="T7" fmla="*/ 393 h 397"/>
                <a:gd name="T8" fmla="*/ 14 w 339"/>
                <a:gd name="T9" fmla="*/ 393 h 397"/>
                <a:gd name="T10" fmla="*/ 9 w 339"/>
                <a:gd name="T11" fmla="*/ 390 h 397"/>
                <a:gd name="T12" fmla="*/ 5 w 339"/>
                <a:gd name="T13" fmla="*/ 386 h 397"/>
                <a:gd name="T14" fmla="*/ 2 w 339"/>
                <a:gd name="T15" fmla="*/ 381 h 397"/>
                <a:gd name="T16" fmla="*/ 1 w 339"/>
                <a:gd name="T17" fmla="*/ 376 h 397"/>
                <a:gd name="T18" fmla="*/ 0 w 339"/>
                <a:gd name="T19" fmla="*/ 371 h 397"/>
                <a:gd name="T20" fmla="*/ 0 w 339"/>
                <a:gd name="T21" fmla="*/ 365 h 397"/>
                <a:gd name="T22" fmla="*/ 1 w 339"/>
                <a:gd name="T23" fmla="*/ 360 h 397"/>
                <a:gd name="T24" fmla="*/ 3 w 339"/>
                <a:gd name="T25" fmla="*/ 355 h 397"/>
                <a:gd name="T26" fmla="*/ 202 w 339"/>
                <a:gd name="T27" fmla="*/ 14 h 397"/>
                <a:gd name="T28" fmla="*/ 202 w 339"/>
                <a:gd name="T29" fmla="*/ 14 h 397"/>
                <a:gd name="T30" fmla="*/ 206 w 339"/>
                <a:gd name="T31" fmla="*/ 8 h 397"/>
                <a:gd name="T32" fmla="*/ 212 w 339"/>
                <a:gd name="T33" fmla="*/ 4 h 397"/>
                <a:gd name="T34" fmla="*/ 219 w 339"/>
                <a:gd name="T35" fmla="*/ 1 h 397"/>
                <a:gd name="T36" fmla="*/ 226 w 339"/>
                <a:gd name="T37" fmla="*/ 0 h 397"/>
                <a:gd name="T38" fmla="*/ 311 w 339"/>
                <a:gd name="T39" fmla="*/ 0 h 397"/>
                <a:gd name="T40" fmla="*/ 311 w 339"/>
                <a:gd name="T41" fmla="*/ 0 h 397"/>
                <a:gd name="T42" fmla="*/ 317 w 339"/>
                <a:gd name="T43" fmla="*/ 1 h 397"/>
                <a:gd name="T44" fmla="*/ 322 w 339"/>
                <a:gd name="T45" fmla="*/ 2 h 397"/>
                <a:gd name="T46" fmla="*/ 327 w 339"/>
                <a:gd name="T47" fmla="*/ 5 h 397"/>
                <a:gd name="T48" fmla="*/ 331 w 339"/>
                <a:gd name="T49" fmla="*/ 8 h 397"/>
                <a:gd name="T50" fmla="*/ 335 w 339"/>
                <a:gd name="T51" fmla="*/ 13 h 397"/>
                <a:gd name="T52" fmla="*/ 337 w 339"/>
                <a:gd name="T53" fmla="*/ 17 h 397"/>
                <a:gd name="T54" fmla="*/ 339 w 339"/>
                <a:gd name="T55" fmla="*/ 23 h 397"/>
                <a:gd name="T56" fmla="*/ 339 w 339"/>
                <a:gd name="T57" fmla="*/ 28 h 397"/>
                <a:gd name="T58" fmla="*/ 339 w 339"/>
                <a:gd name="T59" fmla="*/ 28 h 397"/>
                <a:gd name="T60" fmla="*/ 339 w 339"/>
                <a:gd name="T61" fmla="*/ 35 h 397"/>
                <a:gd name="T62" fmla="*/ 337 w 339"/>
                <a:gd name="T63" fmla="*/ 40 h 397"/>
                <a:gd name="T64" fmla="*/ 335 w 339"/>
                <a:gd name="T65" fmla="*/ 45 h 397"/>
                <a:gd name="T66" fmla="*/ 331 w 339"/>
                <a:gd name="T67" fmla="*/ 49 h 397"/>
                <a:gd name="T68" fmla="*/ 327 w 339"/>
                <a:gd name="T69" fmla="*/ 53 h 397"/>
                <a:gd name="T70" fmla="*/ 322 w 339"/>
                <a:gd name="T71" fmla="*/ 55 h 397"/>
                <a:gd name="T72" fmla="*/ 317 w 339"/>
                <a:gd name="T73" fmla="*/ 57 h 397"/>
                <a:gd name="T74" fmla="*/ 311 w 339"/>
                <a:gd name="T75" fmla="*/ 57 h 397"/>
                <a:gd name="T76" fmla="*/ 242 w 339"/>
                <a:gd name="T77" fmla="*/ 57 h 397"/>
                <a:gd name="T78" fmla="*/ 52 w 339"/>
                <a:gd name="T79" fmla="*/ 383 h 397"/>
                <a:gd name="T80" fmla="*/ 52 w 339"/>
                <a:gd name="T81" fmla="*/ 383 h 397"/>
                <a:gd name="T82" fmla="*/ 47 w 339"/>
                <a:gd name="T83" fmla="*/ 389 h 397"/>
                <a:gd name="T84" fmla="*/ 41 w 339"/>
                <a:gd name="T85" fmla="*/ 394 h 397"/>
                <a:gd name="T86" fmla="*/ 35 w 339"/>
                <a:gd name="T87" fmla="*/ 396 h 397"/>
                <a:gd name="T88" fmla="*/ 28 w 339"/>
                <a:gd name="T89" fmla="*/ 397 h 397"/>
                <a:gd name="T90" fmla="*/ 28 w 339"/>
                <a:gd name="T91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39" h="397">
                  <a:moveTo>
                    <a:pt x="28" y="397"/>
                  </a:moveTo>
                  <a:lnTo>
                    <a:pt x="28" y="397"/>
                  </a:lnTo>
                  <a:lnTo>
                    <a:pt x="20" y="396"/>
                  </a:lnTo>
                  <a:lnTo>
                    <a:pt x="14" y="393"/>
                  </a:lnTo>
                  <a:lnTo>
                    <a:pt x="14" y="393"/>
                  </a:lnTo>
                  <a:lnTo>
                    <a:pt x="9" y="390"/>
                  </a:lnTo>
                  <a:lnTo>
                    <a:pt x="5" y="386"/>
                  </a:lnTo>
                  <a:lnTo>
                    <a:pt x="2" y="381"/>
                  </a:lnTo>
                  <a:lnTo>
                    <a:pt x="1" y="376"/>
                  </a:lnTo>
                  <a:lnTo>
                    <a:pt x="0" y="371"/>
                  </a:lnTo>
                  <a:lnTo>
                    <a:pt x="0" y="365"/>
                  </a:lnTo>
                  <a:lnTo>
                    <a:pt x="1" y="360"/>
                  </a:lnTo>
                  <a:lnTo>
                    <a:pt x="3" y="355"/>
                  </a:lnTo>
                  <a:lnTo>
                    <a:pt x="202" y="14"/>
                  </a:lnTo>
                  <a:lnTo>
                    <a:pt x="202" y="14"/>
                  </a:lnTo>
                  <a:lnTo>
                    <a:pt x="206" y="8"/>
                  </a:lnTo>
                  <a:lnTo>
                    <a:pt x="212" y="4"/>
                  </a:lnTo>
                  <a:lnTo>
                    <a:pt x="219" y="1"/>
                  </a:lnTo>
                  <a:lnTo>
                    <a:pt x="226" y="0"/>
                  </a:lnTo>
                  <a:lnTo>
                    <a:pt x="311" y="0"/>
                  </a:lnTo>
                  <a:lnTo>
                    <a:pt x="311" y="0"/>
                  </a:lnTo>
                  <a:lnTo>
                    <a:pt x="317" y="1"/>
                  </a:lnTo>
                  <a:lnTo>
                    <a:pt x="322" y="2"/>
                  </a:lnTo>
                  <a:lnTo>
                    <a:pt x="327" y="5"/>
                  </a:lnTo>
                  <a:lnTo>
                    <a:pt x="331" y="8"/>
                  </a:lnTo>
                  <a:lnTo>
                    <a:pt x="335" y="13"/>
                  </a:lnTo>
                  <a:lnTo>
                    <a:pt x="337" y="17"/>
                  </a:lnTo>
                  <a:lnTo>
                    <a:pt x="339" y="23"/>
                  </a:lnTo>
                  <a:lnTo>
                    <a:pt x="339" y="28"/>
                  </a:lnTo>
                  <a:lnTo>
                    <a:pt x="339" y="28"/>
                  </a:lnTo>
                  <a:lnTo>
                    <a:pt x="339" y="35"/>
                  </a:lnTo>
                  <a:lnTo>
                    <a:pt x="337" y="40"/>
                  </a:lnTo>
                  <a:lnTo>
                    <a:pt x="335" y="45"/>
                  </a:lnTo>
                  <a:lnTo>
                    <a:pt x="331" y="49"/>
                  </a:lnTo>
                  <a:lnTo>
                    <a:pt x="327" y="53"/>
                  </a:lnTo>
                  <a:lnTo>
                    <a:pt x="322" y="55"/>
                  </a:lnTo>
                  <a:lnTo>
                    <a:pt x="317" y="57"/>
                  </a:lnTo>
                  <a:lnTo>
                    <a:pt x="311" y="57"/>
                  </a:lnTo>
                  <a:lnTo>
                    <a:pt x="242" y="57"/>
                  </a:lnTo>
                  <a:lnTo>
                    <a:pt x="52" y="383"/>
                  </a:lnTo>
                  <a:lnTo>
                    <a:pt x="52" y="383"/>
                  </a:lnTo>
                  <a:lnTo>
                    <a:pt x="47" y="389"/>
                  </a:lnTo>
                  <a:lnTo>
                    <a:pt x="41" y="394"/>
                  </a:lnTo>
                  <a:lnTo>
                    <a:pt x="35" y="396"/>
                  </a:lnTo>
                  <a:lnTo>
                    <a:pt x="28" y="397"/>
                  </a:lnTo>
                  <a:lnTo>
                    <a:pt x="28" y="3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40" name="Freeform 370">
              <a:extLst>
                <a:ext uri="{FF2B5EF4-FFF2-40B4-BE49-F238E27FC236}">
                  <a16:creationId xmlns:a16="http://schemas.microsoft.com/office/drawing/2014/main" id="{22D57141-7CC4-4400-B54E-6CCF24A27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5850" y="5199063"/>
              <a:ext cx="90488" cy="104775"/>
            </a:xfrm>
            <a:custGeom>
              <a:avLst/>
              <a:gdLst>
                <a:gd name="T0" fmla="*/ 312 w 340"/>
                <a:gd name="T1" fmla="*/ 397 h 397"/>
                <a:gd name="T2" fmla="*/ 312 w 340"/>
                <a:gd name="T3" fmla="*/ 397 h 397"/>
                <a:gd name="T4" fmla="*/ 304 w 340"/>
                <a:gd name="T5" fmla="*/ 396 h 397"/>
                <a:gd name="T6" fmla="*/ 298 w 340"/>
                <a:gd name="T7" fmla="*/ 394 h 397"/>
                <a:gd name="T8" fmla="*/ 292 w 340"/>
                <a:gd name="T9" fmla="*/ 389 h 397"/>
                <a:gd name="T10" fmla="*/ 287 w 340"/>
                <a:gd name="T11" fmla="*/ 383 h 397"/>
                <a:gd name="T12" fmla="*/ 97 w 340"/>
                <a:gd name="T13" fmla="*/ 57 h 397"/>
                <a:gd name="T14" fmla="*/ 28 w 340"/>
                <a:gd name="T15" fmla="*/ 57 h 397"/>
                <a:gd name="T16" fmla="*/ 28 w 340"/>
                <a:gd name="T17" fmla="*/ 57 h 397"/>
                <a:gd name="T18" fmla="*/ 22 w 340"/>
                <a:gd name="T19" fmla="*/ 57 h 397"/>
                <a:gd name="T20" fmla="*/ 17 w 340"/>
                <a:gd name="T21" fmla="*/ 55 h 397"/>
                <a:gd name="T22" fmla="*/ 12 w 340"/>
                <a:gd name="T23" fmla="*/ 53 h 397"/>
                <a:gd name="T24" fmla="*/ 8 w 340"/>
                <a:gd name="T25" fmla="*/ 49 h 397"/>
                <a:gd name="T26" fmla="*/ 5 w 340"/>
                <a:gd name="T27" fmla="*/ 45 h 397"/>
                <a:gd name="T28" fmla="*/ 2 w 340"/>
                <a:gd name="T29" fmla="*/ 40 h 397"/>
                <a:gd name="T30" fmla="*/ 0 w 340"/>
                <a:gd name="T31" fmla="*/ 35 h 397"/>
                <a:gd name="T32" fmla="*/ 0 w 340"/>
                <a:gd name="T33" fmla="*/ 28 h 397"/>
                <a:gd name="T34" fmla="*/ 0 w 340"/>
                <a:gd name="T35" fmla="*/ 28 h 397"/>
                <a:gd name="T36" fmla="*/ 0 w 340"/>
                <a:gd name="T37" fmla="*/ 23 h 397"/>
                <a:gd name="T38" fmla="*/ 2 w 340"/>
                <a:gd name="T39" fmla="*/ 17 h 397"/>
                <a:gd name="T40" fmla="*/ 5 w 340"/>
                <a:gd name="T41" fmla="*/ 13 h 397"/>
                <a:gd name="T42" fmla="*/ 8 w 340"/>
                <a:gd name="T43" fmla="*/ 8 h 397"/>
                <a:gd name="T44" fmla="*/ 12 w 340"/>
                <a:gd name="T45" fmla="*/ 5 h 397"/>
                <a:gd name="T46" fmla="*/ 17 w 340"/>
                <a:gd name="T47" fmla="*/ 2 h 397"/>
                <a:gd name="T48" fmla="*/ 22 w 340"/>
                <a:gd name="T49" fmla="*/ 1 h 397"/>
                <a:gd name="T50" fmla="*/ 28 w 340"/>
                <a:gd name="T51" fmla="*/ 0 h 397"/>
                <a:gd name="T52" fmla="*/ 113 w 340"/>
                <a:gd name="T53" fmla="*/ 0 h 397"/>
                <a:gd name="T54" fmla="*/ 113 w 340"/>
                <a:gd name="T55" fmla="*/ 0 h 397"/>
                <a:gd name="T56" fmla="*/ 120 w 340"/>
                <a:gd name="T57" fmla="*/ 1 h 397"/>
                <a:gd name="T58" fmla="*/ 127 w 340"/>
                <a:gd name="T59" fmla="*/ 4 h 397"/>
                <a:gd name="T60" fmla="*/ 133 w 340"/>
                <a:gd name="T61" fmla="*/ 8 h 397"/>
                <a:gd name="T62" fmla="*/ 137 w 340"/>
                <a:gd name="T63" fmla="*/ 14 h 397"/>
                <a:gd name="T64" fmla="*/ 336 w 340"/>
                <a:gd name="T65" fmla="*/ 355 h 397"/>
                <a:gd name="T66" fmla="*/ 336 w 340"/>
                <a:gd name="T67" fmla="*/ 355 h 397"/>
                <a:gd name="T68" fmla="*/ 338 w 340"/>
                <a:gd name="T69" fmla="*/ 360 h 397"/>
                <a:gd name="T70" fmla="*/ 339 w 340"/>
                <a:gd name="T71" fmla="*/ 365 h 397"/>
                <a:gd name="T72" fmla="*/ 340 w 340"/>
                <a:gd name="T73" fmla="*/ 371 h 397"/>
                <a:gd name="T74" fmla="*/ 339 w 340"/>
                <a:gd name="T75" fmla="*/ 376 h 397"/>
                <a:gd name="T76" fmla="*/ 337 w 340"/>
                <a:gd name="T77" fmla="*/ 381 h 397"/>
                <a:gd name="T78" fmla="*/ 334 w 340"/>
                <a:gd name="T79" fmla="*/ 386 h 397"/>
                <a:gd name="T80" fmla="*/ 330 w 340"/>
                <a:gd name="T81" fmla="*/ 390 h 397"/>
                <a:gd name="T82" fmla="*/ 326 w 340"/>
                <a:gd name="T83" fmla="*/ 393 h 397"/>
                <a:gd name="T84" fmla="*/ 326 w 340"/>
                <a:gd name="T85" fmla="*/ 393 h 397"/>
                <a:gd name="T86" fmla="*/ 319 w 340"/>
                <a:gd name="T87" fmla="*/ 396 h 397"/>
                <a:gd name="T88" fmla="*/ 312 w 340"/>
                <a:gd name="T89" fmla="*/ 397 h 397"/>
                <a:gd name="T90" fmla="*/ 312 w 340"/>
                <a:gd name="T91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0" h="397">
                  <a:moveTo>
                    <a:pt x="312" y="397"/>
                  </a:moveTo>
                  <a:lnTo>
                    <a:pt x="312" y="397"/>
                  </a:lnTo>
                  <a:lnTo>
                    <a:pt x="304" y="396"/>
                  </a:lnTo>
                  <a:lnTo>
                    <a:pt x="298" y="394"/>
                  </a:lnTo>
                  <a:lnTo>
                    <a:pt x="292" y="389"/>
                  </a:lnTo>
                  <a:lnTo>
                    <a:pt x="287" y="383"/>
                  </a:lnTo>
                  <a:lnTo>
                    <a:pt x="97" y="57"/>
                  </a:lnTo>
                  <a:lnTo>
                    <a:pt x="28" y="57"/>
                  </a:lnTo>
                  <a:lnTo>
                    <a:pt x="28" y="57"/>
                  </a:lnTo>
                  <a:lnTo>
                    <a:pt x="22" y="57"/>
                  </a:lnTo>
                  <a:lnTo>
                    <a:pt x="17" y="55"/>
                  </a:lnTo>
                  <a:lnTo>
                    <a:pt x="12" y="53"/>
                  </a:lnTo>
                  <a:lnTo>
                    <a:pt x="8" y="49"/>
                  </a:lnTo>
                  <a:lnTo>
                    <a:pt x="5" y="45"/>
                  </a:lnTo>
                  <a:lnTo>
                    <a:pt x="2" y="40"/>
                  </a:lnTo>
                  <a:lnTo>
                    <a:pt x="0" y="35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5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120" y="1"/>
                  </a:lnTo>
                  <a:lnTo>
                    <a:pt x="127" y="4"/>
                  </a:lnTo>
                  <a:lnTo>
                    <a:pt x="133" y="8"/>
                  </a:lnTo>
                  <a:lnTo>
                    <a:pt x="137" y="14"/>
                  </a:lnTo>
                  <a:lnTo>
                    <a:pt x="336" y="355"/>
                  </a:lnTo>
                  <a:lnTo>
                    <a:pt x="336" y="355"/>
                  </a:lnTo>
                  <a:lnTo>
                    <a:pt x="338" y="360"/>
                  </a:lnTo>
                  <a:lnTo>
                    <a:pt x="339" y="365"/>
                  </a:lnTo>
                  <a:lnTo>
                    <a:pt x="340" y="371"/>
                  </a:lnTo>
                  <a:lnTo>
                    <a:pt x="339" y="376"/>
                  </a:lnTo>
                  <a:lnTo>
                    <a:pt x="337" y="381"/>
                  </a:lnTo>
                  <a:lnTo>
                    <a:pt x="334" y="386"/>
                  </a:lnTo>
                  <a:lnTo>
                    <a:pt x="330" y="390"/>
                  </a:lnTo>
                  <a:lnTo>
                    <a:pt x="326" y="393"/>
                  </a:lnTo>
                  <a:lnTo>
                    <a:pt x="326" y="393"/>
                  </a:lnTo>
                  <a:lnTo>
                    <a:pt x="319" y="396"/>
                  </a:lnTo>
                  <a:lnTo>
                    <a:pt x="312" y="397"/>
                  </a:lnTo>
                  <a:lnTo>
                    <a:pt x="312" y="3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41" name="Freeform 371">
              <a:extLst>
                <a:ext uri="{FF2B5EF4-FFF2-40B4-BE49-F238E27FC236}">
                  <a16:creationId xmlns:a16="http://schemas.microsoft.com/office/drawing/2014/main" id="{B9F26672-DF6F-4080-BDCD-4883FAC21D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70913" y="5168901"/>
              <a:ext cx="104775" cy="104775"/>
            </a:xfrm>
            <a:custGeom>
              <a:avLst/>
              <a:gdLst>
                <a:gd name="T0" fmla="*/ 22 w 398"/>
                <a:gd name="T1" fmla="*/ 393 h 394"/>
                <a:gd name="T2" fmla="*/ 5 w 398"/>
                <a:gd name="T3" fmla="*/ 382 h 394"/>
                <a:gd name="T4" fmla="*/ 0 w 398"/>
                <a:gd name="T5" fmla="*/ 366 h 394"/>
                <a:gd name="T6" fmla="*/ 6 w 398"/>
                <a:gd name="T7" fmla="*/ 309 h 394"/>
                <a:gd name="T8" fmla="*/ 23 w 398"/>
                <a:gd name="T9" fmla="*/ 263 h 394"/>
                <a:gd name="T10" fmla="*/ 53 w 398"/>
                <a:gd name="T11" fmla="*/ 224 h 394"/>
                <a:gd name="T12" fmla="*/ 96 w 398"/>
                <a:gd name="T13" fmla="*/ 194 h 394"/>
                <a:gd name="T14" fmla="*/ 83 w 398"/>
                <a:gd name="T15" fmla="*/ 170 h 394"/>
                <a:gd name="T16" fmla="*/ 75 w 398"/>
                <a:gd name="T17" fmla="*/ 134 h 394"/>
                <a:gd name="T18" fmla="*/ 77 w 398"/>
                <a:gd name="T19" fmla="*/ 99 h 394"/>
                <a:gd name="T20" fmla="*/ 96 w 398"/>
                <a:gd name="T21" fmla="*/ 55 h 394"/>
                <a:gd name="T22" fmla="*/ 129 w 398"/>
                <a:gd name="T23" fmla="*/ 21 h 394"/>
                <a:gd name="T24" fmla="*/ 173 w 398"/>
                <a:gd name="T25" fmla="*/ 2 h 394"/>
                <a:gd name="T26" fmla="*/ 212 w 398"/>
                <a:gd name="T27" fmla="*/ 0 h 394"/>
                <a:gd name="T28" fmla="*/ 258 w 398"/>
                <a:gd name="T29" fmla="*/ 15 h 394"/>
                <a:gd name="T30" fmla="*/ 295 w 398"/>
                <a:gd name="T31" fmla="*/ 46 h 394"/>
                <a:gd name="T32" fmla="*/ 318 w 398"/>
                <a:gd name="T33" fmla="*/ 88 h 394"/>
                <a:gd name="T34" fmla="*/ 323 w 398"/>
                <a:gd name="T35" fmla="*/ 124 h 394"/>
                <a:gd name="T36" fmla="*/ 318 w 398"/>
                <a:gd name="T37" fmla="*/ 162 h 394"/>
                <a:gd name="T38" fmla="*/ 302 w 398"/>
                <a:gd name="T39" fmla="*/ 194 h 394"/>
                <a:gd name="T40" fmla="*/ 335 w 398"/>
                <a:gd name="T41" fmla="*/ 216 h 394"/>
                <a:gd name="T42" fmla="*/ 367 w 398"/>
                <a:gd name="T43" fmla="*/ 253 h 394"/>
                <a:gd name="T44" fmla="*/ 389 w 398"/>
                <a:gd name="T45" fmla="*/ 297 h 394"/>
                <a:gd name="T46" fmla="*/ 398 w 398"/>
                <a:gd name="T47" fmla="*/ 351 h 394"/>
                <a:gd name="T48" fmla="*/ 396 w 398"/>
                <a:gd name="T49" fmla="*/ 377 h 394"/>
                <a:gd name="T50" fmla="*/ 381 w 398"/>
                <a:gd name="T51" fmla="*/ 392 h 394"/>
                <a:gd name="T52" fmla="*/ 58 w 398"/>
                <a:gd name="T53" fmla="*/ 337 h 394"/>
                <a:gd name="T54" fmla="*/ 336 w 398"/>
                <a:gd name="T55" fmla="*/ 318 h 394"/>
                <a:gd name="T56" fmla="*/ 322 w 398"/>
                <a:gd name="T57" fmla="*/ 285 h 394"/>
                <a:gd name="T58" fmla="*/ 299 w 398"/>
                <a:gd name="T59" fmla="*/ 260 h 394"/>
                <a:gd name="T60" fmla="*/ 244 w 398"/>
                <a:gd name="T61" fmla="*/ 231 h 394"/>
                <a:gd name="T62" fmla="*/ 227 w 398"/>
                <a:gd name="T63" fmla="*/ 216 h 394"/>
                <a:gd name="T64" fmla="*/ 227 w 398"/>
                <a:gd name="T65" fmla="*/ 193 h 394"/>
                <a:gd name="T66" fmla="*/ 243 w 398"/>
                <a:gd name="T67" fmla="*/ 176 h 394"/>
                <a:gd name="T68" fmla="*/ 262 w 398"/>
                <a:gd name="T69" fmla="*/ 149 h 394"/>
                <a:gd name="T70" fmla="*/ 266 w 398"/>
                <a:gd name="T71" fmla="*/ 124 h 394"/>
                <a:gd name="T72" fmla="*/ 261 w 398"/>
                <a:gd name="T73" fmla="*/ 98 h 394"/>
                <a:gd name="T74" fmla="*/ 247 w 398"/>
                <a:gd name="T75" fmla="*/ 77 h 394"/>
                <a:gd name="T76" fmla="*/ 225 w 398"/>
                <a:gd name="T77" fmla="*/ 62 h 394"/>
                <a:gd name="T78" fmla="*/ 199 w 398"/>
                <a:gd name="T79" fmla="*/ 57 h 394"/>
                <a:gd name="T80" fmla="*/ 179 w 398"/>
                <a:gd name="T81" fmla="*/ 60 h 394"/>
                <a:gd name="T82" fmla="*/ 155 w 398"/>
                <a:gd name="T83" fmla="*/ 72 h 394"/>
                <a:gd name="T84" fmla="*/ 139 w 398"/>
                <a:gd name="T85" fmla="*/ 92 h 394"/>
                <a:gd name="T86" fmla="*/ 131 w 398"/>
                <a:gd name="T87" fmla="*/ 117 h 394"/>
                <a:gd name="T88" fmla="*/ 133 w 398"/>
                <a:gd name="T89" fmla="*/ 142 h 394"/>
                <a:gd name="T90" fmla="*/ 148 w 398"/>
                <a:gd name="T91" fmla="*/ 170 h 394"/>
                <a:gd name="T92" fmla="*/ 166 w 398"/>
                <a:gd name="T93" fmla="*/ 186 h 394"/>
                <a:gd name="T94" fmla="*/ 172 w 398"/>
                <a:gd name="T95" fmla="*/ 208 h 394"/>
                <a:gd name="T96" fmla="*/ 153 w 398"/>
                <a:gd name="T97" fmla="*/ 231 h 394"/>
                <a:gd name="T98" fmla="*/ 107 w 398"/>
                <a:gd name="T99" fmla="*/ 254 h 394"/>
                <a:gd name="T100" fmla="*/ 81 w 398"/>
                <a:gd name="T101" fmla="*/ 278 h 394"/>
                <a:gd name="T102" fmla="*/ 64 w 398"/>
                <a:gd name="T103" fmla="*/ 309 h 394"/>
                <a:gd name="T104" fmla="*/ 58 w 398"/>
                <a:gd name="T105" fmla="*/ 33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8" h="394">
                  <a:moveTo>
                    <a:pt x="369" y="394"/>
                  </a:moveTo>
                  <a:lnTo>
                    <a:pt x="28" y="394"/>
                  </a:lnTo>
                  <a:lnTo>
                    <a:pt x="28" y="394"/>
                  </a:lnTo>
                  <a:lnTo>
                    <a:pt x="22" y="393"/>
                  </a:lnTo>
                  <a:lnTo>
                    <a:pt x="17" y="392"/>
                  </a:lnTo>
                  <a:lnTo>
                    <a:pt x="12" y="389"/>
                  </a:lnTo>
                  <a:lnTo>
                    <a:pt x="8" y="386"/>
                  </a:lnTo>
                  <a:lnTo>
                    <a:pt x="5" y="382"/>
                  </a:lnTo>
                  <a:lnTo>
                    <a:pt x="2" y="377"/>
                  </a:lnTo>
                  <a:lnTo>
                    <a:pt x="0" y="371"/>
                  </a:lnTo>
                  <a:lnTo>
                    <a:pt x="0" y="366"/>
                  </a:lnTo>
                  <a:lnTo>
                    <a:pt x="0" y="366"/>
                  </a:lnTo>
                  <a:lnTo>
                    <a:pt x="0" y="351"/>
                  </a:lnTo>
                  <a:lnTo>
                    <a:pt x="1" y="336"/>
                  </a:lnTo>
                  <a:lnTo>
                    <a:pt x="3" y="322"/>
                  </a:lnTo>
                  <a:lnTo>
                    <a:pt x="6" y="309"/>
                  </a:lnTo>
                  <a:lnTo>
                    <a:pt x="9" y="297"/>
                  </a:lnTo>
                  <a:lnTo>
                    <a:pt x="13" y="285"/>
                  </a:lnTo>
                  <a:lnTo>
                    <a:pt x="18" y="274"/>
                  </a:lnTo>
                  <a:lnTo>
                    <a:pt x="23" y="263"/>
                  </a:lnTo>
                  <a:lnTo>
                    <a:pt x="30" y="253"/>
                  </a:lnTo>
                  <a:lnTo>
                    <a:pt x="37" y="243"/>
                  </a:lnTo>
                  <a:lnTo>
                    <a:pt x="44" y="233"/>
                  </a:lnTo>
                  <a:lnTo>
                    <a:pt x="53" y="224"/>
                  </a:lnTo>
                  <a:lnTo>
                    <a:pt x="62" y="216"/>
                  </a:lnTo>
                  <a:lnTo>
                    <a:pt x="72" y="208"/>
                  </a:lnTo>
                  <a:lnTo>
                    <a:pt x="84" y="201"/>
                  </a:lnTo>
                  <a:lnTo>
                    <a:pt x="96" y="194"/>
                  </a:lnTo>
                  <a:lnTo>
                    <a:pt x="96" y="194"/>
                  </a:lnTo>
                  <a:lnTo>
                    <a:pt x="91" y="187"/>
                  </a:lnTo>
                  <a:lnTo>
                    <a:pt x="87" y="179"/>
                  </a:lnTo>
                  <a:lnTo>
                    <a:pt x="83" y="170"/>
                  </a:lnTo>
                  <a:lnTo>
                    <a:pt x="80" y="162"/>
                  </a:lnTo>
                  <a:lnTo>
                    <a:pt x="78" y="153"/>
                  </a:lnTo>
                  <a:lnTo>
                    <a:pt x="76" y="144"/>
                  </a:lnTo>
                  <a:lnTo>
                    <a:pt x="75" y="134"/>
                  </a:lnTo>
                  <a:lnTo>
                    <a:pt x="73" y="124"/>
                  </a:lnTo>
                  <a:lnTo>
                    <a:pt x="73" y="124"/>
                  </a:lnTo>
                  <a:lnTo>
                    <a:pt x="75" y="112"/>
                  </a:lnTo>
                  <a:lnTo>
                    <a:pt x="77" y="99"/>
                  </a:lnTo>
                  <a:lnTo>
                    <a:pt x="80" y="88"/>
                  </a:lnTo>
                  <a:lnTo>
                    <a:pt x="84" y="76"/>
                  </a:lnTo>
                  <a:lnTo>
                    <a:pt x="89" y="65"/>
                  </a:lnTo>
                  <a:lnTo>
                    <a:pt x="96" y="55"/>
                  </a:lnTo>
                  <a:lnTo>
                    <a:pt x="103" y="46"/>
                  </a:lnTo>
                  <a:lnTo>
                    <a:pt x="111" y="36"/>
                  </a:lnTo>
                  <a:lnTo>
                    <a:pt x="119" y="28"/>
                  </a:lnTo>
                  <a:lnTo>
                    <a:pt x="129" y="21"/>
                  </a:lnTo>
                  <a:lnTo>
                    <a:pt x="139" y="15"/>
                  </a:lnTo>
                  <a:lnTo>
                    <a:pt x="150" y="9"/>
                  </a:lnTo>
                  <a:lnTo>
                    <a:pt x="161" y="5"/>
                  </a:lnTo>
                  <a:lnTo>
                    <a:pt x="173" y="2"/>
                  </a:lnTo>
                  <a:lnTo>
                    <a:pt x="186" y="0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12" y="0"/>
                  </a:lnTo>
                  <a:lnTo>
                    <a:pt x="224" y="2"/>
                  </a:lnTo>
                  <a:lnTo>
                    <a:pt x="236" y="5"/>
                  </a:lnTo>
                  <a:lnTo>
                    <a:pt x="247" y="9"/>
                  </a:lnTo>
                  <a:lnTo>
                    <a:pt x="258" y="15"/>
                  </a:lnTo>
                  <a:lnTo>
                    <a:pt x="268" y="21"/>
                  </a:lnTo>
                  <a:lnTo>
                    <a:pt x="278" y="28"/>
                  </a:lnTo>
                  <a:lnTo>
                    <a:pt x="287" y="36"/>
                  </a:lnTo>
                  <a:lnTo>
                    <a:pt x="295" y="46"/>
                  </a:lnTo>
                  <a:lnTo>
                    <a:pt x="302" y="55"/>
                  </a:lnTo>
                  <a:lnTo>
                    <a:pt x="309" y="65"/>
                  </a:lnTo>
                  <a:lnTo>
                    <a:pt x="314" y="76"/>
                  </a:lnTo>
                  <a:lnTo>
                    <a:pt x="318" y="88"/>
                  </a:lnTo>
                  <a:lnTo>
                    <a:pt x="321" y="99"/>
                  </a:lnTo>
                  <a:lnTo>
                    <a:pt x="323" y="112"/>
                  </a:lnTo>
                  <a:lnTo>
                    <a:pt x="323" y="124"/>
                  </a:lnTo>
                  <a:lnTo>
                    <a:pt x="323" y="124"/>
                  </a:lnTo>
                  <a:lnTo>
                    <a:pt x="323" y="134"/>
                  </a:lnTo>
                  <a:lnTo>
                    <a:pt x="322" y="144"/>
                  </a:lnTo>
                  <a:lnTo>
                    <a:pt x="320" y="153"/>
                  </a:lnTo>
                  <a:lnTo>
                    <a:pt x="318" y="162"/>
                  </a:lnTo>
                  <a:lnTo>
                    <a:pt x="315" y="170"/>
                  </a:lnTo>
                  <a:lnTo>
                    <a:pt x="311" y="179"/>
                  </a:lnTo>
                  <a:lnTo>
                    <a:pt x="307" y="187"/>
                  </a:lnTo>
                  <a:lnTo>
                    <a:pt x="302" y="194"/>
                  </a:lnTo>
                  <a:lnTo>
                    <a:pt x="302" y="194"/>
                  </a:lnTo>
                  <a:lnTo>
                    <a:pt x="314" y="201"/>
                  </a:lnTo>
                  <a:lnTo>
                    <a:pt x="325" y="208"/>
                  </a:lnTo>
                  <a:lnTo>
                    <a:pt x="335" y="216"/>
                  </a:lnTo>
                  <a:lnTo>
                    <a:pt x="344" y="224"/>
                  </a:lnTo>
                  <a:lnTo>
                    <a:pt x="353" y="233"/>
                  </a:lnTo>
                  <a:lnTo>
                    <a:pt x="360" y="243"/>
                  </a:lnTo>
                  <a:lnTo>
                    <a:pt x="367" y="253"/>
                  </a:lnTo>
                  <a:lnTo>
                    <a:pt x="374" y="263"/>
                  </a:lnTo>
                  <a:lnTo>
                    <a:pt x="380" y="274"/>
                  </a:lnTo>
                  <a:lnTo>
                    <a:pt x="385" y="285"/>
                  </a:lnTo>
                  <a:lnTo>
                    <a:pt x="389" y="297"/>
                  </a:lnTo>
                  <a:lnTo>
                    <a:pt x="392" y="309"/>
                  </a:lnTo>
                  <a:lnTo>
                    <a:pt x="395" y="322"/>
                  </a:lnTo>
                  <a:lnTo>
                    <a:pt x="397" y="336"/>
                  </a:lnTo>
                  <a:lnTo>
                    <a:pt x="398" y="351"/>
                  </a:lnTo>
                  <a:lnTo>
                    <a:pt x="398" y="366"/>
                  </a:lnTo>
                  <a:lnTo>
                    <a:pt x="398" y="366"/>
                  </a:lnTo>
                  <a:lnTo>
                    <a:pt x="398" y="371"/>
                  </a:lnTo>
                  <a:lnTo>
                    <a:pt x="396" y="377"/>
                  </a:lnTo>
                  <a:lnTo>
                    <a:pt x="393" y="382"/>
                  </a:lnTo>
                  <a:lnTo>
                    <a:pt x="390" y="386"/>
                  </a:lnTo>
                  <a:lnTo>
                    <a:pt x="386" y="389"/>
                  </a:lnTo>
                  <a:lnTo>
                    <a:pt x="381" y="392"/>
                  </a:lnTo>
                  <a:lnTo>
                    <a:pt x="375" y="393"/>
                  </a:lnTo>
                  <a:lnTo>
                    <a:pt x="369" y="394"/>
                  </a:lnTo>
                  <a:lnTo>
                    <a:pt x="369" y="394"/>
                  </a:lnTo>
                  <a:close/>
                  <a:moveTo>
                    <a:pt x="58" y="337"/>
                  </a:moveTo>
                  <a:lnTo>
                    <a:pt x="339" y="337"/>
                  </a:lnTo>
                  <a:lnTo>
                    <a:pt x="339" y="337"/>
                  </a:lnTo>
                  <a:lnTo>
                    <a:pt x="338" y="327"/>
                  </a:lnTo>
                  <a:lnTo>
                    <a:pt x="336" y="318"/>
                  </a:lnTo>
                  <a:lnTo>
                    <a:pt x="333" y="309"/>
                  </a:lnTo>
                  <a:lnTo>
                    <a:pt x="330" y="300"/>
                  </a:lnTo>
                  <a:lnTo>
                    <a:pt x="326" y="293"/>
                  </a:lnTo>
                  <a:lnTo>
                    <a:pt x="322" y="285"/>
                  </a:lnTo>
                  <a:lnTo>
                    <a:pt x="317" y="278"/>
                  </a:lnTo>
                  <a:lnTo>
                    <a:pt x="311" y="271"/>
                  </a:lnTo>
                  <a:lnTo>
                    <a:pt x="305" y="265"/>
                  </a:lnTo>
                  <a:lnTo>
                    <a:pt x="299" y="260"/>
                  </a:lnTo>
                  <a:lnTo>
                    <a:pt x="291" y="254"/>
                  </a:lnTo>
                  <a:lnTo>
                    <a:pt x="283" y="249"/>
                  </a:lnTo>
                  <a:lnTo>
                    <a:pt x="264" y="239"/>
                  </a:lnTo>
                  <a:lnTo>
                    <a:pt x="244" y="231"/>
                  </a:lnTo>
                  <a:lnTo>
                    <a:pt x="244" y="231"/>
                  </a:lnTo>
                  <a:lnTo>
                    <a:pt x="237" y="227"/>
                  </a:lnTo>
                  <a:lnTo>
                    <a:pt x="231" y="222"/>
                  </a:lnTo>
                  <a:lnTo>
                    <a:pt x="227" y="216"/>
                  </a:lnTo>
                  <a:lnTo>
                    <a:pt x="225" y="208"/>
                  </a:lnTo>
                  <a:lnTo>
                    <a:pt x="225" y="208"/>
                  </a:lnTo>
                  <a:lnTo>
                    <a:pt x="225" y="200"/>
                  </a:lnTo>
                  <a:lnTo>
                    <a:pt x="227" y="193"/>
                  </a:lnTo>
                  <a:lnTo>
                    <a:pt x="231" y="186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43" y="176"/>
                  </a:lnTo>
                  <a:lnTo>
                    <a:pt x="249" y="170"/>
                  </a:lnTo>
                  <a:lnTo>
                    <a:pt x="254" y="164"/>
                  </a:lnTo>
                  <a:lnTo>
                    <a:pt x="258" y="157"/>
                  </a:lnTo>
                  <a:lnTo>
                    <a:pt x="262" y="149"/>
                  </a:lnTo>
                  <a:lnTo>
                    <a:pt x="264" y="142"/>
                  </a:lnTo>
                  <a:lnTo>
                    <a:pt x="266" y="132"/>
                  </a:lnTo>
                  <a:lnTo>
                    <a:pt x="266" y="124"/>
                  </a:lnTo>
                  <a:lnTo>
                    <a:pt x="266" y="124"/>
                  </a:lnTo>
                  <a:lnTo>
                    <a:pt x="266" y="117"/>
                  </a:lnTo>
                  <a:lnTo>
                    <a:pt x="265" y="111"/>
                  </a:lnTo>
                  <a:lnTo>
                    <a:pt x="263" y="104"/>
                  </a:lnTo>
                  <a:lnTo>
                    <a:pt x="261" y="98"/>
                  </a:lnTo>
                  <a:lnTo>
                    <a:pt x="258" y="92"/>
                  </a:lnTo>
                  <a:lnTo>
                    <a:pt x="255" y="87"/>
                  </a:lnTo>
                  <a:lnTo>
                    <a:pt x="251" y="81"/>
                  </a:lnTo>
                  <a:lnTo>
                    <a:pt x="247" y="77"/>
                  </a:lnTo>
                  <a:lnTo>
                    <a:pt x="242" y="72"/>
                  </a:lnTo>
                  <a:lnTo>
                    <a:pt x="237" y="68"/>
                  </a:lnTo>
                  <a:lnTo>
                    <a:pt x="231" y="65"/>
                  </a:lnTo>
                  <a:lnTo>
                    <a:pt x="225" y="62"/>
                  </a:lnTo>
                  <a:lnTo>
                    <a:pt x="219" y="60"/>
                  </a:lnTo>
                  <a:lnTo>
                    <a:pt x="213" y="58"/>
                  </a:lnTo>
                  <a:lnTo>
                    <a:pt x="206" y="57"/>
                  </a:lnTo>
                  <a:lnTo>
                    <a:pt x="199" y="57"/>
                  </a:lnTo>
                  <a:lnTo>
                    <a:pt x="199" y="57"/>
                  </a:lnTo>
                  <a:lnTo>
                    <a:pt x="192" y="57"/>
                  </a:lnTo>
                  <a:lnTo>
                    <a:pt x="185" y="58"/>
                  </a:lnTo>
                  <a:lnTo>
                    <a:pt x="179" y="60"/>
                  </a:lnTo>
                  <a:lnTo>
                    <a:pt x="172" y="62"/>
                  </a:lnTo>
                  <a:lnTo>
                    <a:pt x="166" y="65"/>
                  </a:lnTo>
                  <a:lnTo>
                    <a:pt x="160" y="68"/>
                  </a:lnTo>
                  <a:lnTo>
                    <a:pt x="155" y="72"/>
                  </a:lnTo>
                  <a:lnTo>
                    <a:pt x="150" y="77"/>
                  </a:lnTo>
                  <a:lnTo>
                    <a:pt x="146" y="81"/>
                  </a:lnTo>
                  <a:lnTo>
                    <a:pt x="142" y="87"/>
                  </a:lnTo>
                  <a:lnTo>
                    <a:pt x="139" y="92"/>
                  </a:lnTo>
                  <a:lnTo>
                    <a:pt x="136" y="98"/>
                  </a:lnTo>
                  <a:lnTo>
                    <a:pt x="134" y="104"/>
                  </a:lnTo>
                  <a:lnTo>
                    <a:pt x="132" y="111"/>
                  </a:lnTo>
                  <a:lnTo>
                    <a:pt x="131" y="117"/>
                  </a:lnTo>
                  <a:lnTo>
                    <a:pt x="131" y="124"/>
                  </a:lnTo>
                  <a:lnTo>
                    <a:pt x="131" y="124"/>
                  </a:lnTo>
                  <a:lnTo>
                    <a:pt x="131" y="133"/>
                  </a:lnTo>
                  <a:lnTo>
                    <a:pt x="133" y="142"/>
                  </a:lnTo>
                  <a:lnTo>
                    <a:pt x="135" y="149"/>
                  </a:lnTo>
                  <a:lnTo>
                    <a:pt x="138" y="157"/>
                  </a:lnTo>
                  <a:lnTo>
                    <a:pt x="143" y="164"/>
                  </a:lnTo>
                  <a:lnTo>
                    <a:pt x="148" y="170"/>
                  </a:lnTo>
                  <a:lnTo>
                    <a:pt x="154" y="176"/>
                  </a:lnTo>
                  <a:lnTo>
                    <a:pt x="160" y="181"/>
                  </a:lnTo>
                  <a:lnTo>
                    <a:pt x="160" y="181"/>
                  </a:lnTo>
                  <a:lnTo>
                    <a:pt x="166" y="186"/>
                  </a:lnTo>
                  <a:lnTo>
                    <a:pt x="170" y="193"/>
                  </a:lnTo>
                  <a:lnTo>
                    <a:pt x="172" y="200"/>
                  </a:lnTo>
                  <a:lnTo>
                    <a:pt x="172" y="208"/>
                  </a:lnTo>
                  <a:lnTo>
                    <a:pt x="172" y="208"/>
                  </a:lnTo>
                  <a:lnTo>
                    <a:pt x="170" y="216"/>
                  </a:lnTo>
                  <a:lnTo>
                    <a:pt x="166" y="222"/>
                  </a:lnTo>
                  <a:lnTo>
                    <a:pt x="160" y="227"/>
                  </a:lnTo>
                  <a:lnTo>
                    <a:pt x="153" y="231"/>
                  </a:lnTo>
                  <a:lnTo>
                    <a:pt x="153" y="231"/>
                  </a:lnTo>
                  <a:lnTo>
                    <a:pt x="133" y="239"/>
                  </a:lnTo>
                  <a:lnTo>
                    <a:pt x="115" y="249"/>
                  </a:lnTo>
                  <a:lnTo>
                    <a:pt x="107" y="254"/>
                  </a:lnTo>
                  <a:lnTo>
                    <a:pt x="99" y="259"/>
                  </a:lnTo>
                  <a:lnTo>
                    <a:pt x="93" y="265"/>
                  </a:lnTo>
                  <a:lnTo>
                    <a:pt x="86" y="271"/>
                  </a:lnTo>
                  <a:lnTo>
                    <a:pt x="81" y="278"/>
                  </a:lnTo>
                  <a:lnTo>
                    <a:pt x="76" y="285"/>
                  </a:lnTo>
                  <a:lnTo>
                    <a:pt x="71" y="293"/>
                  </a:lnTo>
                  <a:lnTo>
                    <a:pt x="67" y="300"/>
                  </a:lnTo>
                  <a:lnTo>
                    <a:pt x="64" y="309"/>
                  </a:lnTo>
                  <a:lnTo>
                    <a:pt x="61" y="318"/>
                  </a:lnTo>
                  <a:lnTo>
                    <a:pt x="59" y="327"/>
                  </a:lnTo>
                  <a:lnTo>
                    <a:pt x="58" y="337"/>
                  </a:lnTo>
                  <a:lnTo>
                    <a:pt x="58" y="3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15F6CEC5-1EFF-45C1-80DE-08F47FCF3D99}"/>
              </a:ext>
            </a:extLst>
          </p:cNvPr>
          <p:cNvGrpSpPr/>
          <p:nvPr/>
        </p:nvGrpSpPr>
        <p:grpSpPr>
          <a:xfrm>
            <a:off x="5120006" y="4428287"/>
            <a:ext cx="398144" cy="398144"/>
            <a:chOff x="2676525" y="2889251"/>
            <a:chExt cx="360363" cy="360363"/>
          </a:xfrm>
          <a:solidFill>
            <a:schemeClr val="bg1"/>
          </a:solidFill>
        </p:grpSpPr>
        <p:sp>
          <p:nvSpPr>
            <p:cNvPr id="143" name="Freeform 1316">
              <a:extLst>
                <a:ext uri="{FF2B5EF4-FFF2-40B4-BE49-F238E27FC236}">
                  <a16:creationId xmlns:a16="http://schemas.microsoft.com/office/drawing/2014/main" id="{5690BCBA-8885-46AC-BD23-CFBC6256EA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76525" y="2889251"/>
              <a:ext cx="360363" cy="360363"/>
            </a:xfrm>
            <a:custGeom>
              <a:avLst/>
              <a:gdLst>
                <a:gd name="T0" fmla="*/ 777 w 1587"/>
                <a:gd name="T1" fmla="*/ 1562 h 1588"/>
                <a:gd name="T2" fmla="*/ 802 w 1587"/>
                <a:gd name="T3" fmla="*/ 1521 h 1588"/>
                <a:gd name="T4" fmla="*/ 1013 w 1587"/>
                <a:gd name="T5" fmla="*/ 1487 h 1588"/>
                <a:gd name="T6" fmla="*/ 1247 w 1587"/>
                <a:gd name="T7" fmla="*/ 1362 h 1588"/>
                <a:gd name="T8" fmla="*/ 1294 w 1587"/>
                <a:gd name="T9" fmla="*/ 1367 h 1588"/>
                <a:gd name="T10" fmla="*/ 1288 w 1587"/>
                <a:gd name="T11" fmla="*/ 1414 h 1588"/>
                <a:gd name="T12" fmla="*/ 1064 w 1587"/>
                <a:gd name="T13" fmla="*/ 1540 h 1588"/>
                <a:gd name="T14" fmla="*/ 810 w 1587"/>
                <a:gd name="T15" fmla="*/ 1588 h 1588"/>
                <a:gd name="T16" fmla="*/ 525 w 1587"/>
                <a:gd name="T17" fmla="*/ 1541 h 1588"/>
                <a:gd name="T18" fmla="*/ 275 w 1587"/>
                <a:gd name="T19" fmla="*/ 1394 h 1588"/>
                <a:gd name="T20" fmla="*/ 177 w 1587"/>
                <a:gd name="T21" fmla="*/ 1278 h 1588"/>
                <a:gd name="T22" fmla="*/ 212 w 1587"/>
                <a:gd name="T23" fmla="*/ 1248 h 1588"/>
                <a:gd name="T24" fmla="*/ 318 w 1587"/>
                <a:gd name="T25" fmla="*/ 1344 h 1588"/>
                <a:gd name="T26" fmla="*/ 547 w 1587"/>
                <a:gd name="T27" fmla="*/ 1478 h 1588"/>
                <a:gd name="T28" fmla="*/ 656 w 1587"/>
                <a:gd name="T29" fmla="*/ 1523 h 1588"/>
                <a:gd name="T30" fmla="*/ 641 w 1587"/>
                <a:gd name="T31" fmla="*/ 1565 h 1588"/>
                <a:gd name="T32" fmla="*/ 1383 w 1587"/>
                <a:gd name="T33" fmla="*/ 1284 h 1588"/>
                <a:gd name="T34" fmla="*/ 1368 w 1587"/>
                <a:gd name="T35" fmla="*/ 1241 h 1588"/>
                <a:gd name="T36" fmla="*/ 1473 w 1587"/>
                <a:gd name="T37" fmla="*/ 1054 h 1588"/>
                <a:gd name="T38" fmla="*/ 1521 w 1587"/>
                <a:gd name="T39" fmla="*/ 794 h 1588"/>
                <a:gd name="T40" fmla="*/ 1554 w 1587"/>
                <a:gd name="T41" fmla="*/ 758 h 1588"/>
                <a:gd name="T42" fmla="*/ 1587 w 1587"/>
                <a:gd name="T43" fmla="*/ 790 h 1588"/>
                <a:gd name="T44" fmla="*/ 1555 w 1587"/>
                <a:gd name="T45" fmla="*/ 1017 h 1588"/>
                <a:gd name="T46" fmla="*/ 1424 w 1587"/>
                <a:gd name="T47" fmla="*/ 1275 h 1588"/>
                <a:gd name="T48" fmla="*/ 105 w 1587"/>
                <a:gd name="T49" fmla="*/ 1158 h 1588"/>
                <a:gd name="T50" fmla="*/ 69 w 1587"/>
                <a:gd name="T51" fmla="*/ 1119 h 1588"/>
                <a:gd name="T52" fmla="*/ 11 w 1587"/>
                <a:gd name="T53" fmla="*/ 927 h 1588"/>
                <a:gd name="T54" fmla="*/ 4 w 1587"/>
                <a:gd name="T55" fmla="*/ 714 h 1588"/>
                <a:gd name="T56" fmla="*/ 41 w 1587"/>
                <a:gd name="T57" fmla="*/ 608 h 1588"/>
                <a:gd name="T58" fmla="*/ 81 w 1587"/>
                <a:gd name="T59" fmla="*/ 634 h 1588"/>
                <a:gd name="T60" fmla="*/ 67 w 1587"/>
                <a:gd name="T61" fmla="*/ 835 h 1588"/>
                <a:gd name="T62" fmla="*/ 141 w 1587"/>
                <a:gd name="T63" fmla="*/ 1117 h 1588"/>
                <a:gd name="T64" fmla="*/ 116 w 1587"/>
                <a:gd name="T65" fmla="*/ 1157 h 1588"/>
                <a:gd name="T66" fmla="*/ 1507 w 1587"/>
                <a:gd name="T67" fmla="*/ 629 h 1588"/>
                <a:gd name="T68" fmla="*/ 1448 w 1587"/>
                <a:gd name="T69" fmla="*/ 476 h 1588"/>
                <a:gd name="T70" fmla="*/ 1290 w 1587"/>
                <a:gd name="T71" fmla="*/ 261 h 1588"/>
                <a:gd name="T72" fmla="*/ 1234 w 1587"/>
                <a:gd name="T73" fmla="*/ 188 h 1588"/>
                <a:gd name="T74" fmla="*/ 1274 w 1587"/>
                <a:gd name="T75" fmla="*/ 165 h 1588"/>
                <a:gd name="T76" fmla="*/ 1422 w 1587"/>
                <a:gd name="T77" fmla="*/ 309 h 1588"/>
                <a:gd name="T78" fmla="*/ 1554 w 1587"/>
                <a:gd name="T79" fmla="*/ 567 h 1588"/>
                <a:gd name="T80" fmla="*/ 1545 w 1587"/>
                <a:gd name="T81" fmla="*/ 636 h 1588"/>
                <a:gd name="T82" fmla="*/ 93 w 1587"/>
                <a:gd name="T83" fmla="*/ 494 h 1588"/>
                <a:gd name="T84" fmla="*/ 78 w 1587"/>
                <a:gd name="T85" fmla="*/ 451 h 1588"/>
                <a:gd name="T86" fmla="*/ 248 w 1587"/>
                <a:gd name="T87" fmla="*/ 217 h 1588"/>
                <a:gd name="T88" fmla="*/ 439 w 1587"/>
                <a:gd name="T89" fmla="*/ 83 h 1588"/>
                <a:gd name="T90" fmla="*/ 479 w 1587"/>
                <a:gd name="T91" fmla="*/ 107 h 1588"/>
                <a:gd name="T92" fmla="*/ 437 w 1587"/>
                <a:gd name="T93" fmla="*/ 159 h 1588"/>
                <a:gd name="T94" fmla="*/ 233 w 1587"/>
                <a:gd name="T95" fmla="*/ 330 h 1588"/>
                <a:gd name="T96" fmla="*/ 131 w 1587"/>
                <a:gd name="T97" fmla="*/ 487 h 1588"/>
                <a:gd name="T98" fmla="*/ 1107 w 1587"/>
                <a:gd name="T99" fmla="*/ 133 h 1588"/>
                <a:gd name="T100" fmla="*/ 924 w 1587"/>
                <a:gd name="T101" fmla="*/ 77 h 1588"/>
                <a:gd name="T102" fmla="*/ 658 w 1587"/>
                <a:gd name="T103" fmla="*/ 78 h 1588"/>
                <a:gd name="T104" fmla="*/ 592 w 1587"/>
                <a:gd name="T105" fmla="*/ 66 h 1588"/>
                <a:gd name="T106" fmla="*/ 609 w 1587"/>
                <a:gd name="T107" fmla="*/ 22 h 1588"/>
                <a:gd name="T108" fmla="*/ 839 w 1587"/>
                <a:gd name="T109" fmla="*/ 1 h 1588"/>
                <a:gd name="T110" fmla="*/ 1121 w 1587"/>
                <a:gd name="T111" fmla="*/ 70 h 1588"/>
                <a:gd name="T112" fmla="*/ 1137 w 1587"/>
                <a:gd name="T113" fmla="*/ 113 h 1588"/>
                <a:gd name="T114" fmla="*/ 1107 w 1587"/>
                <a:gd name="T115" fmla="*/ 133 h 15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87" h="1588">
                  <a:moveTo>
                    <a:pt x="809" y="1588"/>
                  </a:moveTo>
                  <a:lnTo>
                    <a:pt x="809" y="1588"/>
                  </a:lnTo>
                  <a:lnTo>
                    <a:pt x="803" y="1587"/>
                  </a:lnTo>
                  <a:lnTo>
                    <a:pt x="797" y="1584"/>
                  </a:lnTo>
                  <a:lnTo>
                    <a:pt x="792" y="1581"/>
                  </a:lnTo>
                  <a:lnTo>
                    <a:pt x="786" y="1577"/>
                  </a:lnTo>
                  <a:lnTo>
                    <a:pt x="782" y="1573"/>
                  </a:lnTo>
                  <a:lnTo>
                    <a:pt x="779" y="1567"/>
                  </a:lnTo>
                  <a:lnTo>
                    <a:pt x="777" y="1562"/>
                  </a:lnTo>
                  <a:lnTo>
                    <a:pt x="777" y="1554"/>
                  </a:lnTo>
                  <a:lnTo>
                    <a:pt x="777" y="1554"/>
                  </a:lnTo>
                  <a:lnTo>
                    <a:pt x="777" y="1548"/>
                  </a:lnTo>
                  <a:lnTo>
                    <a:pt x="779" y="1542"/>
                  </a:lnTo>
                  <a:lnTo>
                    <a:pt x="782" y="1536"/>
                  </a:lnTo>
                  <a:lnTo>
                    <a:pt x="785" y="1531"/>
                  </a:lnTo>
                  <a:lnTo>
                    <a:pt x="791" y="1526"/>
                  </a:lnTo>
                  <a:lnTo>
                    <a:pt x="796" y="1523"/>
                  </a:lnTo>
                  <a:lnTo>
                    <a:pt x="802" y="1521"/>
                  </a:lnTo>
                  <a:lnTo>
                    <a:pt x="809" y="1521"/>
                  </a:lnTo>
                  <a:lnTo>
                    <a:pt x="809" y="1521"/>
                  </a:lnTo>
                  <a:lnTo>
                    <a:pt x="839" y="1519"/>
                  </a:lnTo>
                  <a:lnTo>
                    <a:pt x="869" y="1517"/>
                  </a:lnTo>
                  <a:lnTo>
                    <a:pt x="898" y="1514"/>
                  </a:lnTo>
                  <a:lnTo>
                    <a:pt x="928" y="1509"/>
                  </a:lnTo>
                  <a:lnTo>
                    <a:pt x="957" y="1503"/>
                  </a:lnTo>
                  <a:lnTo>
                    <a:pt x="985" y="1495"/>
                  </a:lnTo>
                  <a:lnTo>
                    <a:pt x="1013" y="1487"/>
                  </a:lnTo>
                  <a:lnTo>
                    <a:pt x="1041" y="1478"/>
                  </a:lnTo>
                  <a:lnTo>
                    <a:pt x="1069" y="1467"/>
                  </a:lnTo>
                  <a:lnTo>
                    <a:pt x="1096" y="1456"/>
                  </a:lnTo>
                  <a:lnTo>
                    <a:pt x="1123" y="1443"/>
                  </a:lnTo>
                  <a:lnTo>
                    <a:pt x="1149" y="1429"/>
                  </a:lnTo>
                  <a:lnTo>
                    <a:pt x="1174" y="1414"/>
                  </a:lnTo>
                  <a:lnTo>
                    <a:pt x="1199" y="1398"/>
                  </a:lnTo>
                  <a:lnTo>
                    <a:pt x="1223" y="1381"/>
                  </a:lnTo>
                  <a:lnTo>
                    <a:pt x="1247" y="1362"/>
                  </a:lnTo>
                  <a:lnTo>
                    <a:pt x="1247" y="1362"/>
                  </a:lnTo>
                  <a:lnTo>
                    <a:pt x="1253" y="1359"/>
                  </a:lnTo>
                  <a:lnTo>
                    <a:pt x="1259" y="1356"/>
                  </a:lnTo>
                  <a:lnTo>
                    <a:pt x="1266" y="1355"/>
                  </a:lnTo>
                  <a:lnTo>
                    <a:pt x="1272" y="1355"/>
                  </a:lnTo>
                  <a:lnTo>
                    <a:pt x="1278" y="1357"/>
                  </a:lnTo>
                  <a:lnTo>
                    <a:pt x="1283" y="1359"/>
                  </a:lnTo>
                  <a:lnTo>
                    <a:pt x="1289" y="1363"/>
                  </a:lnTo>
                  <a:lnTo>
                    <a:pt x="1294" y="1367"/>
                  </a:lnTo>
                  <a:lnTo>
                    <a:pt x="1294" y="1367"/>
                  </a:lnTo>
                  <a:lnTo>
                    <a:pt x="1298" y="1373"/>
                  </a:lnTo>
                  <a:lnTo>
                    <a:pt x="1300" y="1378"/>
                  </a:lnTo>
                  <a:lnTo>
                    <a:pt x="1301" y="1386"/>
                  </a:lnTo>
                  <a:lnTo>
                    <a:pt x="1301" y="1392"/>
                  </a:lnTo>
                  <a:lnTo>
                    <a:pt x="1300" y="1398"/>
                  </a:lnTo>
                  <a:lnTo>
                    <a:pt x="1297" y="1403"/>
                  </a:lnTo>
                  <a:lnTo>
                    <a:pt x="1294" y="1409"/>
                  </a:lnTo>
                  <a:lnTo>
                    <a:pt x="1288" y="1414"/>
                  </a:lnTo>
                  <a:lnTo>
                    <a:pt x="1288" y="1414"/>
                  </a:lnTo>
                  <a:lnTo>
                    <a:pt x="1263" y="1433"/>
                  </a:lnTo>
                  <a:lnTo>
                    <a:pt x="1236" y="1453"/>
                  </a:lnTo>
                  <a:lnTo>
                    <a:pt x="1209" y="1471"/>
                  </a:lnTo>
                  <a:lnTo>
                    <a:pt x="1181" y="1486"/>
                  </a:lnTo>
                  <a:lnTo>
                    <a:pt x="1153" y="1502"/>
                  </a:lnTo>
                  <a:lnTo>
                    <a:pt x="1124" y="1516"/>
                  </a:lnTo>
                  <a:lnTo>
                    <a:pt x="1094" y="1529"/>
                  </a:lnTo>
                  <a:lnTo>
                    <a:pt x="1064" y="1540"/>
                  </a:lnTo>
                  <a:lnTo>
                    <a:pt x="1034" y="1550"/>
                  </a:lnTo>
                  <a:lnTo>
                    <a:pt x="1003" y="1560"/>
                  </a:lnTo>
                  <a:lnTo>
                    <a:pt x="972" y="1567"/>
                  </a:lnTo>
                  <a:lnTo>
                    <a:pt x="940" y="1574"/>
                  </a:lnTo>
                  <a:lnTo>
                    <a:pt x="908" y="1579"/>
                  </a:lnTo>
                  <a:lnTo>
                    <a:pt x="875" y="1583"/>
                  </a:lnTo>
                  <a:lnTo>
                    <a:pt x="843" y="1585"/>
                  </a:lnTo>
                  <a:lnTo>
                    <a:pt x="810" y="1588"/>
                  </a:lnTo>
                  <a:lnTo>
                    <a:pt x="810" y="1588"/>
                  </a:lnTo>
                  <a:lnTo>
                    <a:pt x="809" y="1588"/>
                  </a:lnTo>
                  <a:lnTo>
                    <a:pt x="809" y="1588"/>
                  </a:lnTo>
                  <a:close/>
                  <a:moveTo>
                    <a:pt x="625" y="1569"/>
                  </a:moveTo>
                  <a:lnTo>
                    <a:pt x="625" y="1569"/>
                  </a:lnTo>
                  <a:lnTo>
                    <a:pt x="618" y="1568"/>
                  </a:lnTo>
                  <a:lnTo>
                    <a:pt x="618" y="1568"/>
                  </a:lnTo>
                  <a:lnTo>
                    <a:pt x="587" y="1560"/>
                  </a:lnTo>
                  <a:lnTo>
                    <a:pt x="556" y="1551"/>
                  </a:lnTo>
                  <a:lnTo>
                    <a:pt x="525" y="1541"/>
                  </a:lnTo>
                  <a:lnTo>
                    <a:pt x="495" y="1529"/>
                  </a:lnTo>
                  <a:lnTo>
                    <a:pt x="465" y="1516"/>
                  </a:lnTo>
                  <a:lnTo>
                    <a:pt x="436" y="1502"/>
                  </a:lnTo>
                  <a:lnTo>
                    <a:pt x="408" y="1487"/>
                  </a:lnTo>
                  <a:lnTo>
                    <a:pt x="380" y="1471"/>
                  </a:lnTo>
                  <a:lnTo>
                    <a:pt x="352" y="1453"/>
                  </a:lnTo>
                  <a:lnTo>
                    <a:pt x="326" y="1434"/>
                  </a:lnTo>
                  <a:lnTo>
                    <a:pt x="300" y="1415"/>
                  </a:lnTo>
                  <a:lnTo>
                    <a:pt x="275" y="1394"/>
                  </a:lnTo>
                  <a:lnTo>
                    <a:pt x="250" y="1372"/>
                  </a:lnTo>
                  <a:lnTo>
                    <a:pt x="228" y="1350"/>
                  </a:lnTo>
                  <a:lnTo>
                    <a:pt x="205" y="1327"/>
                  </a:lnTo>
                  <a:lnTo>
                    <a:pt x="184" y="1302"/>
                  </a:lnTo>
                  <a:lnTo>
                    <a:pt x="184" y="1302"/>
                  </a:lnTo>
                  <a:lnTo>
                    <a:pt x="180" y="1297"/>
                  </a:lnTo>
                  <a:lnTo>
                    <a:pt x="178" y="1290"/>
                  </a:lnTo>
                  <a:lnTo>
                    <a:pt x="177" y="1284"/>
                  </a:lnTo>
                  <a:lnTo>
                    <a:pt x="177" y="1278"/>
                  </a:lnTo>
                  <a:lnTo>
                    <a:pt x="178" y="1272"/>
                  </a:lnTo>
                  <a:lnTo>
                    <a:pt x="180" y="1266"/>
                  </a:lnTo>
                  <a:lnTo>
                    <a:pt x="183" y="1260"/>
                  </a:lnTo>
                  <a:lnTo>
                    <a:pt x="188" y="1255"/>
                  </a:lnTo>
                  <a:lnTo>
                    <a:pt x="188" y="1255"/>
                  </a:lnTo>
                  <a:lnTo>
                    <a:pt x="194" y="1251"/>
                  </a:lnTo>
                  <a:lnTo>
                    <a:pt x="200" y="1249"/>
                  </a:lnTo>
                  <a:lnTo>
                    <a:pt x="206" y="1248"/>
                  </a:lnTo>
                  <a:lnTo>
                    <a:pt x="212" y="1248"/>
                  </a:lnTo>
                  <a:lnTo>
                    <a:pt x="218" y="1249"/>
                  </a:lnTo>
                  <a:lnTo>
                    <a:pt x="225" y="1251"/>
                  </a:lnTo>
                  <a:lnTo>
                    <a:pt x="230" y="1255"/>
                  </a:lnTo>
                  <a:lnTo>
                    <a:pt x="235" y="1259"/>
                  </a:lnTo>
                  <a:lnTo>
                    <a:pt x="235" y="1259"/>
                  </a:lnTo>
                  <a:lnTo>
                    <a:pt x="255" y="1282"/>
                  </a:lnTo>
                  <a:lnTo>
                    <a:pt x="275" y="1304"/>
                  </a:lnTo>
                  <a:lnTo>
                    <a:pt x="296" y="1325"/>
                  </a:lnTo>
                  <a:lnTo>
                    <a:pt x="318" y="1344"/>
                  </a:lnTo>
                  <a:lnTo>
                    <a:pt x="342" y="1363"/>
                  </a:lnTo>
                  <a:lnTo>
                    <a:pt x="364" y="1382"/>
                  </a:lnTo>
                  <a:lnTo>
                    <a:pt x="389" y="1398"/>
                  </a:lnTo>
                  <a:lnTo>
                    <a:pt x="414" y="1414"/>
                  </a:lnTo>
                  <a:lnTo>
                    <a:pt x="440" y="1429"/>
                  </a:lnTo>
                  <a:lnTo>
                    <a:pt x="466" y="1443"/>
                  </a:lnTo>
                  <a:lnTo>
                    <a:pt x="493" y="1456"/>
                  </a:lnTo>
                  <a:lnTo>
                    <a:pt x="520" y="1467"/>
                  </a:lnTo>
                  <a:lnTo>
                    <a:pt x="547" y="1478"/>
                  </a:lnTo>
                  <a:lnTo>
                    <a:pt x="575" y="1488"/>
                  </a:lnTo>
                  <a:lnTo>
                    <a:pt x="603" y="1496"/>
                  </a:lnTo>
                  <a:lnTo>
                    <a:pt x="632" y="1503"/>
                  </a:lnTo>
                  <a:lnTo>
                    <a:pt x="632" y="1503"/>
                  </a:lnTo>
                  <a:lnTo>
                    <a:pt x="639" y="1506"/>
                  </a:lnTo>
                  <a:lnTo>
                    <a:pt x="645" y="1509"/>
                  </a:lnTo>
                  <a:lnTo>
                    <a:pt x="649" y="1513"/>
                  </a:lnTo>
                  <a:lnTo>
                    <a:pt x="653" y="1518"/>
                  </a:lnTo>
                  <a:lnTo>
                    <a:pt x="656" y="1523"/>
                  </a:lnTo>
                  <a:lnTo>
                    <a:pt x="657" y="1530"/>
                  </a:lnTo>
                  <a:lnTo>
                    <a:pt x="658" y="1536"/>
                  </a:lnTo>
                  <a:lnTo>
                    <a:pt x="657" y="1543"/>
                  </a:lnTo>
                  <a:lnTo>
                    <a:pt x="657" y="1543"/>
                  </a:lnTo>
                  <a:lnTo>
                    <a:pt x="655" y="1548"/>
                  </a:lnTo>
                  <a:lnTo>
                    <a:pt x="653" y="1553"/>
                  </a:lnTo>
                  <a:lnTo>
                    <a:pt x="650" y="1558"/>
                  </a:lnTo>
                  <a:lnTo>
                    <a:pt x="646" y="1562"/>
                  </a:lnTo>
                  <a:lnTo>
                    <a:pt x="641" y="1565"/>
                  </a:lnTo>
                  <a:lnTo>
                    <a:pt x="636" y="1567"/>
                  </a:lnTo>
                  <a:lnTo>
                    <a:pt x="630" y="1568"/>
                  </a:lnTo>
                  <a:lnTo>
                    <a:pt x="625" y="1569"/>
                  </a:lnTo>
                  <a:lnTo>
                    <a:pt x="625" y="1569"/>
                  </a:lnTo>
                  <a:close/>
                  <a:moveTo>
                    <a:pt x="1398" y="1288"/>
                  </a:moveTo>
                  <a:lnTo>
                    <a:pt x="1398" y="1288"/>
                  </a:lnTo>
                  <a:lnTo>
                    <a:pt x="1393" y="1288"/>
                  </a:lnTo>
                  <a:lnTo>
                    <a:pt x="1388" y="1286"/>
                  </a:lnTo>
                  <a:lnTo>
                    <a:pt x="1383" y="1284"/>
                  </a:lnTo>
                  <a:lnTo>
                    <a:pt x="1377" y="1281"/>
                  </a:lnTo>
                  <a:lnTo>
                    <a:pt x="1377" y="1281"/>
                  </a:lnTo>
                  <a:lnTo>
                    <a:pt x="1373" y="1277"/>
                  </a:lnTo>
                  <a:lnTo>
                    <a:pt x="1369" y="1272"/>
                  </a:lnTo>
                  <a:lnTo>
                    <a:pt x="1366" y="1266"/>
                  </a:lnTo>
                  <a:lnTo>
                    <a:pt x="1365" y="1259"/>
                  </a:lnTo>
                  <a:lnTo>
                    <a:pt x="1365" y="1253"/>
                  </a:lnTo>
                  <a:lnTo>
                    <a:pt x="1366" y="1247"/>
                  </a:lnTo>
                  <a:lnTo>
                    <a:pt x="1368" y="1241"/>
                  </a:lnTo>
                  <a:lnTo>
                    <a:pt x="1371" y="1236"/>
                  </a:lnTo>
                  <a:lnTo>
                    <a:pt x="1371" y="1236"/>
                  </a:lnTo>
                  <a:lnTo>
                    <a:pt x="1390" y="1211"/>
                  </a:lnTo>
                  <a:lnTo>
                    <a:pt x="1406" y="1186"/>
                  </a:lnTo>
                  <a:lnTo>
                    <a:pt x="1422" y="1161"/>
                  </a:lnTo>
                  <a:lnTo>
                    <a:pt x="1436" y="1135"/>
                  </a:lnTo>
                  <a:lnTo>
                    <a:pt x="1450" y="1108"/>
                  </a:lnTo>
                  <a:lnTo>
                    <a:pt x="1461" y="1081"/>
                  </a:lnTo>
                  <a:lnTo>
                    <a:pt x="1473" y="1054"/>
                  </a:lnTo>
                  <a:lnTo>
                    <a:pt x="1483" y="1026"/>
                  </a:lnTo>
                  <a:lnTo>
                    <a:pt x="1491" y="999"/>
                  </a:lnTo>
                  <a:lnTo>
                    <a:pt x="1500" y="971"/>
                  </a:lnTo>
                  <a:lnTo>
                    <a:pt x="1506" y="942"/>
                  </a:lnTo>
                  <a:lnTo>
                    <a:pt x="1511" y="913"/>
                  </a:lnTo>
                  <a:lnTo>
                    <a:pt x="1515" y="884"/>
                  </a:lnTo>
                  <a:lnTo>
                    <a:pt x="1518" y="854"/>
                  </a:lnTo>
                  <a:lnTo>
                    <a:pt x="1520" y="824"/>
                  </a:lnTo>
                  <a:lnTo>
                    <a:pt x="1521" y="794"/>
                  </a:lnTo>
                  <a:lnTo>
                    <a:pt x="1521" y="794"/>
                  </a:lnTo>
                  <a:lnTo>
                    <a:pt x="1521" y="786"/>
                  </a:lnTo>
                  <a:lnTo>
                    <a:pt x="1523" y="780"/>
                  </a:lnTo>
                  <a:lnTo>
                    <a:pt x="1526" y="774"/>
                  </a:lnTo>
                  <a:lnTo>
                    <a:pt x="1531" y="769"/>
                  </a:lnTo>
                  <a:lnTo>
                    <a:pt x="1536" y="765"/>
                  </a:lnTo>
                  <a:lnTo>
                    <a:pt x="1541" y="761"/>
                  </a:lnTo>
                  <a:lnTo>
                    <a:pt x="1547" y="759"/>
                  </a:lnTo>
                  <a:lnTo>
                    <a:pt x="1554" y="758"/>
                  </a:lnTo>
                  <a:lnTo>
                    <a:pt x="1554" y="758"/>
                  </a:lnTo>
                  <a:lnTo>
                    <a:pt x="1561" y="759"/>
                  </a:lnTo>
                  <a:lnTo>
                    <a:pt x="1567" y="761"/>
                  </a:lnTo>
                  <a:lnTo>
                    <a:pt x="1572" y="764"/>
                  </a:lnTo>
                  <a:lnTo>
                    <a:pt x="1577" y="768"/>
                  </a:lnTo>
                  <a:lnTo>
                    <a:pt x="1581" y="772"/>
                  </a:lnTo>
                  <a:lnTo>
                    <a:pt x="1584" y="778"/>
                  </a:lnTo>
                  <a:lnTo>
                    <a:pt x="1586" y="783"/>
                  </a:lnTo>
                  <a:lnTo>
                    <a:pt x="1587" y="790"/>
                  </a:lnTo>
                  <a:lnTo>
                    <a:pt x="1587" y="794"/>
                  </a:lnTo>
                  <a:lnTo>
                    <a:pt x="1587" y="794"/>
                  </a:lnTo>
                  <a:lnTo>
                    <a:pt x="1586" y="827"/>
                  </a:lnTo>
                  <a:lnTo>
                    <a:pt x="1584" y="859"/>
                  </a:lnTo>
                  <a:lnTo>
                    <a:pt x="1581" y="891"/>
                  </a:lnTo>
                  <a:lnTo>
                    <a:pt x="1576" y="923"/>
                  </a:lnTo>
                  <a:lnTo>
                    <a:pt x="1571" y="955"/>
                  </a:lnTo>
                  <a:lnTo>
                    <a:pt x="1564" y="986"/>
                  </a:lnTo>
                  <a:lnTo>
                    <a:pt x="1555" y="1017"/>
                  </a:lnTo>
                  <a:lnTo>
                    <a:pt x="1545" y="1048"/>
                  </a:lnTo>
                  <a:lnTo>
                    <a:pt x="1535" y="1078"/>
                  </a:lnTo>
                  <a:lnTo>
                    <a:pt x="1522" y="1108"/>
                  </a:lnTo>
                  <a:lnTo>
                    <a:pt x="1509" y="1137"/>
                  </a:lnTo>
                  <a:lnTo>
                    <a:pt x="1494" y="1166"/>
                  </a:lnTo>
                  <a:lnTo>
                    <a:pt x="1479" y="1194"/>
                  </a:lnTo>
                  <a:lnTo>
                    <a:pt x="1461" y="1222"/>
                  </a:lnTo>
                  <a:lnTo>
                    <a:pt x="1444" y="1249"/>
                  </a:lnTo>
                  <a:lnTo>
                    <a:pt x="1424" y="1275"/>
                  </a:lnTo>
                  <a:lnTo>
                    <a:pt x="1424" y="1275"/>
                  </a:lnTo>
                  <a:lnTo>
                    <a:pt x="1419" y="1281"/>
                  </a:lnTo>
                  <a:lnTo>
                    <a:pt x="1413" y="1285"/>
                  </a:lnTo>
                  <a:lnTo>
                    <a:pt x="1405" y="1287"/>
                  </a:lnTo>
                  <a:lnTo>
                    <a:pt x="1398" y="1288"/>
                  </a:lnTo>
                  <a:lnTo>
                    <a:pt x="1398" y="1288"/>
                  </a:lnTo>
                  <a:close/>
                  <a:moveTo>
                    <a:pt x="109" y="1158"/>
                  </a:moveTo>
                  <a:lnTo>
                    <a:pt x="109" y="1158"/>
                  </a:lnTo>
                  <a:lnTo>
                    <a:pt x="105" y="1158"/>
                  </a:lnTo>
                  <a:lnTo>
                    <a:pt x="99" y="1157"/>
                  </a:lnTo>
                  <a:lnTo>
                    <a:pt x="95" y="1155"/>
                  </a:lnTo>
                  <a:lnTo>
                    <a:pt x="91" y="1153"/>
                  </a:lnTo>
                  <a:lnTo>
                    <a:pt x="88" y="1151"/>
                  </a:lnTo>
                  <a:lnTo>
                    <a:pt x="84" y="1148"/>
                  </a:lnTo>
                  <a:lnTo>
                    <a:pt x="82" y="1143"/>
                  </a:lnTo>
                  <a:lnTo>
                    <a:pt x="79" y="1139"/>
                  </a:lnTo>
                  <a:lnTo>
                    <a:pt x="79" y="1139"/>
                  </a:lnTo>
                  <a:lnTo>
                    <a:pt x="69" y="1119"/>
                  </a:lnTo>
                  <a:lnTo>
                    <a:pt x="60" y="1098"/>
                  </a:lnTo>
                  <a:lnTo>
                    <a:pt x="52" y="1077"/>
                  </a:lnTo>
                  <a:lnTo>
                    <a:pt x="44" y="1057"/>
                  </a:lnTo>
                  <a:lnTo>
                    <a:pt x="37" y="1036"/>
                  </a:lnTo>
                  <a:lnTo>
                    <a:pt x="31" y="1014"/>
                  </a:lnTo>
                  <a:lnTo>
                    <a:pt x="25" y="992"/>
                  </a:lnTo>
                  <a:lnTo>
                    <a:pt x="20" y="972"/>
                  </a:lnTo>
                  <a:lnTo>
                    <a:pt x="16" y="950"/>
                  </a:lnTo>
                  <a:lnTo>
                    <a:pt x="11" y="927"/>
                  </a:lnTo>
                  <a:lnTo>
                    <a:pt x="7" y="905"/>
                  </a:lnTo>
                  <a:lnTo>
                    <a:pt x="5" y="884"/>
                  </a:lnTo>
                  <a:lnTo>
                    <a:pt x="3" y="861"/>
                  </a:lnTo>
                  <a:lnTo>
                    <a:pt x="1" y="839"/>
                  </a:lnTo>
                  <a:lnTo>
                    <a:pt x="0" y="816"/>
                  </a:lnTo>
                  <a:lnTo>
                    <a:pt x="0" y="794"/>
                  </a:lnTo>
                  <a:lnTo>
                    <a:pt x="0" y="794"/>
                  </a:lnTo>
                  <a:lnTo>
                    <a:pt x="1" y="753"/>
                  </a:lnTo>
                  <a:lnTo>
                    <a:pt x="4" y="714"/>
                  </a:lnTo>
                  <a:lnTo>
                    <a:pt x="9" y="673"/>
                  </a:lnTo>
                  <a:lnTo>
                    <a:pt x="16" y="634"/>
                  </a:lnTo>
                  <a:lnTo>
                    <a:pt x="16" y="634"/>
                  </a:lnTo>
                  <a:lnTo>
                    <a:pt x="18" y="628"/>
                  </a:lnTo>
                  <a:lnTo>
                    <a:pt x="21" y="623"/>
                  </a:lnTo>
                  <a:lnTo>
                    <a:pt x="25" y="618"/>
                  </a:lnTo>
                  <a:lnTo>
                    <a:pt x="30" y="613"/>
                  </a:lnTo>
                  <a:lnTo>
                    <a:pt x="35" y="610"/>
                  </a:lnTo>
                  <a:lnTo>
                    <a:pt x="41" y="608"/>
                  </a:lnTo>
                  <a:lnTo>
                    <a:pt x="48" y="608"/>
                  </a:lnTo>
                  <a:lnTo>
                    <a:pt x="55" y="608"/>
                  </a:lnTo>
                  <a:lnTo>
                    <a:pt x="55" y="608"/>
                  </a:lnTo>
                  <a:lnTo>
                    <a:pt x="61" y="610"/>
                  </a:lnTo>
                  <a:lnTo>
                    <a:pt x="67" y="613"/>
                  </a:lnTo>
                  <a:lnTo>
                    <a:pt x="71" y="618"/>
                  </a:lnTo>
                  <a:lnTo>
                    <a:pt x="76" y="623"/>
                  </a:lnTo>
                  <a:lnTo>
                    <a:pt x="79" y="628"/>
                  </a:lnTo>
                  <a:lnTo>
                    <a:pt x="81" y="634"/>
                  </a:lnTo>
                  <a:lnTo>
                    <a:pt x="82" y="640"/>
                  </a:lnTo>
                  <a:lnTo>
                    <a:pt x="81" y="648"/>
                  </a:lnTo>
                  <a:lnTo>
                    <a:pt x="81" y="648"/>
                  </a:lnTo>
                  <a:lnTo>
                    <a:pt x="75" y="684"/>
                  </a:lnTo>
                  <a:lnTo>
                    <a:pt x="69" y="720"/>
                  </a:lnTo>
                  <a:lnTo>
                    <a:pt x="67" y="756"/>
                  </a:lnTo>
                  <a:lnTo>
                    <a:pt x="66" y="794"/>
                  </a:lnTo>
                  <a:lnTo>
                    <a:pt x="66" y="794"/>
                  </a:lnTo>
                  <a:lnTo>
                    <a:pt x="67" y="835"/>
                  </a:lnTo>
                  <a:lnTo>
                    <a:pt x="70" y="876"/>
                  </a:lnTo>
                  <a:lnTo>
                    <a:pt x="77" y="917"/>
                  </a:lnTo>
                  <a:lnTo>
                    <a:pt x="84" y="956"/>
                  </a:lnTo>
                  <a:lnTo>
                    <a:pt x="94" y="995"/>
                  </a:lnTo>
                  <a:lnTo>
                    <a:pt x="107" y="1035"/>
                  </a:lnTo>
                  <a:lnTo>
                    <a:pt x="121" y="1073"/>
                  </a:lnTo>
                  <a:lnTo>
                    <a:pt x="139" y="1110"/>
                  </a:lnTo>
                  <a:lnTo>
                    <a:pt x="139" y="1110"/>
                  </a:lnTo>
                  <a:lnTo>
                    <a:pt x="141" y="1117"/>
                  </a:lnTo>
                  <a:lnTo>
                    <a:pt x="142" y="1123"/>
                  </a:lnTo>
                  <a:lnTo>
                    <a:pt x="142" y="1129"/>
                  </a:lnTo>
                  <a:lnTo>
                    <a:pt x="140" y="1135"/>
                  </a:lnTo>
                  <a:lnTo>
                    <a:pt x="138" y="1141"/>
                  </a:lnTo>
                  <a:lnTo>
                    <a:pt x="133" y="1147"/>
                  </a:lnTo>
                  <a:lnTo>
                    <a:pt x="128" y="1151"/>
                  </a:lnTo>
                  <a:lnTo>
                    <a:pt x="123" y="1155"/>
                  </a:lnTo>
                  <a:lnTo>
                    <a:pt x="123" y="1155"/>
                  </a:lnTo>
                  <a:lnTo>
                    <a:pt x="116" y="1157"/>
                  </a:lnTo>
                  <a:lnTo>
                    <a:pt x="109" y="1158"/>
                  </a:lnTo>
                  <a:lnTo>
                    <a:pt x="109" y="1158"/>
                  </a:lnTo>
                  <a:close/>
                  <a:moveTo>
                    <a:pt x="1531" y="639"/>
                  </a:moveTo>
                  <a:lnTo>
                    <a:pt x="1531" y="639"/>
                  </a:lnTo>
                  <a:lnTo>
                    <a:pt x="1525" y="638"/>
                  </a:lnTo>
                  <a:lnTo>
                    <a:pt x="1520" y="637"/>
                  </a:lnTo>
                  <a:lnTo>
                    <a:pt x="1515" y="635"/>
                  </a:lnTo>
                  <a:lnTo>
                    <a:pt x="1511" y="632"/>
                  </a:lnTo>
                  <a:lnTo>
                    <a:pt x="1507" y="629"/>
                  </a:lnTo>
                  <a:lnTo>
                    <a:pt x="1504" y="625"/>
                  </a:lnTo>
                  <a:lnTo>
                    <a:pt x="1501" y="620"/>
                  </a:lnTo>
                  <a:lnTo>
                    <a:pt x="1498" y="614"/>
                  </a:lnTo>
                  <a:lnTo>
                    <a:pt x="1498" y="614"/>
                  </a:lnTo>
                  <a:lnTo>
                    <a:pt x="1491" y="586"/>
                  </a:lnTo>
                  <a:lnTo>
                    <a:pt x="1482" y="558"/>
                  </a:lnTo>
                  <a:lnTo>
                    <a:pt x="1472" y="530"/>
                  </a:lnTo>
                  <a:lnTo>
                    <a:pt x="1460" y="503"/>
                  </a:lnTo>
                  <a:lnTo>
                    <a:pt x="1448" y="476"/>
                  </a:lnTo>
                  <a:lnTo>
                    <a:pt x="1434" y="449"/>
                  </a:lnTo>
                  <a:lnTo>
                    <a:pt x="1420" y="423"/>
                  </a:lnTo>
                  <a:lnTo>
                    <a:pt x="1404" y="398"/>
                  </a:lnTo>
                  <a:lnTo>
                    <a:pt x="1388" y="373"/>
                  </a:lnTo>
                  <a:lnTo>
                    <a:pt x="1370" y="349"/>
                  </a:lnTo>
                  <a:lnTo>
                    <a:pt x="1352" y="327"/>
                  </a:lnTo>
                  <a:lnTo>
                    <a:pt x="1332" y="304"/>
                  </a:lnTo>
                  <a:lnTo>
                    <a:pt x="1311" y="282"/>
                  </a:lnTo>
                  <a:lnTo>
                    <a:pt x="1290" y="261"/>
                  </a:lnTo>
                  <a:lnTo>
                    <a:pt x="1268" y="242"/>
                  </a:lnTo>
                  <a:lnTo>
                    <a:pt x="1245" y="223"/>
                  </a:lnTo>
                  <a:lnTo>
                    <a:pt x="1245" y="223"/>
                  </a:lnTo>
                  <a:lnTo>
                    <a:pt x="1240" y="218"/>
                  </a:lnTo>
                  <a:lnTo>
                    <a:pt x="1237" y="213"/>
                  </a:lnTo>
                  <a:lnTo>
                    <a:pt x="1234" y="207"/>
                  </a:lnTo>
                  <a:lnTo>
                    <a:pt x="1233" y="200"/>
                  </a:lnTo>
                  <a:lnTo>
                    <a:pt x="1233" y="194"/>
                  </a:lnTo>
                  <a:lnTo>
                    <a:pt x="1234" y="188"/>
                  </a:lnTo>
                  <a:lnTo>
                    <a:pt x="1236" y="182"/>
                  </a:lnTo>
                  <a:lnTo>
                    <a:pt x="1240" y="177"/>
                  </a:lnTo>
                  <a:lnTo>
                    <a:pt x="1240" y="177"/>
                  </a:lnTo>
                  <a:lnTo>
                    <a:pt x="1244" y="171"/>
                  </a:lnTo>
                  <a:lnTo>
                    <a:pt x="1250" y="168"/>
                  </a:lnTo>
                  <a:lnTo>
                    <a:pt x="1255" y="165"/>
                  </a:lnTo>
                  <a:lnTo>
                    <a:pt x="1262" y="164"/>
                  </a:lnTo>
                  <a:lnTo>
                    <a:pt x="1268" y="164"/>
                  </a:lnTo>
                  <a:lnTo>
                    <a:pt x="1274" y="165"/>
                  </a:lnTo>
                  <a:lnTo>
                    <a:pt x="1280" y="167"/>
                  </a:lnTo>
                  <a:lnTo>
                    <a:pt x="1286" y="171"/>
                  </a:lnTo>
                  <a:lnTo>
                    <a:pt x="1286" y="171"/>
                  </a:lnTo>
                  <a:lnTo>
                    <a:pt x="1311" y="192"/>
                  </a:lnTo>
                  <a:lnTo>
                    <a:pt x="1335" y="214"/>
                  </a:lnTo>
                  <a:lnTo>
                    <a:pt x="1359" y="236"/>
                  </a:lnTo>
                  <a:lnTo>
                    <a:pt x="1381" y="259"/>
                  </a:lnTo>
                  <a:lnTo>
                    <a:pt x="1402" y="284"/>
                  </a:lnTo>
                  <a:lnTo>
                    <a:pt x="1422" y="309"/>
                  </a:lnTo>
                  <a:lnTo>
                    <a:pt x="1442" y="335"/>
                  </a:lnTo>
                  <a:lnTo>
                    <a:pt x="1459" y="362"/>
                  </a:lnTo>
                  <a:lnTo>
                    <a:pt x="1477" y="390"/>
                  </a:lnTo>
                  <a:lnTo>
                    <a:pt x="1492" y="418"/>
                  </a:lnTo>
                  <a:lnTo>
                    <a:pt x="1507" y="447"/>
                  </a:lnTo>
                  <a:lnTo>
                    <a:pt x="1521" y="476"/>
                  </a:lnTo>
                  <a:lnTo>
                    <a:pt x="1534" y="506"/>
                  </a:lnTo>
                  <a:lnTo>
                    <a:pt x="1544" y="536"/>
                  </a:lnTo>
                  <a:lnTo>
                    <a:pt x="1554" y="567"/>
                  </a:lnTo>
                  <a:lnTo>
                    <a:pt x="1563" y="598"/>
                  </a:lnTo>
                  <a:lnTo>
                    <a:pt x="1563" y="598"/>
                  </a:lnTo>
                  <a:lnTo>
                    <a:pt x="1564" y="604"/>
                  </a:lnTo>
                  <a:lnTo>
                    <a:pt x="1564" y="611"/>
                  </a:lnTo>
                  <a:lnTo>
                    <a:pt x="1562" y="618"/>
                  </a:lnTo>
                  <a:lnTo>
                    <a:pt x="1560" y="623"/>
                  </a:lnTo>
                  <a:lnTo>
                    <a:pt x="1555" y="628"/>
                  </a:lnTo>
                  <a:lnTo>
                    <a:pt x="1550" y="632"/>
                  </a:lnTo>
                  <a:lnTo>
                    <a:pt x="1545" y="636"/>
                  </a:lnTo>
                  <a:lnTo>
                    <a:pt x="1539" y="638"/>
                  </a:lnTo>
                  <a:lnTo>
                    <a:pt x="1539" y="638"/>
                  </a:lnTo>
                  <a:lnTo>
                    <a:pt x="1531" y="639"/>
                  </a:lnTo>
                  <a:lnTo>
                    <a:pt x="1531" y="639"/>
                  </a:lnTo>
                  <a:close/>
                  <a:moveTo>
                    <a:pt x="108" y="498"/>
                  </a:moveTo>
                  <a:lnTo>
                    <a:pt x="108" y="498"/>
                  </a:lnTo>
                  <a:lnTo>
                    <a:pt x="100" y="498"/>
                  </a:lnTo>
                  <a:lnTo>
                    <a:pt x="93" y="494"/>
                  </a:lnTo>
                  <a:lnTo>
                    <a:pt x="93" y="494"/>
                  </a:lnTo>
                  <a:lnTo>
                    <a:pt x="87" y="491"/>
                  </a:lnTo>
                  <a:lnTo>
                    <a:pt x="83" y="487"/>
                  </a:lnTo>
                  <a:lnTo>
                    <a:pt x="79" y="482"/>
                  </a:lnTo>
                  <a:lnTo>
                    <a:pt x="77" y="476"/>
                  </a:lnTo>
                  <a:lnTo>
                    <a:pt x="75" y="470"/>
                  </a:lnTo>
                  <a:lnTo>
                    <a:pt x="75" y="463"/>
                  </a:lnTo>
                  <a:lnTo>
                    <a:pt x="76" y="457"/>
                  </a:lnTo>
                  <a:lnTo>
                    <a:pt x="78" y="451"/>
                  </a:lnTo>
                  <a:lnTo>
                    <a:pt x="78" y="451"/>
                  </a:lnTo>
                  <a:lnTo>
                    <a:pt x="92" y="422"/>
                  </a:lnTo>
                  <a:lnTo>
                    <a:pt x="108" y="393"/>
                  </a:lnTo>
                  <a:lnTo>
                    <a:pt x="125" y="366"/>
                  </a:lnTo>
                  <a:lnTo>
                    <a:pt x="143" y="339"/>
                  </a:lnTo>
                  <a:lnTo>
                    <a:pt x="161" y="313"/>
                  </a:lnTo>
                  <a:lnTo>
                    <a:pt x="182" y="287"/>
                  </a:lnTo>
                  <a:lnTo>
                    <a:pt x="203" y="264"/>
                  </a:lnTo>
                  <a:lnTo>
                    <a:pt x="226" y="240"/>
                  </a:lnTo>
                  <a:lnTo>
                    <a:pt x="248" y="217"/>
                  </a:lnTo>
                  <a:lnTo>
                    <a:pt x="272" y="195"/>
                  </a:lnTo>
                  <a:lnTo>
                    <a:pt x="297" y="175"/>
                  </a:lnTo>
                  <a:lnTo>
                    <a:pt x="323" y="155"/>
                  </a:lnTo>
                  <a:lnTo>
                    <a:pt x="349" y="136"/>
                  </a:lnTo>
                  <a:lnTo>
                    <a:pt x="376" y="119"/>
                  </a:lnTo>
                  <a:lnTo>
                    <a:pt x="404" y="102"/>
                  </a:lnTo>
                  <a:lnTo>
                    <a:pt x="433" y="87"/>
                  </a:lnTo>
                  <a:lnTo>
                    <a:pt x="433" y="87"/>
                  </a:lnTo>
                  <a:lnTo>
                    <a:pt x="439" y="83"/>
                  </a:lnTo>
                  <a:lnTo>
                    <a:pt x="445" y="82"/>
                  </a:lnTo>
                  <a:lnTo>
                    <a:pt x="451" y="82"/>
                  </a:lnTo>
                  <a:lnTo>
                    <a:pt x="457" y="84"/>
                  </a:lnTo>
                  <a:lnTo>
                    <a:pt x="464" y="87"/>
                  </a:lnTo>
                  <a:lnTo>
                    <a:pt x="469" y="91"/>
                  </a:lnTo>
                  <a:lnTo>
                    <a:pt x="473" y="95"/>
                  </a:lnTo>
                  <a:lnTo>
                    <a:pt x="477" y="101"/>
                  </a:lnTo>
                  <a:lnTo>
                    <a:pt x="477" y="101"/>
                  </a:lnTo>
                  <a:lnTo>
                    <a:pt x="479" y="107"/>
                  </a:lnTo>
                  <a:lnTo>
                    <a:pt x="480" y="113"/>
                  </a:lnTo>
                  <a:lnTo>
                    <a:pt x="480" y="120"/>
                  </a:lnTo>
                  <a:lnTo>
                    <a:pt x="479" y="126"/>
                  </a:lnTo>
                  <a:lnTo>
                    <a:pt x="476" y="132"/>
                  </a:lnTo>
                  <a:lnTo>
                    <a:pt x="473" y="137"/>
                  </a:lnTo>
                  <a:lnTo>
                    <a:pt x="468" y="141"/>
                  </a:lnTo>
                  <a:lnTo>
                    <a:pt x="463" y="146"/>
                  </a:lnTo>
                  <a:lnTo>
                    <a:pt x="463" y="146"/>
                  </a:lnTo>
                  <a:lnTo>
                    <a:pt x="437" y="159"/>
                  </a:lnTo>
                  <a:lnTo>
                    <a:pt x="411" y="175"/>
                  </a:lnTo>
                  <a:lnTo>
                    <a:pt x="386" y="190"/>
                  </a:lnTo>
                  <a:lnTo>
                    <a:pt x="362" y="208"/>
                  </a:lnTo>
                  <a:lnTo>
                    <a:pt x="338" y="226"/>
                  </a:lnTo>
                  <a:lnTo>
                    <a:pt x="316" y="245"/>
                  </a:lnTo>
                  <a:lnTo>
                    <a:pt x="294" y="265"/>
                  </a:lnTo>
                  <a:lnTo>
                    <a:pt x="272" y="285"/>
                  </a:lnTo>
                  <a:lnTo>
                    <a:pt x="253" y="307"/>
                  </a:lnTo>
                  <a:lnTo>
                    <a:pt x="233" y="330"/>
                  </a:lnTo>
                  <a:lnTo>
                    <a:pt x="214" y="353"/>
                  </a:lnTo>
                  <a:lnTo>
                    <a:pt x="197" y="376"/>
                  </a:lnTo>
                  <a:lnTo>
                    <a:pt x="180" y="401"/>
                  </a:lnTo>
                  <a:lnTo>
                    <a:pt x="165" y="427"/>
                  </a:lnTo>
                  <a:lnTo>
                    <a:pt x="150" y="453"/>
                  </a:lnTo>
                  <a:lnTo>
                    <a:pt x="137" y="479"/>
                  </a:lnTo>
                  <a:lnTo>
                    <a:pt x="137" y="479"/>
                  </a:lnTo>
                  <a:lnTo>
                    <a:pt x="135" y="483"/>
                  </a:lnTo>
                  <a:lnTo>
                    <a:pt x="131" y="487"/>
                  </a:lnTo>
                  <a:lnTo>
                    <a:pt x="128" y="490"/>
                  </a:lnTo>
                  <a:lnTo>
                    <a:pt x="124" y="493"/>
                  </a:lnTo>
                  <a:lnTo>
                    <a:pt x="121" y="495"/>
                  </a:lnTo>
                  <a:lnTo>
                    <a:pt x="116" y="496"/>
                  </a:lnTo>
                  <a:lnTo>
                    <a:pt x="112" y="498"/>
                  </a:lnTo>
                  <a:lnTo>
                    <a:pt x="108" y="498"/>
                  </a:lnTo>
                  <a:lnTo>
                    <a:pt x="108" y="498"/>
                  </a:lnTo>
                  <a:close/>
                  <a:moveTo>
                    <a:pt x="1107" y="133"/>
                  </a:moveTo>
                  <a:lnTo>
                    <a:pt x="1107" y="133"/>
                  </a:lnTo>
                  <a:lnTo>
                    <a:pt x="1100" y="132"/>
                  </a:lnTo>
                  <a:lnTo>
                    <a:pt x="1094" y="130"/>
                  </a:lnTo>
                  <a:lnTo>
                    <a:pt x="1094" y="130"/>
                  </a:lnTo>
                  <a:lnTo>
                    <a:pt x="1066" y="119"/>
                  </a:lnTo>
                  <a:lnTo>
                    <a:pt x="1038" y="108"/>
                  </a:lnTo>
                  <a:lnTo>
                    <a:pt x="1010" y="99"/>
                  </a:lnTo>
                  <a:lnTo>
                    <a:pt x="982" y="91"/>
                  </a:lnTo>
                  <a:lnTo>
                    <a:pt x="953" y="83"/>
                  </a:lnTo>
                  <a:lnTo>
                    <a:pt x="924" y="77"/>
                  </a:lnTo>
                  <a:lnTo>
                    <a:pt x="894" y="73"/>
                  </a:lnTo>
                  <a:lnTo>
                    <a:pt x="865" y="69"/>
                  </a:lnTo>
                  <a:lnTo>
                    <a:pt x="835" y="67"/>
                  </a:lnTo>
                  <a:lnTo>
                    <a:pt x="806" y="66"/>
                  </a:lnTo>
                  <a:lnTo>
                    <a:pt x="776" y="66"/>
                  </a:lnTo>
                  <a:lnTo>
                    <a:pt x="747" y="67"/>
                  </a:lnTo>
                  <a:lnTo>
                    <a:pt x="717" y="70"/>
                  </a:lnTo>
                  <a:lnTo>
                    <a:pt x="688" y="73"/>
                  </a:lnTo>
                  <a:lnTo>
                    <a:pt x="658" y="78"/>
                  </a:lnTo>
                  <a:lnTo>
                    <a:pt x="629" y="84"/>
                  </a:lnTo>
                  <a:lnTo>
                    <a:pt x="629" y="84"/>
                  </a:lnTo>
                  <a:lnTo>
                    <a:pt x="623" y="86"/>
                  </a:lnTo>
                  <a:lnTo>
                    <a:pt x="616" y="84"/>
                  </a:lnTo>
                  <a:lnTo>
                    <a:pt x="610" y="83"/>
                  </a:lnTo>
                  <a:lnTo>
                    <a:pt x="604" y="80"/>
                  </a:lnTo>
                  <a:lnTo>
                    <a:pt x="599" y="76"/>
                  </a:lnTo>
                  <a:lnTo>
                    <a:pt x="595" y="71"/>
                  </a:lnTo>
                  <a:lnTo>
                    <a:pt x="592" y="66"/>
                  </a:lnTo>
                  <a:lnTo>
                    <a:pt x="590" y="60"/>
                  </a:lnTo>
                  <a:lnTo>
                    <a:pt x="590" y="60"/>
                  </a:lnTo>
                  <a:lnTo>
                    <a:pt x="589" y="52"/>
                  </a:lnTo>
                  <a:lnTo>
                    <a:pt x="589" y="46"/>
                  </a:lnTo>
                  <a:lnTo>
                    <a:pt x="591" y="40"/>
                  </a:lnTo>
                  <a:lnTo>
                    <a:pt x="594" y="35"/>
                  </a:lnTo>
                  <a:lnTo>
                    <a:pt x="598" y="30"/>
                  </a:lnTo>
                  <a:lnTo>
                    <a:pt x="602" y="25"/>
                  </a:lnTo>
                  <a:lnTo>
                    <a:pt x="609" y="22"/>
                  </a:lnTo>
                  <a:lnTo>
                    <a:pt x="615" y="20"/>
                  </a:lnTo>
                  <a:lnTo>
                    <a:pt x="615" y="20"/>
                  </a:lnTo>
                  <a:lnTo>
                    <a:pt x="646" y="13"/>
                  </a:lnTo>
                  <a:lnTo>
                    <a:pt x="678" y="8"/>
                  </a:lnTo>
                  <a:lnTo>
                    <a:pt x="710" y="4"/>
                  </a:lnTo>
                  <a:lnTo>
                    <a:pt x="743" y="2"/>
                  </a:lnTo>
                  <a:lnTo>
                    <a:pt x="775" y="0"/>
                  </a:lnTo>
                  <a:lnTo>
                    <a:pt x="807" y="0"/>
                  </a:lnTo>
                  <a:lnTo>
                    <a:pt x="839" y="1"/>
                  </a:lnTo>
                  <a:lnTo>
                    <a:pt x="871" y="4"/>
                  </a:lnTo>
                  <a:lnTo>
                    <a:pt x="903" y="8"/>
                  </a:lnTo>
                  <a:lnTo>
                    <a:pt x="936" y="12"/>
                  </a:lnTo>
                  <a:lnTo>
                    <a:pt x="968" y="19"/>
                  </a:lnTo>
                  <a:lnTo>
                    <a:pt x="999" y="27"/>
                  </a:lnTo>
                  <a:lnTo>
                    <a:pt x="1030" y="36"/>
                  </a:lnTo>
                  <a:lnTo>
                    <a:pt x="1061" y="46"/>
                  </a:lnTo>
                  <a:lnTo>
                    <a:pt x="1091" y="58"/>
                  </a:lnTo>
                  <a:lnTo>
                    <a:pt x="1121" y="70"/>
                  </a:lnTo>
                  <a:lnTo>
                    <a:pt x="1121" y="70"/>
                  </a:lnTo>
                  <a:lnTo>
                    <a:pt x="1127" y="73"/>
                  </a:lnTo>
                  <a:lnTo>
                    <a:pt x="1131" y="77"/>
                  </a:lnTo>
                  <a:lnTo>
                    <a:pt x="1135" y="82"/>
                  </a:lnTo>
                  <a:lnTo>
                    <a:pt x="1138" y="89"/>
                  </a:lnTo>
                  <a:lnTo>
                    <a:pt x="1139" y="95"/>
                  </a:lnTo>
                  <a:lnTo>
                    <a:pt x="1140" y="101"/>
                  </a:lnTo>
                  <a:lnTo>
                    <a:pt x="1139" y="107"/>
                  </a:lnTo>
                  <a:lnTo>
                    <a:pt x="1137" y="113"/>
                  </a:lnTo>
                  <a:lnTo>
                    <a:pt x="1137" y="113"/>
                  </a:lnTo>
                  <a:lnTo>
                    <a:pt x="1135" y="119"/>
                  </a:lnTo>
                  <a:lnTo>
                    <a:pt x="1132" y="122"/>
                  </a:lnTo>
                  <a:lnTo>
                    <a:pt x="1129" y="125"/>
                  </a:lnTo>
                  <a:lnTo>
                    <a:pt x="1125" y="128"/>
                  </a:lnTo>
                  <a:lnTo>
                    <a:pt x="1121" y="130"/>
                  </a:lnTo>
                  <a:lnTo>
                    <a:pt x="1117" y="132"/>
                  </a:lnTo>
                  <a:lnTo>
                    <a:pt x="1111" y="133"/>
                  </a:lnTo>
                  <a:lnTo>
                    <a:pt x="1107" y="133"/>
                  </a:lnTo>
                  <a:lnTo>
                    <a:pt x="1107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C234D6B6-71FB-4E49-AEF8-2CA8A0E7E7DC}"/>
                </a:ext>
              </a:extLst>
            </p:cNvPr>
            <p:cNvGrpSpPr/>
            <p:nvPr/>
          </p:nvGrpSpPr>
          <p:grpSpPr>
            <a:xfrm>
              <a:off x="2812256" y="2964657"/>
              <a:ext cx="88900" cy="209551"/>
              <a:chOff x="2819400" y="2963863"/>
              <a:chExt cx="88900" cy="209551"/>
            </a:xfrm>
            <a:grpFill/>
          </p:grpSpPr>
          <p:sp>
            <p:nvSpPr>
              <p:cNvPr id="145" name="Freeform 1317">
                <a:extLst>
                  <a:ext uri="{FF2B5EF4-FFF2-40B4-BE49-F238E27FC236}">
                    <a16:creationId xmlns:a16="http://schemas.microsoft.com/office/drawing/2014/main" id="{7769A1E1-BE74-4194-B904-6EACA7A09A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9400" y="2987676"/>
                <a:ext cx="88900" cy="161925"/>
              </a:xfrm>
              <a:custGeom>
                <a:avLst/>
                <a:gdLst>
                  <a:gd name="T0" fmla="*/ 156 w 388"/>
                  <a:gd name="T1" fmla="*/ 709 h 712"/>
                  <a:gd name="T2" fmla="*/ 86 w 388"/>
                  <a:gd name="T3" fmla="*/ 679 h 712"/>
                  <a:gd name="T4" fmla="*/ 33 w 388"/>
                  <a:gd name="T5" fmla="*/ 627 h 712"/>
                  <a:gd name="T6" fmla="*/ 4 w 388"/>
                  <a:gd name="T7" fmla="*/ 556 h 712"/>
                  <a:gd name="T8" fmla="*/ 1 w 388"/>
                  <a:gd name="T9" fmla="*/ 511 h 712"/>
                  <a:gd name="T10" fmla="*/ 15 w 388"/>
                  <a:gd name="T11" fmla="*/ 490 h 712"/>
                  <a:gd name="T12" fmla="*/ 33 w 388"/>
                  <a:gd name="T13" fmla="*/ 485 h 712"/>
                  <a:gd name="T14" fmla="*/ 56 w 388"/>
                  <a:gd name="T15" fmla="*/ 494 h 712"/>
                  <a:gd name="T16" fmla="*/ 67 w 388"/>
                  <a:gd name="T17" fmla="*/ 518 h 712"/>
                  <a:gd name="T18" fmla="*/ 72 w 388"/>
                  <a:gd name="T19" fmla="*/ 555 h 712"/>
                  <a:gd name="T20" fmla="*/ 96 w 388"/>
                  <a:gd name="T21" fmla="*/ 599 h 712"/>
                  <a:gd name="T22" fmla="*/ 134 w 388"/>
                  <a:gd name="T23" fmla="*/ 630 h 712"/>
                  <a:gd name="T24" fmla="*/ 181 w 388"/>
                  <a:gd name="T25" fmla="*/ 645 h 712"/>
                  <a:gd name="T26" fmla="*/ 221 w 388"/>
                  <a:gd name="T27" fmla="*/ 643 h 712"/>
                  <a:gd name="T28" fmla="*/ 266 w 388"/>
                  <a:gd name="T29" fmla="*/ 624 h 712"/>
                  <a:gd name="T30" fmla="*/ 300 w 388"/>
                  <a:gd name="T31" fmla="*/ 589 h 712"/>
                  <a:gd name="T32" fmla="*/ 320 w 388"/>
                  <a:gd name="T33" fmla="*/ 544 h 712"/>
                  <a:gd name="T34" fmla="*/ 322 w 388"/>
                  <a:gd name="T35" fmla="*/ 505 h 712"/>
                  <a:gd name="T36" fmla="*/ 307 w 388"/>
                  <a:gd name="T37" fmla="*/ 457 h 712"/>
                  <a:gd name="T38" fmla="*/ 276 w 388"/>
                  <a:gd name="T39" fmla="*/ 419 h 712"/>
                  <a:gd name="T40" fmla="*/ 232 w 388"/>
                  <a:gd name="T41" fmla="*/ 395 h 712"/>
                  <a:gd name="T42" fmla="*/ 195 w 388"/>
                  <a:gd name="T43" fmla="*/ 390 h 712"/>
                  <a:gd name="T44" fmla="*/ 119 w 388"/>
                  <a:gd name="T45" fmla="*/ 374 h 712"/>
                  <a:gd name="T46" fmla="*/ 57 w 388"/>
                  <a:gd name="T47" fmla="*/ 333 h 712"/>
                  <a:gd name="T48" fmla="*/ 16 w 388"/>
                  <a:gd name="T49" fmla="*/ 271 h 712"/>
                  <a:gd name="T50" fmla="*/ 0 w 388"/>
                  <a:gd name="T51" fmla="*/ 195 h 712"/>
                  <a:gd name="T52" fmla="*/ 9 w 388"/>
                  <a:gd name="T53" fmla="*/ 137 h 712"/>
                  <a:gd name="T54" fmla="*/ 45 w 388"/>
                  <a:gd name="T55" fmla="*/ 72 h 712"/>
                  <a:gd name="T56" fmla="*/ 102 w 388"/>
                  <a:gd name="T57" fmla="*/ 24 h 712"/>
                  <a:gd name="T58" fmla="*/ 174 w 388"/>
                  <a:gd name="T59" fmla="*/ 2 h 712"/>
                  <a:gd name="T60" fmla="*/ 233 w 388"/>
                  <a:gd name="T61" fmla="*/ 5 h 712"/>
                  <a:gd name="T62" fmla="*/ 304 w 388"/>
                  <a:gd name="T63" fmla="*/ 35 h 712"/>
                  <a:gd name="T64" fmla="*/ 355 w 388"/>
                  <a:gd name="T65" fmla="*/ 86 h 712"/>
                  <a:gd name="T66" fmla="*/ 385 w 388"/>
                  <a:gd name="T67" fmla="*/ 156 h 712"/>
                  <a:gd name="T68" fmla="*/ 388 w 388"/>
                  <a:gd name="T69" fmla="*/ 202 h 712"/>
                  <a:gd name="T70" fmla="*/ 374 w 388"/>
                  <a:gd name="T71" fmla="*/ 223 h 712"/>
                  <a:gd name="T72" fmla="*/ 355 w 388"/>
                  <a:gd name="T73" fmla="*/ 228 h 712"/>
                  <a:gd name="T74" fmla="*/ 332 w 388"/>
                  <a:gd name="T75" fmla="*/ 219 h 712"/>
                  <a:gd name="T76" fmla="*/ 322 w 388"/>
                  <a:gd name="T77" fmla="*/ 195 h 712"/>
                  <a:gd name="T78" fmla="*/ 317 w 388"/>
                  <a:gd name="T79" fmla="*/ 157 h 712"/>
                  <a:gd name="T80" fmla="*/ 293 w 388"/>
                  <a:gd name="T81" fmla="*/ 113 h 712"/>
                  <a:gd name="T82" fmla="*/ 256 w 388"/>
                  <a:gd name="T83" fmla="*/ 82 h 712"/>
                  <a:gd name="T84" fmla="*/ 207 w 388"/>
                  <a:gd name="T85" fmla="*/ 68 h 712"/>
                  <a:gd name="T86" fmla="*/ 169 w 388"/>
                  <a:gd name="T87" fmla="*/ 70 h 712"/>
                  <a:gd name="T88" fmla="*/ 122 w 388"/>
                  <a:gd name="T89" fmla="*/ 88 h 712"/>
                  <a:gd name="T90" fmla="*/ 88 w 388"/>
                  <a:gd name="T91" fmla="*/ 124 h 712"/>
                  <a:gd name="T92" fmla="*/ 69 w 388"/>
                  <a:gd name="T93" fmla="*/ 169 h 712"/>
                  <a:gd name="T94" fmla="*/ 67 w 388"/>
                  <a:gd name="T95" fmla="*/ 209 h 712"/>
                  <a:gd name="T96" fmla="*/ 82 w 388"/>
                  <a:gd name="T97" fmla="*/ 256 h 712"/>
                  <a:gd name="T98" fmla="*/ 113 w 388"/>
                  <a:gd name="T99" fmla="*/ 294 h 712"/>
                  <a:gd name="T100" fmla="*/ 157 w 388"/>
                  <a:gd name="T101" fmla="*/ 317 h 712"/>
                  <a:gd name="T102" fmla="*/ 195 w 388"/>
                  <a:gd name="T103" fmla="*/ 323 h 712"/>
                  <a:gd name="T104" fmla="*/ 270 w 388"/>
                  <a:gd name="T105" fmla="*/ 339 h 712"/>
                  <a:gd name="T106" fmla="*/ 331 w 388"/>
                  <a:gd name="T107" fmla="*/ 380 h 712"/>
                  <a:gd name="T108" fmla="*/ 374 w 388"/>
                  <a:gd name="T109" fmla="*/ 442 h 712"/>
                  <a:gd name="T110" fmla="*/ 388 w 388"/>
                  <a:gd name="T111" fmla="*/ 518 h 712"/>
                  <a:gd name="T112" fmla="*/ 380 w 388"/>
                  <a:gd name="T113" fmla="*/ 575 h 712"/>
                  <a:gd name="T114" fmla="*/ 344 w 388"/>
                  <a:gd name="T115" fmla="*/ 641 h 712"/>
                  <a:gd name="T116" fmla="*/ 287 w 388"/>
                  <a:gd name="T117" fmla="*/ 689 h 712"/>
                  <a:gd name="T118" fmla="*/ 215 w 388"/>
                  <a:gd name="T119" fmla="*/ 71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8" h="712">
                    <a:moveTo>
                      <a:pt x="195" y="712"/>
                    </a:moveTo>
                    <a:lnTo>
                      <a:pt x="195" y="712"/>
                    </a:lnTo>
                    <a:lnTo>
                      <a:pt x="174" y="711"/>
                    </a:lnTo>
                    <a:lnTo>
                      <a:pt x="156" y="709"/>
                    </a:lnTo>
                    <a:lnTo>
                      <a:pt x="137" y="703"/>
                    </a:lnTo>
                    <a:lnTo>
                      <a:pt x="119" y="697"/>
                    </a:lnTo>
                    <a:lnTo>
                      <a:pt x="102" y="689"/>
                    </a:lnTo>
                    <a:lnTo>
                      <a:pt x="86" y="679"/>
                    </a:lnTo>
                    <a:lnTo>
                      <a:pt x="71" y="667"/>
                    </a:lnTo>
                    <a:lnTo>
                      <a:pt x="57" y="655"/>
                    </a:lnTo>
                    <a:lnTo>
                      <a:pt x="45" y="641"/>
                    </a:lnTo>
                    <a:lnTo>
                      <a:pt x="33" y="627"/>
                    </a:lnTo>
                    <a:lnTo>
                      <a:pt x="24" y="610"/>
                    </a:lnTo>
                    <a:lnTo>
                      <a:pt x="16" y="594"/>
                    </a:lnTo>
                    <a:lnTo>
                      <a:pt x="9" y="575"/>
                    </a:lnTo>
                    <a:lnTo>
                      <a:pt x="4" y="556"/>
                    </a:lnTo>
                    <a:lnTo>
                      <a:pt x="1" y="538"/>
                    </a:lnTo>
                    <a:lnTo>
                      <a:pt x="0" y="518"/>
                    </a:lnTo>
                    <a:lnTo>
                      <a:pt x="0" y="518"/>
                    </a:lnTo>
                    <a:lnTo>
                      <a:pt x="1" y="511"/>
                    </a:lnTo>
                    <a:lnTo>
                      <a:pt x="2" y="505"/>
                    </a:lnTo>
                    <a:lnTo>
                      <a:pt x="5" y="499"/>
                    </a:lnTo>
                    <a:lnTo>
                      <a:pt x="10" y="494"/>
                    </a:lnTo>
                    <a:lnTo>
                      <a:pt x="15" y="490"/>
                    </a:lnTo>
                    <a:lnTo>
                      <a:pt x="20" y="487"/>
                    </a:lnTo>
                    <a:lnTo>
                      <a:pt x="26" y="485"/>
                    </a:lnTo>
                    <a:lnTo>
                      <a:pt x="33" y="485"/>
                    </a:lnTo>
                    <a:lnTo>
                      <a:pt x="33" y="485"/>
                    </a:lnTo>
                    <a:lnTo>
                      <a:pt x="40" y="485"/>
                    </a:lnTo>
                    <a:lnTo>
                      <a:pt x="46" y="487"/>
                    </a:lnTo>
                    <a:lnTo>
                      <a:pt x="52" y="490"/>
                    </a:lnTo>
                    <a:lnTo>
                      <a:pt x="56" y="494"/>
                    </a:lnTo>
                    <a:lnTo>
                      <a:pt x="60" y="499"/>
                    </a:lnTo>
                    <a:lnTo>
                      <a:pt x="63" y="505"/>
                    </a:lnTo>
                    <a:lnTo>
                      <a:pt x="65" y="511"/>
                    </a:lnTo>
                    <a:lnTo>
                      <a:pt x="67" y="518"/>
                    </a:lnTo>
                    <a:lnTo>
                      <a:pt x="67" y="518"/>
                    </a:lnTo>
                    <a:lnTo>
                      <a:pt x="67" y="530"/>
                    </a:lnTo>
                    <a:lnTo>
                      <a:pt x="69" y="544"/>
                    </a:lnTo>
                    <a:lnTo>
                      <a:pt x="72" y="555"/>
                    </a:lnTo>
                    <a:lnTo>
                      <a:pt x="77" y="568"/>
                    </a:lnTo>
                    <a:lnTo>
                      <a:pt x="82" y="579"/>
                    </a:lnTo>
                    <a:lnTo>
                      <a:pt x="88" y="589"/>
                    </a:lnTo>
                    <a:lnTo>
                      <a:pt x="96" y="599"/>
                    </a:lnTo>
                    <a:lnTo>
                      <a:pt x="104" y="608"/>
                    </a:lnTo>
                    <a:lnTo>
                      <a:pt x="113" y="616"/>
                    </a:lnTo>
                    <a:lnTo>
                      <a:pt x="122" y="624"/>
                    </a:lnTo>
                    <a:lnTo>
                      <a:pt x="134" y="630"/>
                    </a:lnTo>
                    <a:lnTo>
                      <a:pt x="144" y="636"/>
                    </a:lnTo>
                    <a:lnTo>
                      <a:pt x="157" y="640"/>
                    </a:lnTo>
                    <a:lnTo>
                      <a:pt x="169" y="643"/>
                    </a:lnTo>
                    <a:lnTo>
                      <a:pt x="181" y="645"/>
                    </a:lnTo>
                    <a:lnTo>
                      <a:pt x="195" y="645"/>
                    </a:lnTo>
                    <a:lnTo>
                      <a:pt x="195" y="645"/>
                    </a:lnTo>
                    <a:lnTo>
                      <a:pt x="207" y="645"/>
                    </a:lnTo>
                    <a:lnTo>
                      <a:pt x="221" y="643"/>
                    </a:lnTo>
                    <a:lnTo>
                      <a:pt x="232" y="640"/>
                    </a:lnTo>
                    <a:lnTo>
                      <a:pt x="245" y="636"/>
                    </a:lnTo>
                    <a:lnTo>
                      <a:pt x="256" y="630"/>
                    </a:lnTo>
                    <a:lnTo>
                      <a:pt x="266" y="624"/>
                    </a:lnTo>
                    <a:lnTo>
                      <a:pt x="276" y="616"/>
                    </a:lnTo>
                    <a:lnTo>
                      <a:pt x="285" y="608"/>
                    </a:lnTo>
                    <a:lnTo>
                      <a:pt x="293" y="599"/>
                    </a:lnTo>
                    <a:lnTo>
                      <a:pt x="300" y="589"/>
                    </a:lnTo>
                    <a:lnTo>
                      <a:pt x="307" y="579"/>
                    </a:lnTo>
                    <a:lnTo>
                      <a:pt x="313" y="568"/>
                    </a:lnTo>
                    <a:lnTo>
                      <a:pt x="317" y="555"/>
                    </a:lnTo>
                    <a:lnTo>
                      <a:pt x="320" y="544"/>
                    </a:lnTo>
                    <a:lnTo>
                      <a:pt x="322" y="530"/>
                    </a:lnTo>
                    <a:lnTo>
                      <a:pt x="322" y="518"/>
                    </a:lnTo>
                    <a:lnTo>
                      <a:pt x="322" y="518"/>
                    </a:lnTo>
                    <a:lnTo>
                      <a:pt x="322" y="505"/>
                    </a:lnTo>
                    <a:lnTo>
                      <a:pt x="320" y="492"/>
                    </a:lnTo>
                    <a:lnTo>
                      <a:pt x="317" y="480"/>
                    </a:lnTo>
                    <a:lnTo>
                      <a:pt x="313" y="467"/>
                    </a:lnTo>
                    <a:lnTo>
                      <a:pt x="307" y="457"/>
                    </a:lnTo>
                    <a:lnTo>
                      <a:pt x="300" y="446"/>
                    </a:lnTo>
                    <a:lnTo>
                      <a:pt x="293" y="436"/>
                    </a:lnTo>
                    <a:lnTo>
                      <a:pt x="285" y="427"/>
                    </a:lnTo>
                    <a:lnTo>
                      <a:pt x="276" y="419"/>
                    </a:lnTo>
                    <a:lnTo>
                      <a:pt x="266" y="411"/>
                    </a:lnTo>
                    <a:lnTo>
                      <a:pt x="256" y="405"/>
                    </a:lnTo>
                    <a:lnTo>
                      <a:pt x="245" y="400"/>
                    </a:lnTo>
                    <a:lnTo>
                      <a:pt x="232" y="395"/>
                    </a:lnTo>
                    <a:lnTo>
                      <a:pt x="221" y="392"/>
                    </a:lnTo>
                    <a:lnTo>
                      <a:pt x="207" y="390"/>
                    </a:lnTo>
                    <a:lnTo>
                      <a:pt x="195" y="390"/>
                    </a:lnTo>
                    <a:lnTo>
                      <a:pt x="195" y="390"/>
                    </a:lnTo>
                    <a:lnTo>
                      <a:pt x="174" y="389"/>
                    </a:lnTo>
                    <a:lnTo>
                      <a:pt x="156" y="386"/>
                    </a:lnTo>
                    <a:lnTo>
                      <a:pt x="137" y="380"/>
                    </a:lnTo>
                    <a:lnTo>
                      <a:pt x="119" y="374"/>
                    </a:lnTo>
                    <a:lnTo>
                      <a:pt x="102" y="366"/>
                    </a:lnTo>
                    <a:lnTo>
                      <a:pt x="86" y="357"/>
                    </a:lnTo>
                    <a:lnTo>
                      <a:pt x="71" y="345"/>
                    </a:lnTo>
                    <a:lnTo>
                      <a:pt x="57" y="333"/>
                    </a:lnTo>
                    <a:lnTo>
                      <a:pt x="45" y="318"/>
                    </a:lnTo>
                    <a:lnTo>
                      <a:pt x="33" y="304"/>
                    </a:lnTo>
                    <a:lnTo>
                      <a:pt x="24" y="287"/>
                    </a:lnTo>
                    <a:lnTo>
                      <a:pt x="16" y="271"/>
                    </a:lnTo>
                    <a:lnTo>
                      <a:pt x="9" y="253"/>
                    </a:lnTo>
                    <a:lnTo>
                      <a:pt x="4" y="234"/>
                    </a:lnTo>
                    <a:lnTo>
                      <a:pt x="1" y="215"/>
                    </a:lnTo>
                    <a:lnTo>
                      <a:pt x="0" y="195"/>
                    </a:lnTo>
                    <a:lnTo>
                      <a:pt x="0" y="195"/>
                    </a:lnTo>
                    <a:lnTo>
                      <a:pt x="1" y="175"/>
                    </a:lnTo>
                    <a:lnTo>
                      <a:pt x="4" y="156"/>
                    </a:lnTo>
                    <a:lnTo>
                      <a:pt x="9" y="137"/>
                    </a:lnTo>
                    <a:lnTo>
                      <a:pt x="16" y="120"/>
                    </a:lnTo>
                    <a:lnTo>
                      <a:pt x="24" y="103"/>
                    </a:lnTo>
                    <a:lnTo>
                      <a:pt x="33" y="86"/>
                    </a:lnTo>
                    <a:lnTo>
                      <a:pt x="45" y="72"/>
                    </a:lnTo>
                    <a:lnTo>
                      <a:pt x="57" y="57"/>
                    </a:lnTo>
                    <a:lnTo>
                      <a:pt x="71" y="45"/>
                    </a:lnTo>
                    <a:lnTo>
                      <a:pt x="86" y="35"/>
                    </a:lnTo>
                    <a:lnTo>
                      <a:pt x="102" y="24"/>
                    </a:lnTo>
                    <a:lnTo>
                      <a:pt x="119" y="16"/>
                    </a:lnTo>
                    <a:lnTo>
                      <a:pt x="137" y="10"/>
                    </a:lnTo>
                    <a:lnTo>
                      <a:pt x="156" y="5"/>
                    </a:lnTo>
                    <a:lnTo>
                      <a:pt x="174" y="2"/>
                    </a:lnTo>
                    <a:lnTo>
                      <a:pt x="195" y="0"/>
                    </a:lnTo>
                    <a:lnTo>
                      <a:pt x="195" y="0"/>
                    </a:lnTo>
                    <a:lnTo>
                      <a:pt x="215" y="2"/>
                    </a:lnTo>
                    <a:lnTo>
                      <a:pt x="233" y="5"/>
                    </a:lnTo>
                    <a:lnTo>
                      <a:pt x="252" y="10"/>
                    </a:lnTo>
                    <a:lnTo>
                      <a:pt x="270" y="16"/>
                    </a:lnTo>
                    <a:lnTo>
                      <a:pt x="287" y="24"/>
                    </a:lnTo>
                    <a:lnTo>
                      <a:pt x="304" y="35"/>
                    </a:lnTo>
                    <a:lnTo>
                      <a:pt x="318" y="45"/>
                    </a:lnTo>
                    <a:lnTo>
                      <a:pt x="331" y="57"/>
                    </a:lnTo>
                    <a:lnTo>
                      <a:pt x="344" y="72"/>
                    </a:lnTo>
                    <a:lnTo>
                      <a:pt x="355" y="86"/>
                    </a:lnTo>
                    <a:lnTo>
                      <a:pt x="366" y="103"/>
                    </a:lnTo>
                    <a:lnTo>
                      <a:pt x="374" y="120"/>
                    </a:lnTo>
                    <a:lnTo>
                      <a:pt x="380" y="137"/>
                    </a:lnTo>
                    <a:lnTo>
                      <a:pt x="385" y="156"/>
                    </a:lnTo>
                    <a:lnTo>
                      <a:pt x="387" y="175"/>
                    </a:lnTo>
                    <a:lnTo>
                      <a:pt x="388" y="195"/>
                    </a:lnTo>
                    <a:lnTo>
                      <a:pt x="388" y="195"/>
                    </a:lnTo>
                    <a:lnTo>
                      <a:pt x="388" y="202"/>
                    </a:lnTo>
                    <a:lnTo>
                      <a:pt x="386" y="209"/>
                    </a:lnTo>
                    <a:lnTo>
                      <a:pt x="383" y="214"/>
                    </a:lnTo>
                    <a:lnTo>
                      <a:pt x="379" y="219"/>
                    </a:lnTo>
                    <a:lnTo>
                      <a:pt x="374" y="223"/>
                    </a:lnTo>
                    <a:lnTo>
                      <a:pt x="369" y="226"/>
                    </a:lnTo>
                    <a:lnTo>
                      <a:pt x="363" y="227"/>
                    </a:lnTo>
                    <a:lnTo>
                      <a:pt x="355" y="228"/>
                    </a:lnTo>
                    <a:lnTo>
                      <a:pt x="355" y="228"/>
                    </a:lnTo>
                    <a:lnTo>
                      <a:pt x="349" y="227"/>
                    </a:lnTo>
                    <a:lnTo>
                      <a:pt x="343" y="226"/>
                    </a:lnTo>
                    <a:lnTo>
                      <a:pt x="338" y="223"/>
                    </a:lnTo>
                    <a:lnTo>
                      <a:pt x="332" y="219"/>
                    </a:lnTo>
                    <a:lnTo>
                      <a:pt x="328" y="214"/>
                    </a:lnTo>
                    <a:lnTo>
                      <a:pt x="325" y="209"/>
                    </a:lnTo>
                    <a:lnTo>
                      <a:pt x="323" y="202"/>
                    </a:lnTo>
                    <a:lnTo>
                      <a:pt x="322" y="195"/>
                    </a:lnTo>
                    <a:lnTo>
                      <a:pt x="322" y="195"/>
                    </a:lnTo>
                    <a:lnTo>
                      <a:pt x="322" y="182"/>
                    </a:lnTo>
                    <a:lnTo>
                      <a:pt x="320" y="169"/>
                    </a:lnTo>
                    <a:lnTo>
                      <a:pt x="317" y="157"/>
                    </a:lnTo>
                    <a:lnTo>
                      <a:pt x="313" y="145"/>
                    </a:lnTo>
                    <a:lnTo>
                      <a:pt x="307" y="134"/>
                    </a:lnTo>
                    <a:lnTo>
                      <a:pt x="300" y="124"/>
                    </a:lnTo>
                    <a:lnTo>
                      <a:pt x="293" y="113"/>
                    </a:lnTo>
                    <a:lnTo>
                      <a:pt x="285" y="105"/>
                    </a:lnTo>
                    <a:lnTo>
                      <a:pt x="276" y="97"/>
                    </a:lnTo>
                    <a:lnTo>
                      <a:pt x="266" y="88"/>
                    </a:lnTo>
                    <a:lnTo>
                      <a:pt x="256" y="82"/>
                    </a:lnTo>
                    <a:lnTo>
                      <a:pt x="245" y="77"/>
                    </a:lnTo>
                    <a:lnTo>
                      <a:pt x="232" y="73"/>
                    </a:lnTo>
                    <a:lnTo>
                      <a:pt x="221" y="70"/>
                    </a:lnTo>
                    <a:lnTo>
                      <a:pt x="207" y="68"/>
                    </a:lnTo>
                    <a:lnTo>
                      <a:pt x="195" y="67"/>
                    </a:lnTo>
                    <a:lnTo>
                      <a:pt x="195" y="67"/>
                    </a:lnTo>
                    <a:lnTo>
                      <a:pt x="181" y="68"/>
                    </a:lnTo>
                    <a:lnTo>
                      <a:pt x="169" y="70"/>
                    </a:lnTo>
                    <a:lnTo>
                      <a:pt x="157" y="73"/>
                    </a:lnTo>
                    <a:lnTo>
                      <a:pt x="144" y="77"/>
                    </a:lnTo>
                    <a:lnTo>
                      <a:pt x="134" y="82"/>
                    </a:lnTo>
                    <a:lnTo>
                      <a:pt x="122" y="88"/>
                    </a:lnTo>
                    <a:lnTo>
                      <a:pt x="113" y="97"/>
                    </a:lnTo>
                    <a:lnTo>
                      <a:pt x="104" y="105"/>
                    </a:lnTo>
                    <a:lnTo>
                      <a:pt x="96" y="113"/>
                    </a:lnTo>
                    <a:lnTo>
                      <a:pt x="88" y="124"/>
                    </a:lnTo>
                    <a:lnTo>
                      <a:pt x="82" y="134"/>
                    </a:lnTo>
                    <a:lnTo>
                      <a:pt x="77" y="145"/>
                    </a:lnTo>
                    <a:lnTo>
                      <a:pt x="72" y="157"/>
                    </a:lnTo>
                    <a:lnTo>
                      <a:pt x="69" y="169"/>
                    </a:lnTo>
                    <a:lnTo>
                      <a:pt x="67" y="182"/>
                    </a:lnTo>
                    <a:lnTo>
                      <a:pt x="67" y="195"/>
                    </a:lnTo>
                    <a:lnTo>
                      <a:pt x="67" y="195"/>
                    </a:lnTo>
                    <a:lnTo>
                      <a:pt x="67" y="209"/>
                    </a:lnTo>
                    <a:lnTo>
                      <a:pt x="69" y="221"/>
                    </a:lnTo>
                    <a:lnTo>
                      <a:pt x="72" y="233"/>
                    </a:lnTo>
                    <a:lnTo>
                      <a:pt x="77" y="245"/>
                    </a:lnTo>
                    <a:lnTo>
                      <a:pt x="82" y="256"/>
                    </a:lnTo>
                    <a:lnTo>
                      <a:pt x="88" y="267"/>
                    </a:lnTo>
                    <a:lnTo>
                      <a:pt x="96" y="277"/>
                    </a:lnTo>
                    <a:lnTo>
                      <a:pt x="104" y="286"/>
                    </a:lnTo>
                    <a:lnTo>
                      <a:pt x="113" y="294"/>
                    </a:lnTo>
                    <a:lnTo>
                      <a:pt x="122" y="302"/>
                    </a:lnTo>
                    <a:lnTo>
                      <a:pt x="134" y="308"/>
                    </a:lnTo>
                    <a:lnTo>
                      <a:pt x="144" y="313"/>
                    </a:lnTo>
                    <a:lnTo>
                      <a:pt x="157" y="317"/>
                    </a:lnTo>
                    <a:lnTo>
                      <a:pt x="169" y="320"/>
                    </a:lnTo>
                    <a:lnTo>
                      <a:pt x="181" y="322"/>
                    </a:lnTo>
                    <a:lnTo>
                      <a:pt x="195" y="323"/>
                    </a:lnTo>
                    <a:lnTo>
                      <a:pt x="195" y="323"/>
                    </a:lnTo>
                    <a:lnTo>
                      <a:pt x="215" y="324"/>
                    </a:lnTo>
                    <a:lnTo>
                      <a:pt x="233" y="328"/>
                    </a:lnTo>
                    <a:lnTo>
                      <a:pt x="252" y="332"/>
                    </a:lnTo>
                    <a:lnTo>
                      <a:pt x="270" y="339"/>
                    </a:lnTo>
                    <a:lnTo>
                      <a:pt x="287" y="347"/>
                    </a:lnTo>
                    <a:lnTo>
                      <a:pt x="304" y="357"/>
                    </a:lnTo>
                    <a:lnTo>
                      <a:pt x="318" y="368"/>
                    </a:lnTo>
                    <a:lnTo>
                      <a:pt x="331" y="380"/>
                    </a:lnTo>
                    <a:lnTo>
                      <a:pt x="344" y="394"/>
                    </a:lnTo>
                    <a:lnTo>
                      <a:pt x="355" y="409"/>
                    </a:lnTo>
                    <a:lnTo>
                      <a:pt x="366" y="425"/>
                    </a:lnTo>
                    <a:lnTo>
                      <a:pt x="374" y="442"/>
                    </a:lnTo>
                    <a:lnTo>
                      <a:pt x="380" y="460"/>
                    </a:lnTo>
                    <a:lnTo>
                      <a:pt x="385" y="479"/>
                    </a:lnTo>
                    <a:lnTo>
                      <a:pt x="387" y="497"/>
                    </a:lnTo>
                    <a:lnTo>
                      <a:pt x="388" y="518"/>
                    </a:lnTo>
                    <a:lnTo>
                      <a:pt x="388" y="518"/>
                    </a:lnTo>
                    <a:lnTo>
                      <a:pt x="387" y="538"/>
                    </a:lnTo>
                    <a:lnTo>
                      <a:pt x="385" y="556"/>
                    </a:lnTo>
                    <a:lnTo>
                      <a:pt x="380" y="575"/>
                    </a:lnTo>
                    <a:lnTo>
                      <a:pt x="374" y="594"/>
                    </a:lnTo>
                    <a:lnTo>
                      <a:pt x="366" y="610"/>
                    </a:lnTo>
                    <a:lnTo>
                      <a:pt x="355" y="627"/>
                    </a:lnTo>
                    <a:lnTo>
                      <a:pt x="344" y="641"/>
                    </a:lnTo>
                    <a:lnTo>
                      <a:pt x="331" y="655"/>
                    </a:lnTo>
                    <a:lnTo>
                      <a:pt x="318" y="667"/>
                    </a:lnTo>
                    <a:lnTo>
                      <a:pt x="304" y="679"/>
                    </a:lnTo>
                    <a:lnTo>
                      <a:pt x="287" y="689"/>
                    </a:lnTo>
                    <a:lnTo>
                      <a:pt x="270" y="697"/>
                    </a:lnTo>
                    <a:lnTo>
                      <a:pt x="252" y="703"/>
                    </a:lnTo>
                    <a:lnTo>
                      <a:pt x="233" y="709"/>
                    </a:lnTo>
                    <a:lnTo>
                      <a:pt x="215" y="711"/>
                    </a:lnTo>
                    <a:lnTo>
                      <a:pt x="195" y="712"/>
                    </a:lnTo>
                    <a:lnTo>
                      <a:pt x="195" y="7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146" name="Freeform 1318">
                <a:extLst>
                  <a:ext uri="{FF2B5EF4-FFF2-40B4-BE49-F238E27FC236}">
                    <a16:creationId xmlns:a16="http://schemas.microsoft.com/office/drawing/2014/main" id="{23D9C766-31E6-4F3C-8E6F-FE09378EDD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5913" y="3133726"/>
                <a:ext cx="15875" cy="39688"/>
              </a:xfrm>
              <a:custGeom>
                <a:avLst/>
                <a:gdLst>
                  <a:gd name="T0" fmla="*/ 33 w 66"/>
                  <a:gd name="T1" fmla="*/ 174 h 174"/>
                  <a:gd name="T2" fmla="*/ 33 w 66"/>
                  <a:gd name="T3" fmla="*/ 174 h 174"/>
                  <a:gd name="T4" fmla="*/ 26 w 66"/>
                  <a:gd name="T5" fmla="*/ 174 h 174"/>
                  <a:gd name="T6" fmla="*/ 19 w 66"/>
                  <a:gd name="T7" fmla="*/ 172 h 174"/>
                  <a:gd name="T8" fmla="*/ 14 w 66"/>
                  <a:gd name="T9" fmla="*/ 169 h 174"/>
                  <a:gd name="T10" fmla="*/ 9 w 66"/>
                  <a:gd name="T11" fmla="*/ 165 h 174"/>
                  <a:gd name="T12" fmla="*/ 5 w 66"/>
                  <a:gd name="T13" fmla="*/ 160 h 174"/>
                  <a:gd name="T14" fmla="*/ 2 w 66"/>
                  <a:gd name="T15" fmla="*/ 155 h 174"/>
                  <a:gd name="T16" fmla="*/ 0 w 66"/>
                  <a:gd name="T17" fmla="*/ 148 h 174"/>
                  <a:gd name="T18" fmla="*/ 0 w 66"/>
                  <a:gd name="T19" fmla="*/ 141 h 174"/>
                  <a:gd name="T20" fmla="*/ 0 w 66"/>
                  <a:gd name="T21" fmla="*/ 34 h 174"/>
                  <a:gd name="T22" fmla="*/ 0 w 66"/>
                  <a:gd name="T23" fmla="*/ 34 h 174"/>
                  <a:gd name="T24" fmla="*/ 0 w 66"/>
                  <a:gd name="T25" fmla="*/ 27 h 174"/>
                  <a:gd name="T26" fmla="*/ 2 w 66"/>
                  <a:gd name="T27" fmla="*/ 21 h 174"/>
                  <a:gd name="T28" fmla="*/ 5 w 66"/>
                  <a:gd name="T29" fmla="*/ 16 h 174"/>
                  <a:gd name="T30" fmla="*/ 9 w 66"/>
                  <a:gd name="T31" fmla="*/ 11 h 174"/>
                  <a:gd name="T32" fmla="*/ 14 w 66"/>
                  <a:gd name="T33" fmla="*/ 7 h 174"/>
                  <a:gd name="T34" fmla="*/ 19 w 66"/>
                  <a:gd name="T35" fmla="*/ 3 h 174"/>
                  <a:gd name="T36" fmla="*/ 26 w 66"/>
                  <a:gd name="T37" fmla="*/ 1 h 174"/>
                  <a:gd name="T38" fmla="*/ 33 w 66"/>
                  <a:gd name="T39" fmla="*/ 0 h 174"/>
                  <a:gd name="T40" fmla="*/ 33 w 66"/>
                  <a:gd name="T41" fmla="*/ 0 h 174"/>
                  <a:gd name="T42" fmla="*/ 39 w 66"/>
                  <a:gd name="T43" fmla="*/ 1 h 174"/>
                  <a:gd name="T44" fmla="*/ 45 w 66"/>
                  <a:gd name="T45" fmla="*/ 3 h 174"/>
                  <a:gd name="T46" fmla="*/ 51 w 66"/>
                  <a:gd name="T47" fmla="*/ 7 h 174"/>
                  <a:gd name="T48" fmla="*/ 56 w 66"/>
                  <a:gd name="T49" fmla="*/ 11 h 174"/>
                  <a:gd name="T50" fmla="*/ 60 w 66"/>
                  <a:gd name="T51" fmla="*/ 16 h 174"/>
                  <a:gd name="T52" fmla="*/ 63 w 66"/>
                  <a:gd name="T53" fmla="*/ 21 h 174"/>
                  <a:gd name="T54" fmla="*/ 65 w 66"/>
                  <a:gd name="T55" fmla="*/ 27 h 174"/>
                  <a:gd name="T56" fmla="*/ 66 w 66"/>
                  <a:gd name="T57" fmla="*/ 34 h 174"/>
                  <a:gd name="T58" fmla="*/ 66 w 66"/>
                  <a:gd name="T59" fmla="*/ 141 h 174"/>
                  <a:gd name="T60" fmla="*/ 66 w 66"/>
                  <a:gd name="T61" fmla="*/ 141 h 174"/>
                  <a:gd name="T62" fmla="*/ 65 w 66"/>
                  <a:gd name="T63" fmla="*/ 148 h 174"/>
                  <a:gd name="T64" fmla="*/ 63 w 66"/>
                  <a:gd name="T65" fmla="*/ 155 h 174"/>
                  <a:gd name="T66" fmla="*/ 60 w 66"/>
                  <a:gd name="T67" fmla="*/ 160 h 174"/>
                  <a:gd name="T68" fmla="*/ 56 w 66"/>
                  <a:gd name="T69" fmla="*/ 165 h 174"/>
                  <a:gd name="T70" fmla="*/ 51 w 66"/>
                  <a:gd name="T71" fmla="*/ 169 h 174"/>
                  <a:gd name="T72" fmla="*/ 45 w 66"/>
                  <a:gd name="T73" fmla="*/ 172 h 174"/>
                  <a:gd name="T74" fmla="*/ 39 w 66"/>
                  <a:gd name="T75" fmla="*/ 174 h 174"/>
                  <a:gd name="T76" fmla="*/ 33 w 66"/>
                  <a:gd name="T77" fmla="*/ 174 h 174"/>
                  <a:gd name="T78" fmla="*/ 33 w 66"/>
                  <a:gd name="T79" fmla="*/ 174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" h="174">
                    <a:moveTo>
                      <a:pt x="33" y="174"/>
                    </a:moveTo>
                    <a:lnTo>
                      <a:pt x="33" y="174"/>
                    </a:lnTo>
                    <a:lnTo>
                      <a:pt x="26" y="174"/>
                    </a:lnTo>
                    <a:lnTo>
                      <a:pt x="19" y="172"/>
                    </a:lnTo>
                    <a:lnTo>
                      <a:pt x="14" y="169"/>
                    </a:lnTo>
                    <a:lnTo>
                      <a:pt x="9" y="165"/>
                    </a:lnTo>
                    <a:lnTo>
                      <a:pt x="5" y="160"/>
                    </a:lnTo>
                    <a:lnTo>
                      <a:pt x="2" y="155"/>
                    </a:lnTo>
                    <a:lnTo>
                      <a:pt x="0" y="148"/>
                    </a:lnTo>
                    <a:lnTo>
                      <a:pt x="0" y="141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27"/>
                    </a:lnTo>
                    <a:lnTo>
                      <a:pt x="2" y="21"/>
                    </a:lnTo>
                    <a:lnTo>
                      <a:pt x="5" y="16"/>
                    </a:lnTo>
                    <a:lnTo>
                      <a:pt x="9" y="11"/>
                    </a:lnTo>
                    <a:lnTo>
                      <a:pt x="14" y="7"/>
                    </a:lnTo>
                    <a:lnTo>
                      <a:pt x="19" y="3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9" y="1"/>
                    </a:lnTo>
                    <a:lnTo>
                      <a:pt x="45" y="3"/>
                    </a:lnTo>
                    <a:lnTo>
                      <a:pt x="51" y="7"/>
                    </a:lnTo>
                    <a:lnTo>
                      <a:pt x="56" y="11"/>
                    </a:lnTo>
                    <a:lnTo>
                      <a:pt x="60" y="16"/>
                    </a:lnTo>
                    <a:lnTo>
                      <a:pt x="63" y="21"/>
                    </a:lnTo>
                    <a:lnTo>
                      <a:pt x="65" y="27"/>
                    </a:lnTo>
                    <a:lnTo>
                      <a:pt x="66" y="34"/>
                    </a:lnTo>
                    <a:lnTo>
                      <a:pt x="66" y="141"/>
                    </a:lnTo>
                    <a:lnTo>
                      <a:pt x="66" y="141"/>
                    </a:lnTo>
                    <a:lnTo>
                      <a:pt x="65" y="148"/>
                    </a:lnTo>
                    <a:lnTo>
                      <a:pt x="63" y="155"/>
                    </a:lnTo>
                    <a:lnTo>
                      <a:pt x="60" y="160"/>
                    </a:lnTo>
                    <a:lnTo>
                      <a:pt x="56" y="165"/>
                    </a:lnTo>
                    <a:lnTo>
                      <a:pt x="51" y="169"/>
                    </a:lnTo>
                    <a:lnTo>
                      <a:pt x="45" y="172"/>
                    </a:lnTo>
                    <a:lnTo>
                      <a:pt x="39" y="174"/>
                    </a:lnTo>
                    <a:lnTo>
                      <a:pt x="33" y="174"/>
                    </a:lnTo>
                    <a:lnTo>
                      <a:pt x="33" y="1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  <p:sp>
            <p:nvSpPr>
              <p:cNvPr id="147" name="Freeform 1319">
                <a:extLst>
                  <a:ext uri="{FF2B5EF4-FFF2-40B4-BE49-F238E27FC236}">
                    <a16:creationId xmlns:a16="http://schemas.microsoft.com/office/drawing/2014/main" id="{814CCE3C-A9FD-4B18-8F48-142D958B31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5913" y="2963863"/>
                <a:ext cx="15875" cy="39688"/>
              </a:xfrm>
              <a:custGeom>
                <a:avLst/>
                <a:gdLst>
                  <a:gd name="T0" fmla="*/ 33 w 66"/>
                  <a:gd name="T1" fmla="*/ 173 h 173"/>
                  <a:gd name="T2" fmla="*/ 33 w 66"/>
                  <a:gd name="T3" fmla="*/ 173 h 173"/>
                  <a:gd name="T4" fmla="*/ 26 w 66"/>
                  <a:gd name="T5" fmla="*/ 173 h 173"/>
                  <a:gd name="T6" fmla="*/ 19 w 66"/>
                  <a:gd name="T7" fmla="*/ 171 h 173"/>
                  <a:gd name="T8" fmla="*/ 14 w 66"/>
                  <a:gd name="T9" fmla="*/ 168 h 173"/>
                  <a:gd name="T10" fmla="*/ 9 w 66"/>
                  <a:gd name="T11" fmla="*/ 163 h 173"/>
                  <a:gd name="T12" fmla="*/ 5 w 66"/>
                  <a:gd name="T13" fmla="*/ 158 h 173"/>
                  <a:gd name="T14" fmla="*/ 2 w 66"/>
                  <a:gd name="T15" fmla="*/ 153 h 173"/>
                  <a:gd name="T16" fmla="*/ 0 w 66"/>
                  <a:gd name="T17" fmla="*/ 147 h 173"/>
                  <a:gd name="T18" fmla="*/ 0 w 66"/>
                  <a:gd name="T19" fmla="*/ 140 h 173"/>
                  <a:gd name="T20" fmla="*/ 0 w 66"/>
                  <a:gd name="T21" fmla="*/ 32 h 173"/>
                  <a:gd name="T22" fmla="*/ 0 w 66"/>
                  <a:gd name="T23" fmla="*/ 32 h 173"/>
                  <a:gd name="T24" fmla="*/ 0 w 66"/>
                  <a:gd name="T25" fmla="*/ 26 h 173"/>
                  <a:gd name="T26" fmla="*/ 2 w 66"/>
                  <a:gd name="T27" fmla="*/ 20 h 173"/>
                  <a:gd name="T28" fmla="*/ 5 w 66"/>
                  <a:gd name="T29" fmla="*/ 14 h 173"/>
                  <a:gd name="T30" fmla="*/ 9 w 66"/>
                  <a:gd name="T31" fmla="*/ 9 h 173"/>
                  <a:gd name="T32" fmla="*/ 14 w 66"/>
                  <a:gd name="T33" fmla="*/ 5 h 173"/>
                  <a:gd name="T34" fmla="*/ 19 w 66"/>
                  <a:gd name="T35" fmla="*/ 2 h 173"/>
                  <a:gd name="T36" fmla="*/ 26 w 66"/>
                  <a:gd name="T37" fmla="*/ 0 h 173"/>
                  <a:gd name="T38" fmla="*/ 33 w 66"/>
                  <a:gd name="T39" fmla="*/ 0 h 173"/>
                  <a:gd name="T40" fmla="*/ 33 w 66"/>
                  <a:gd name="T41" fmla="*/ 0 h 173"/>
                  <a:gd name="T42" fmla="*/ 39 w 66"/>
                  <a:gd name="T43" fmla="*/ 0 h 173"/>
                  <a:gd name="T44" fmla="*/ 45 w 66"/>
                  <a:gd name="T45" fmla="*/ 2 h 173"/>
                  <a:gd name="T46" fmla="*/ 51 w 66"/>
                  <a:gd name="T47" fmla="*/ 5 h 173"/>
                  <a:gd name="T48" fmla="*/ 56 w 66"/>
                  <a:gd name="T49" fmla="*/ 9 h 173"/>
                  <a:gd name="T50" fmla="*/ 60 w 66"/>
                  <a:gd name="T51" fmla="*/ 14 h 173"/>
                  <a:gd name="T52" fmla="*/ 63 w 66"/>
                  <a:gd name="T53" fmla="*/ 20 h 173"/>
                  <a:gd name="T54" fmla="*/ 65 w 66"/>
                  <a:gd name="T55" fmla="*/ 26 h 173"/>
                  <a:gd name="T56" fmla="*/ 66 w 66"/>
                  <a:gd name="T57" fmla="*/ 32 h 173"/>
                  <a:gd name="T58" fmla="*/ 66 w 66"/>
                  <a:gd name="T59" fmla="*/ 140 h 173"/>
                  <a:gd name="T60" fmla="*/ 66 w 66"/>
                  <a:gd name="T61" fmla="*/ 140 h 173"/>
                  <a:gd name="T62" fmla="*/ 65 w 66"/>
                  <a:gd name="T63" fmla="*/ 147 h 173"/>
                  <a:gd name="T64" fmla="*/ 63 w 66"/>
                  <a:gd name="T65" fmla="*/ 153 h 173"/>
                  <a:gd name="T66" fmla="*/ 60 w 66"/>
                  <a:gd name="T67" fmla="*/ 158 h 173"/>
                  <a:gd name="T68" fmla="*/ 56 w 66"/>
                  <a:gd name="T69" fmla="*/ 163 h 173"/>
                  <a:gd name="T70" fmla="*/ 51 w 66"/>
                  <a:gd name="T71" fmla="*/ 168 h 173"/>
                  <a:gd name="T72" fmla="*/ 45 w 66"/>
                  <a:gd name="T73" fmla="*/ 171 h 173"/>
                  <a:gd name="T74" fmla="*/ 39 w 66"/>
                  <a:gd name="T75" fmla="*/ 173 h 173"/>
                  <a:gd name="T76" fmla="*/ 33 w 66"/>
                  <a:gd name="T77" fmla="*/ 173 h 173"/>
                  <a:gd name="T78" fmla="*/ 33 w 66"/>
                  <a:gd name="T79" fmla="*/ 173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6" h="173">
                    <a:moveTo>
                      <a:pt x="33" y="173"/>
                    </a:moveTo>
                    <a:lnTo>
                      <a:pt x="33" y="173"/>
                    </a:lnTo>
                    <a:lnTo>
                      <a:pt x="26" y="173"/>
                    </a:lnTo>
                    <a:lnTo>
                      <a:pt x="19" y="171"/>
                    </a:lnTo>
                    <a:lnTo>
                      <a:pt x="14" y="168"/>
                    </a:lnTo>
                    <a:lnTo>
                      <a:pt x="9" y="163"/>
                    </a:lnTo>
                    <a:lnTo>
                      <a:pt x="5" y="158"/>
                    </a:lnTo>
                    <a:lnTo>
                      <a:pt x="2" y="153"/>
                    </a:lnTo>
                    <a:lnTo>
                      <a:pt x="0" y="147"/>
                    </a:lnTo>
                    <a:lnTo>
                      <a:pt x="0" y="14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26"/>
                    </a:lnTo>
                    <a:lnTo>
                      <a:pt x="2" y="20"/>
                    </a:lnTo>
                    <a:lnTo>
                      <a:pt x="5" y="14"/>
                    </a:lnTo>
                    <a:lnTo>
                      <a:pt x="9" y="9"/>
                    </a:lnTo>
                    <a:lnTo>
                      <a:pt x="14" y="5"/>
                    </a:lnTo>
                    <a:lnTo>
                      <a:pt x="19" y="2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9" y="0"/>
                    </a:lnTo>
                    <a:lnTo>
                      <a:pt x="45" y="2"/>
                    </a:lnTo>
                    <a:lnTo>
                      <a:pt x="51" y="5"/>
                    </a:lnTo>
                    <a:lnTo>
                      <a:pt x="56" y="9"/>
                    </a:lnTo>
                    <a:lnTo>
                      <a:pt x="60" y="14"/>
                    </a:lnTo>
                    <a:lnTo>
                      <a:pt x="63" y="20"/>
                    </a:lnTo>
                    <a:lnTo>
                      <a:pt x="65" y="26"/>
                    </a:lnTo>
                    <a:lnTo>
                      <a:pt x="66" y="32"/>
                    </a:lnTo>
                    <a:lnTo>
                      <a:pt x="66" y="140"/>
                    </a:lnTo>
                    <a:lnTo>
                      <a:pt x="66" y="140"/>
                    </a:lnTo>
                    <a:lnTo>
                      <a:pt x="65" y="147"/>
                    </a:lnTo>
                    <a:lnTo>
                      <a:pt x="63" y="153"/>
                    </a:lnTo>
                    <a:lnTo>
                      <a:pt x="60" y="158"/>
                    </a:lnTo>
                    <a:lnTo>
                      <a:pt x="56" y="163"/>
                    </a:lnTo>
                    <a:lnTo>
                      <a:pt x="51" y="168"/>
                    </a:lnTo>
                    <a:lnTo>
                      <a:pt x="45" y="171"/>
                    </a:lnTo>
                    <a:lnTo>
                      <a:pt x="39" y="173"/>
                    </a:lnTo>
                    <a:lnTo>
                      <a:pt x="33" y="173"/>
                    </a:lnTo>
                    <a:lnTo>
                      <a:pt x="33" y="1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D9FB0883-4CFB-4E57-9230-CB63B8D72EE4}"/>
              </a:ext>
            </a:extLst>
          </p:cNvPr>
          <p:cNvGrpSpPr/>
          <p:nvPr/>
        </p:nvGrpSpPr>
        <p:grpSpPr>
          <a:xfrm>
            <a:off x="6647995" y="1803664"/>
            <a:ext cx="398144" cy="396388"/>
            <a:chOff x="9155113" y="3249613"/>
            <a:chExt cx="360363" cy="358775"/>
          </a:xfrm>
          <a:solidFill>
            <a:schemeClr val="bg1"/>
          </a:solidFill>
        </p:grpSpPr>
        <p:sp>
          <p:nvSpPr>
            <p:cNvPr id="149" name="Freeform 115">
              <a:extLst>
                <a:ext uri="{FF2B5EF4-FFF2-40B4-BE49-F238E27FC236}">
                  <a16:creationId xmlns:a16="http://schemas.microsoft.com/office/drawing/2014/main" id="{95943638-A8DE-4DB3-BCFD-D80EADDA3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113" y="3249613"/>
              <a:ext cx="360363" cy="358775"/>
            </a:xfrm>
            <a:custGeom>
              <a:avLst/>
              <a:gdLst>
                <a:gd name="T0" fmla="*/ 576 w 1361"/>
                <a:gd name="T1" fmla="*/ 1352 h 1360"/>
                <a:gd name="T2" fmla="*/ 534 w 1361"/>
                <a:gd name="T3" fmla="*/ 1161 h 1360"/>
                <a:gd name="T4" fmla="*/ 316 w 1361"/>
                <a:gd name="T5" fmla="*/ 1244 h 1360"/>
                <a:gd name="T6" fmla="*/ 280 w 1361"/>
                <a:gd name="T7" fmla="*/ 1241 h 1360"/>
                <a:gd name="T8" fmla="*/ 112 w 1361"/>
                <a:gd name="T9" fmla="*/ 1060 h 1360"/>
                <a:gd name="T10" fmla="*/ 229 w 1361"/>
                <a:gd name="T11" fmla="*/ 911 h 1360"/>
                <a:gd name="T12" fmla="*/ 24 w 1361"/>
                <a:gd name="T13" fmla="*/ 793 h 1360"/>
                <a:gd name="T14" fmla="*/ 0 w 1361"/>
                <a:gd name="T15" fmla="*/ 765 h 1360"/>
                <a:gd name="T16" fmla="*/ 14 w 1361"/>
                <a:gd name="T17" fmla="*/ 571 h 1360"/>
                <a:gd name="T18" fmla="*/ 211 w 1361"/>
                <a:gd name="T19" fmla="*/ 498 h 1360"/>
                <a:gd name="T20" fmla="*/ 114 w 1361"/>
                <a:gd name="T21" fmla="*/ 310 h 1360"/>
                <a:gd name="T22" fmla="*/ 120 w 1361"/>
                <a:gd name="T23" fmla="*/ 279 h 1360"/>
                <a:gd name="T24" fmla="*/ 306 w 1361"/>
                <a:gd name="T25" fmla="*/ 111 h 1360"/>
                <a:gd name="T26" fmla="*/ 466 w 1361"/>
                <a:gd name="T27" fmla="*/ 221 h 1360"/>
                <a:gd name="T28" fmla="*/ 570 w 1361"/>
                <a:gd name="T29" fmla="*/ 17 h 1360"/>
                <a:gd name="T30" fmla="*/ 766 w 1361"/>
                <a:gd name="T31" fmla="*/ 0 h 1360"/>
                <a:gd name="T32" fmla="*/ 792 w 1361"/>
                <a:gd name="T33" fmla="*/ 17 h 1360"/>
                <a:gd name="T34" fmla="*/ 895 w 1361"/>
                <a:gd name="T35" fmla="*/ 221 h 1360"/>
                <a:gd name="T36" fmla="*/ 957 w 1361"/>
                <a:gd name="T37" fmla="*/ 257 h 1360"/>
                <a:gd name="T38" fmla="*/ 952 w 1361"/>
                <a:gd name="T39" fmla="*/ 289 h 1360"/>
                <a:gd name="T40" fmla="*/ 917 w 1361"/>
                <a:gd name="T41" fmla="*/ 293 h 1360"/>
                <a:gd name="T42" fmla="*/ 759 w 1361"/>
                <a:gd name="T43" fmla="*/ 240 h 1360"/>
                <a:gd name="T44" fmla="*/ 739 w 1361"/>
                <a:gd name="T45" fmla="*/ 222 h 1360"/>
                <a:gd name="T46" fmla="*/ 624 w 1361"/>
                <a:gd name="T47" fmla="*/ 217 h 1360"/>
                <a:gd name="T48" fmla="*/ 602 w 1361"/>
                <a:gd name="T49" fmla="*/ 240 h 1360"/>
                <a:gd name="T50" fmla="*/ 445 w 1361"/>
                <a:gd name="T51" fmla="*/ 293 h 1360"/>
                <a:gd name="T52" fmla="*/ 419 w 1361"/>
                <a:gd name="T53" fmla="*/ 295 h 1360"/>
                <a:gd name="T54" fmla="*/ 293 w 1361"/>
                <a:gd name="T55" fmla="*/ 413 h 1360"/>
                <a:gd name="T56" fmla="*/ 294 w 1361"/>
                <a:gd name="T57" fmla="*/ 444 h 1360"/>
                <a:gd name="T58" fmla="*/ 241 w 1361"/>
                <a:gd name="T59" fmla="*/ 602 h 1360"/>
                <a:gd name="T60" fmla="*/ 223 w 1361"/>
                <a:gd name="T61" fmla="*/ 622 h 1360"/>
                <a:gd name="T62" fmla="*/ 218 w 1361"/>
                <a:gd name="T63" fmla="*/ 737 h 1360"/>
                <a:gd name="T64" fmla="*/ 241 w 1361"/>
                <a:gd name="T65" fmla="*/ 758 h 1360"/>
                <a:gd name="T66" fmla="*/ 294 w 1361"/>
                <a:gd name="T67" fmla="*/ 916 h 1360"/>
                <a:gd name="T68" fmla="*/ 295 w 1361"/>
                <a:gd name="T69" fmla="*/ 943 h 1360"/>
                <a:gd name="T70" fmla="*/ 414 w 1361"/>
                <a:gd name="T71" fmla="*/ 1067 h 1360"/>
                <a:gd name="T72" fmla="*/ 445 w 1361"/>
                <a:gd name="T73" fmla="*/ 1066 h 1360"/>
                <a:gd name="T74" fmla="*/ 602 w 1361"/>
                <a:gd name="T75" fmla="*/ 1120 h 1360"/>
                <a:gd name="T76" fmla="*/ 623 w 1361"/>
                <a:gd name="T77" fmla="*/ 1138 h 1360"/>
                <a:gd name="T78" fmla="*/ 738 w 1361"/>
                <a:gd name="T79" fmla="*/ 1143 h 1360"/>
                <a:gd name="T80" fmla="*/ 759 w 1361"/>
                <a:gd name="T81" fmla="*/ 1120 h 1360"/>
                <a:gd name="T82" fmla="*/ 917 w 1361"/>
                <a:gd name="T83" fmla="*/ 1066 h 1360"/>
                <a:gd name="T84" fmla="*/ 944 w 1361"/>
                <a:gd name="T85" fmla="*/ 1065 h 1360"/>
                <a:gd name="T86" fmla="*/ 1069 w 1361"/>
                <a:gd name="T87" fmla="*/ 947 h 1360"/>
                <a:gd name="T88" fmla="*/ 1068 w 1361"/>
                <a:gd name="T89" fmla="*/ 916 h 1360"/>
                <a:gd name="T90" fmla="*/ 1122 w 1361"/>
                <a:gd name="T91" fmla="*/ 758 h 1360"/>
                <a:gd name="T92" fmla="*/ 1140 w 1361"/>
                <a:gd name="T93" fmla="*/ 738 h 1360"/>
                <a:gd name="T94" fmla="*/ 1144 w 1361"/>
                <a:gd name="T95" fmla="*/ 623 h 1360"/>
                <a:gd name="T96" fmla="*/ 1122 w 1361"/>
                <a:gd name="T97" fmla="*/ 602 h 1360"/>
                <a:gd name="T98" fmla="*/ 1092 w 1361"/>
                <a:gd name="T99" fmla="*/ 494 h 1360"/>
                <a:gd name="T100" fmla="*/ 1112 w 1361"/>
                <a:gd name="T101" fmla="*/ 468 h 1360"/>
                <a:gd name="T102" fmla="*/ 1146 w 1361"/>
                <a:gd name="T103" fmla="*/ 481 h 1360"/>
                <a:gd name="T104" fmla="*/ 1339 w 1361"/>
                <a:gd name="T105" fmla="*/ 567 h 1360"/>
                <a:gd name="T106" fmla="*/ 1361 w 1361"/>
                <a:gd name="T107" fmla="*/ 595 h 1360"/>
                <a:gd name="T108" fmla="*/ 1349 w 1361"/>
                <a:gd name="T109" fmla="*/ 789 h 1360"/>
                <a:gd name="T110" fmla="*/ 1152 w 1361"/>
                <a:gd name="T111" fmla="*/ 862 h 1360"/>
                <a:gd name="T112" fmla="*/ 1248 w 1361"/>
                <a:gd name="T113" fmla="*/ 1050 h 1360"/>
                <a:gd name="T114" fmla="*/ 1082 w 1361"/>
                <a:gd name="T115" fmla="*/ 1241 h 1360"/>
                <a:gd name="T116" fmla="*/ 1051 w 1361"/>
                <a:gd name="T117" fmla="*/ 1247 h 1360"/>
                <a:gd name="T118" fmla="*/ 863 w 1361"/>
                <a:gd name="T119" fmla="*/ 1150 h 1360"/>
                <a:gd name="T120" fmla="*/ 789 w 1361"/>
                <a:gd name="T121" fmla="*/ 1347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1" h="1360">
                  <a:moveTo>
                    <a:pt x="766" y="1360"/>
                  </a:moveTo>
                  <a:lnTo>
                    <a:pt x="596" y="1360"/>
                  </a:lnTo>
                  <a:lnTo>
                    <a:pt x="596" y="1360"/>
                  </a:lnTo>
                  <a:lnTo>
                    <a:pt x="590" y="1359"/>
                  </a:lnTo>
                  <a:lnTo>
                    <a:pt x="585" y="1358"/>
                  </a:lnTo>
                  <a:lnTo>
                    <a:pt x="580" y="1355"/>
                  </a:lnTo>
                  <a:lnTo>
                    <a:pt x="576" y="1352"/>
                  </a:lnTo>
                  <a:lnTo>
                    <a:pt x="572" y="1347"/>
                  </a:lnTo>
                  <a:lnTo>
                    <a:pt x="570" y="1343"/>
                  </a:lnTo>
                  <a:lnTo>
                    <a:pt x="568" y="1337"/>
                  </a:lnTo>
                  <a:lnTo>
                    <a:pt x="568" y="1332"/>
                  </a:lnTo>
                  <a:lnTo>
                    <a:pt x="568" y="1170"/>
                  </a:lnTo>
                  <a:lnTo>
                    <a:pt x="568" y="1170"/>
                  </a:lnTo>
                  <a:lnTo>
                    <a:pt x="534" y="1161"/>
                  </a:lnTo>
                  <a:lnTo>
                    <a:pt x="498" y="1150"/>
                  </a:lnTo>
                  <a:lnTo>
                    <a:pt x="466" y="1139"/>
                  </a:lnTo>
                  <a:lnTo>
                    <a:pt x="450" y="1132"/>
                  </a:lnTo>
                  <a:lnTo>
                    <a:pt x="436" y="1126"/>
                  </a:lnTo>
                  <a:lnTo>
                    <a:pt x="321" y="1241"/>
                  </a:lnTo>
                  <a:lnTo>
                    <a:pt x="321" y="1241"/>
                  </a:lnTo>
                  <a:lnTo>
                    <a:pt x="316" y="1244"/>
                  </a:lnTo>
                  <a:lnTo>
                    <a:pt x="311" y="1247"/>
                  </a:lnTo>
                  <a:lnTo>
                    <a:pt x="306" y="1248"/>
                  </a:lnTo>
                  <a:lnTo>
                    <a:pt x="300" y="1249"/>
                  </a:lnTo>
                  <a:lnTo>
                    <a:pt x="294" y="1248"/>
                  </a:lnTo>
                  <a:lnTo>
                    <a:pt x="289" y="1247"/>
                  </a:lnTo>
                  <a:lnTo>
                    <a:pt x="284" y="1244"/>
                  </a:lnTo>
                  <a:lnTo>
                    <a:pt x="280" y="1241"/>
                  </a:lnTo>
                  <a:lnTo>
                    <a:pt x="120" y="1081"/>
                  </a:lnTo>
                  <a:lnTo>
                    <a:pt x="120" y="1081"/>
                  </a:lnTo>
                  <a:lnTo>
                    <a:pt x="117" y="1077"/>
                  </a:lnTo>
                  <a:lnTo>
                    <a:pt x="114" y="1071"/>
                  </a:lnTo>
                  <a:lnTo>
                    <a:pt x="112" y="1066"/>
                  </a:lnTo>
                  <a:lnTo>
                    <a:pt x="112" y="1060"/>
                  </a:lnTo>
                  <a:lnTo>
                    <a:pt x="112" y="1060"/>
                  </a:lnTo>
                  <a:lnTo>
                    <a:pt x="112" y="1055"/>
                  </a:lnTo>
                  <a:lnTo>
                    <a:pt x="114" y="1050"/>
                  </a:lnTo>
                  <a:lnTo>
                    <a:pt x="117" y="1045"/>
                  </a:lnTo>
                  <a:lnTo>
                    <a:pt x="120" y="1041"/>
                  </a:lnTo>
                  <a:lnTo>
                    <a:pt x="235" y="925"/>
                  </a:lnTo>
                  <a:lnTo>
                    <a:pt x="235" y="925"/>
                  </a:lnTo>
                  <a:lnTo>
                    <a:pt x="229" y="911"/>
                  </a:lnTo>
                  <a:lnTo>
                    <a:pt x="222" y="896"/>
                  </a:lnTo>
                  <a:lnTo>
                    <a:pt x="211" y="862"/>
                  </a:lnTo>
                  <a:lnTo>
                    <a:pt x="200" y="828"/>
                  </a:lnTo>
                  <a:lnTo>
                    <a:pt x="191" y="794"/>
                  </a:lnTo>
                  <a:lnTo>
                    <a:pt x="29" y="794"/>
                  </a:lnTo>
                  <a:lnTo>
                    <a:pt x="29" y="794"/>
                  </a:lnTo>
                  <a:lnTo>
                    <a:pt x="24" y="793"/>
                  </a:lnTo>
                  <a:lnTo>
                    <a:pt x="18" y="791"/>
                  </a:lnTo>
                  <a:lnTo>
                    <a:pt x="14" y="789"/>
                  </a:lnTo>
                  <a:lnTo>
                    <a:pt x="10" y="785"/>
                  </a:lnTo>
                  <a:lnTo>
                    <a:pt x="6" y="781"/>
                  </a:lnTo>
                  <a:lnTo>
                    <a:pt x="4" y="775"/>
                  </a:lnTo>
                  <a:lnTo>
                    <a:pt x="1" y="770"/>
                  </a:lnTo>
                  <a:lnTo>
                    <a:pt x="0" y="765"/>
                  </a:lnTo>
                  <a:lnTo>
                    <a:pt x="0" y="595"/>
                  </a:lnTo>
                  <a:lnTo>
                    <a:pt x="0" y="595"/>
                  </a:lnTo>
                  <a:lnTo>
                    <a:pt x="1" y="590"/>
                  </a:lnTo>
                  <a:lnTo>
                    <a:pt x="4" y="584"/>
                  </a:lnTo>
                  <a:lnTo>
                    <a:pt x="6" y="578"/>
                  </a:lnTo>
                  <a:lnTo>
                    <a:pt x="10" y="574"/>
                  </a:lnTo>
                  <a:lnTo>
                    <a:pt x="14" y="571"/>
                  </a:lnTo>
                  <a:lnTo>
                    <a:pt x="18" y="568"/>
                  </a:lnTo>
                  <a:lnTo>
                    <a:pt x="24" y="567"/>
                  </a:lnTo>
                  <a:lnTo>
                    <a:pt x="29" y="566"/>
                  </a:lnTo>
                  <a:lnTo>
                    <a:pt x="191" y="566"/>
                  </a:lnTo>
                  <a:lnTo>
                    <a:pt x="191" y="566"/>
                  </a:lnTo>
                  <a:lnTo>
                    <a:pt x="200" y="532"/>
                  </a:lnTo>
                  <a:lnTo>
                    <a:pt x="211" y="498"/>
                  </a:lnTo>
                  <a:lnTo>
                    <a:pt x="222" y="464"/>
                  </a:lnTo>
                  <a:lnTo>
                    <a:pt x="229" y="449"/>
                  </a:lnTo>
                  <a:lnTo>
                    <a:pt x="235" y="434"/>
                  </a:lnTo>
                  <a:lnTo>
                    <a:pt x="120" y="319"/>
                  </a:lnTo>
                  <a:lnTo>
                    <a:pt x="120" y="319"/>
                  </a:lnTo>
                  <a:lnTo>
                    <a:pt x="117" y="315"/>
                  </a:lnTo>
                  <a:lnTo>
                    <a:pt x="114" y="310"/>
                  </a:lnTo>
                  <a:lnTo>
                    <a:pt x="112" y="305"/>
                  </a:lnTo>
                  <a:lnTo>
                    <a:pt x="112" y="299"/>
                  </a:lnTo>
                  <a:lnTo>
                    <a:pt x="112" y="299"/>
                  </a:lnTo>
                  <a:lnTo>
                    <a:pt x="112" y="294"/>
                  </a:lnTo>
                  <a:lnTo>
                    <a:pt x="114" y="289"/>
                  </a:lnTo>
                  <a:lnTo>
                    <a:pt x="117" y="283"/>
                  </a:lnTo>
                  <a:lnTo>
                    <a:pt x="120" y="279"/>
                  </a:lnTo>
                  <a:lnTo>
                    <a:pt x="280" y="119"/>
                  </a:lnTo>
                  <a:lnTo>
                    <a:pt x="280" y="119"/>
                  </a:lnTo>
                  <a:lnTo>
                    <a:pt x="284" y="115"/>
                  </a:lnTo>
                  <a:lnTo>
                    <a:pt x="289" y="113"/>
                  </a:lnTo>
                  <a:lnTo>
                    <a:pt x="294" y="111"/>
                  </a:lnTo>
                  <a:lnTo>
                    <a:pt x="300" y="111"/>
                  </a:lnTo>
                  <a:lnTo>
                    <a:pt x="306" y="111"/>
                  </a:lnTo>
                  <a:lnTo>
                    <a:pt x="311" y="113"/>
                  </a:lnTo>
                  <a:lnTo>
                    <a:pt x="316" y="115"/>
                  </a:lnTo>
                  <a:lnTo>
                    <a:pt x="321" y="119"/>
                  </a:lnTo>
                  <a:lnTo>
                    <a:pt x="436" y="234"/>
                  </a:lnTo>
                  <a:lnTo>
                    <a:pt x="436" y="234"/>
                  </a:lnTo>
                  <a:lnTo>
                    <a:pt x="450" y="227"/>
                  </a:lnTo>
                  <a:lnTo>
                    <a:pt x="466" y="221"/>
                  </a:lnTo>
                  <a:lnTo>
                    <a:pt x="499" y="209"/>
                  </a:lnTo>
                  <a:lnTo>
                    <a:pt x="534" y="199"/>
                  </a:lnTo>
                  <a:lnTo>
                    <a:pt x="568" y="190"/>
                  </a:lnTo>
                  <a:lnTo>
                    <a:pt x="568" y="28"/>
                  </a:lnTo>
                  <a:lnTo>
                    <a:pt x="568" y="28"/>
                  </a:lnTo>
                  <a:lnTo>
                    <a:pt x="568" y="22"/>
                  </a:lnTo>
                  <a:lnTo>
                    <a:pt x="570" y="17"/>
                  </a:lnTo>
                  <a:lnTo>
                    <a:pt x="572" y="12"/>
                  </a:lnTo>
                  <a:lnTo>
                    <a:pt x="576" y="8"/>
                  </a:lnTo>
                  <a:lnTo>
                    <a:pt x="580" y="5"/>
                  </a:lnTo>
                  <a:lnTo>
                    <a:pt x="585" y="2"/>
                  </a:lnTo>
                  <a:lnTo>
                    <a:pt x="590" y="0"/>
                  </a:lnTo>
                  <a:lnTo>
                    <a:pt x="596" y="0"/>
                  </a:lnTo>
                  <a:lnTo>
                    <a:pt x="766" y="0"/>
                  </a:lnTo>
                  <a:lnTo>
                    <a:pt x="766" y="0"/>
                  </a:lnTo>
                  <a:lnTo>
                    <a:pt x="772" y="0"/>
                  </a:lnTo>
                  <a:lnTo>
                    <a:pt x="777" y="2"/>
                  </a:lnTo>
                  <a:lnTo>
                    <a:pt x="782" y="5"/>
                  </a:lnTo>
                  <a:lnTo>
                    <a:pt x="786" y="8"/>
                  </a:lnTo>
                  <a:lnTo>
                    <a:pt x="789" y="12"/>
                  </a:lnTo>
                  <a:lnTo>
                    <a:pt x="792" y="17"/>
                  </a:lnTo>
                  <a:lnTo>
                    <a:pt x="793" y="22"/>
                  </a:lnTo>
                  <a:lnTo>
                    <a:pt x="794" y="28"/>
                  </a:lnTo>
                  <a:lnTo>
                    <a:pt x="794" y="190"/>
                  </a:lnTo>
                  <a:lnTo>
                    <a:pt x="794" y="190"/>
                  </a:lnTo>
                  <a:lnTo>
                    <a:pt x="835" y="201"/>
                  </a:lnTo>
                  <a:lnTo>
                    <a:pt x="876" y="214"/>
                  </a:lnTo>
                  <a:lnTo>
                    <a:pt x="895" y="221"/>
                  </a:lnTo>
                  <a:lnTo>
                    <a:pt x="914" y="228"/>
                  </a:lnTo>
                  <a:lnTo>
                    <a:pt x="931" y="236"/>
                  </a:lnTo>
                  <a:lnTo>
                    <a:pt x="946" y="245"/>
                  </a:lnTo>
                  <a:lnTo>
                    <a:pt x="946" y="245"/>
                  </a:lnTo>
                  <a:lnTo>
                    <a:pt x="951" y="248"/>
                  </a:lnTo>
                  <a:lnTo>
                    <a:pt x="955" y="252"/>
                  </a:lnTo>
                  <a:lnTo>
                    <a:pt x="957" y="257"/>
                  </a:lnTo>
                  <a:lnTo>
                    <a:pt x="959" y="262"/>
                  </a:lnTo>
                  <a:lnTo>
                    <a:pt x="960" y="267"/>
                  </a:lnTo>
                  <a:lnTo>
                    <a:pt x="960" y="273"/>
                  </a:lnTo>
                  <a:lnTo>
                    <a:pt x="958" y="278"/>
                  </a:lnTo>
                  <a:lnTo>
                    <a:pt x="956" y="283"/>
                  </a:lnTo>
                  <a:lnTo>
                    <a:pt x="956" y="283"/>
                  </a:lnTo>
                  <a:lnTo>
                    <a:pt x="952" y="289"/>
                  </a:lnTo>
                  <a:lnTo>
                    <a:pt x="948" y="292"/>
                  </a:lnTo>
                  <a:lnTo>
                    <a:pt x="944" y="295"/>
                  </a:lnTo>
                  <a:lnTo>
                    <a:pt x="938" y="297"/>
                  </a:lnTo>
                  <a:lnTo>
                    <a:pt x="933" y="298"/>
                  </a:lnTo>
                  <a:lnTo>
                    <a:pt x="928" y="297"/>
                  </a:lnTo>
                  <a:lnTo>
                    <a:pt x="922" y="296"/>
                  </a:lnTo>
                  <a:lnTo>
                    <a:pt x="917" y="293"/>
                  </a:lnTo>
                  <a:lnTo>
                    <a:pt x="917" y="293"/>
                  </a:lnTo>
                  <a:lnTo>
                    <a:pt x="901" y="284"/>
                  </a:lnTo>
                  <a:lnTo>
                    <a:pt x="883" y="276"/>
                  </a:lnTo>
                  <a:lnTo>
                    <a:pt x="863" y="269"/>
                  </a:lnTo>
                  <a:lnTo>
                    <a:pt x="843" y="262"/>
                  </a:lnTo>
                  <a:lnTo>
                    <a:pt x="799" y="250"/>
                  </a:lnTo>
                  <a:lnTo>
                    <a:pt x="759" y="240"/>
                  </a:lnTo>
                  <a:lnTo>
                    <a:pt x="759" y="240"/>
                  </a:lnTo>
                  <a:lnTo>
                    <a:pt x="755" y="238"/>
                  </a:lnTo>
                  <a:lnTo>
                    <a:pt x="751" y="236"/>
                  </a:lnTo>
                  <a:lnTo>
                    <a:pt x="747" y="233"/>
                  </a:lnTo>
                  <a:lnTo>
                    <a:pt x="744" y="230"/>
                  </a:lnTo>
                  <a:lnTo>
                    <a:pt x="741" y="226"/>
                  </a:lnTo>
                  <a:lnTo>
                    <a:pt x="739" y="222"/>
                  </a:lnTo>
                  <a:lnTo>
                    <a:pt x="738" y="217"/>
                  </a:lnTo>
                  <a:lnTo>
                    <a:pt x="738" y="212"/>
                  </a:lnTo>
                  <a:lnTo>
                    <a:pt x="738" y="56"/>
                  </a:lnTo>
                  <a:lnTo>
                    <a:pt x="625" y="56"/>
                  </a:lnTo>
                  <a:lnTo>
                    <a:pt x="625" y="212"/>
                  </a:lnTo>
                  <a:lnTo>
                    <a:pt x="625" y="212"/>
                  </a:lnTo>
                  <a:lnTo>
                    <a:pt x="624" y="217"/>
                  </a:lnTo>
                  <a:lnTo>
                    <a:pt x="623" y="222"/>
                  </a:lnTo>
                  <a:lnTo>
                    <a:pt x="621" y="226"/>
                  </a:lnTo>
                  <a:lnTo>
                    <a:pt x="619" y="230"/>
                  </a:lnTo>
                  <a:lnTo>
                    <a:pt x="615" y="233"/>
                  </a:lnTo>
                  <a:lnTo>
                    <a:pt x="612" y="236"/>
                  </a:lnTo>
                  <a:lnTo>
                    <a:pt x="608" y="238"/>
                  </a:lnTo>
                  <a:lnTo>
                    <a:pt x="602" y="240"/>
                  </a:lnTo>
                  <a:lnTo>
                    <a:pt x="602" y="240"/>
                  </a:lnTo>
                  <a:lnTo>
                    <a:pt x="562" y="250"/>
                  </a:lnTo>
                  <a:lnTo>
                    <a:pt x="520" y="262"/>
                  </a:lnTo>
                  <a:lnTo>
                    <a:pt x="498" y="269"/>
                  </a:lnTo>
                  <a:lnTo>
                    <a:pt x="479" y="276"/>
                  </a:lnTo>
                  <a:lnTo>
                    <a:pt x="461" y="284"/>
                  </a:lnTo>
                  <a:lnTo>
                    <a:pt x="445" y="293"/>
                  </a:lnTo>
                  <a:lnTo>
                    <a:pt x="445" y="293"/>
                  </a:lnTo>
                  <a:lnTo>
                    <a:pt x="441" y="296"/>
                  </a:lnTo>
                  <a:lnTo>
                    <a:pt x="437" y="297"/>
                  </a:lnTo>
                  <a:lnTo>
                    <a:pt x="432" y="298"/>
                  </a:lnTo>
                  <a:lnTo>
                    <a:pt x="427" y="297"/>
                  </a:lnTo>
                  <a:lnTo>
                    <a:pt x="423" y="296"/>
                  </a:lnTo>
                  <a:lnTo>
                    <a:pt x="419" y="295"/>
                  </a:lnTo>
                  <a:lnTo>
                    <a:pt x="414" y="292"/>
                  </a:lnTo>
                  <a:lnTo>
                    <a:pt x="411" y="289"/>
                  </a:lnTo>
                  <a:lnTo>
                    <a:pt x="300" y="178"/>
                  </a:lnTo>
                  <a:lnTo>
                    <a:pt x="180" y="299"/>
                  </a:lnTo>
                  <a:lnTo>
                    <a:pt x="290" y="409"/>
                  </a:lnTo>
                  <a:lnTo>
                    <a:pt x="290" y="409"/>
                  </a:lnTo>
                  <a:lnTo>
                    <a:pt x="293" y="413"/>
                  </a:lnTo>
                  <a:lnTo>
                    <a:pt x="295" y="417"/>
                  </a:lnTo>
                  <a:lnTo>
                    <a:pt x="297" y="421"/>
                  </a:lnTo>
                  <a:lnTo>
                    <a:pt x="298" y="426"/>
                  </a:lnTo>
                  <a:lnTo>
                    <a:pt x="298" y="431"/>
                  </a:lnTo>
                  <a:lnTo>
                    <a:pt x="297" y="435"/>
                  </a:lnTo>
                  <a:lnTo>
                    <a:pt x="296" y="440"/>
                  </a:lnTo>
                  <a:lnTo>
                    <a:pt x="294" y="444"/>
                  </a:lnTo>
                  <a:lnTo>
                    <a:pt x="294" y="444"/>
                  </a:lnTo>
                  <a:lnTo>
                    <a:pt x="285" y="461"/>
                  </a:lnTo>
                  <a:lnTo>
                    <a:pt x="276" y="481"/>
                  </a:lnTo>
                  <a:lnTo>
                    <a:pt x="268" y="504"/>
                  </a:lnTo>
                  <a:lnTo>
                    <a:pt x="261" y="527"/>
                  </a:lnTo>
                  <a:lnTo>
                    <a:pt x="249" y="569"/>
                  </a:lnTo>
                  <a:lnTo>
                    <a:pt x="241" y="602"/>
                  </a:lnTo>
                  <a:lnTo>
                    <a:pt x="241" y="602"/>
                  </a:lnTo>
                  <a:lnTo>
                    <a:pt x="239" y="606"/>
                  </a:lnTo>
                  <a:lnTo>
                    <a:pt x="237" y="610"/>
                  </a:lnTo>
                  <a:lnTo>
                    <a:pt x="234" y="614"/>
                  </a:lnTo>
                  <a:lnTo>
                    <a:pt x="231" y="617"/>
                  </a:lnTo>
                  <a:lnTo>
                    <a:pt x="227" y="620"/>
                  </a:lnTo>
                  <a:lnTo>
                    <a:pt x="223" y="622"/>
                  </a:lnTo>
                  <a:lnTo>
                    <a:pt x="218" y="623"/>
                  </a:lnTo>
                  <a:lnTo>
                    <a:pt x="214" y="623"/>
                  </a:lnTo>
                  <a:lnTo>
                    <a:pt x="57" y="623"/>
                  </a:lnTo>
                  <a:lnTo>
                    <a:pt x="57" y="736"/>
                  </a:lnTo>
                  <a:lnTo>
                    <a:pt x="214" y="736"/>
                  </a:lnTo>
                  <a:lnTo>
                    <a:pt x="214" y="736"/>
                  </a:lnTo>
                  <a:lnTo>
                    <a:pt x="218" y="737"/>
                  </a:lnTo>
                  <a:lnTo>
                    <a:pt x="223" y="738"/>
                  </a:lnTo>
                  <a:lnTo>
                    <a:pt x="227" y="740"/>
                  </a:lnTo>
                  <a:lnTo>
                    <a:pt x="231" y="743"/>
                  </a:lnTo>
                  <a:lnTo>
                    <a:pt x="234" y="746"/>
                  </a:lnTo>
                  <a:lnTo>
                    <a:pt x="237" y="749"/>
                  </a:lnTo>
                  <a:lnTo>
                    <a:pt x="239" y="753"/>
                  </a:lnTo>
                  <a:lnTo>
                    <a:pt x="241" y="758"/>
                  </a:lnTo>
                  <a:lnTo>
                    <a:pt x="241" y="758"/>
                  </a:lnTo>
                  <a:lnTo>
                    <a:pt x="249" y="791"/>
                  </a:lnTo>
                  <a:lnTo>
                    <a:pt x="261" y="833"/>
                  </a:lnTo>
                  <a:lnTo>
                    <a:pt x="268" y="856"/>
                  </a:lnTo>
                  <a:lnTo>
                    <a:pt x="276" y="878"/>
                  </a:lnTo>
                  <a:lnTo>
                    <a:pt x="285" y="899"/>
                  </a:lnTo>
                  <a:lnTo>
                    <a:pt x="294" y="916"/>
                  </a:lnTo>
                  <a:lnTo>
                    <a:pt x="294" y="916"/>
                  </a:lnTo>
                  <a:lnTo>
                    <a:pt x="296" y="920"/>
                  </a:lnTo>
                  <a:lnTo>
                    <a:pt x="297" y="925"/>
                  </a:lnTo>
                  <a:lnTo>
                    <a:pt x="298" y="929"/>
                  </a:lnTo>
                  <a:lnTo>
                    <a:pt x="298" y="934"/>
                  </a:lnTo>
                  <a:lnTo>
                    <a:pt x="297" y="938"/>
                  </a:lnTo>
                  <a:lnTo>
                    <a:pt x="295" y="943"/>
                  </a:lnTo>
                  <a:lnTo>
                    <a:pt x="293" y="947"/>
                  </a:lnTo>
                  <a:lnTo>
                    <a:pt x="290" y="950"/>
                  </a:lnTo>
                  <a:lnTo>
                    <a:pt x="180" y="1060"/>
                  </a:lnTo>
                  <a:lnTo>
                    <a:pt x="300" y="1181"/>
                  </a:lnTo>
                  <a:lnTo>
                    <a:pt x="411" y="1070"/>
                  </a:lnTo>
                  <a:lnTo>
                    <a:pt x="411" y="1070"/>
                  </a:lnTo>
                  <a:lnTo>
                    <a:pt x="414" y="1067"/>
                  </a:lnTo>
                  <a:lnTo>
                    <a:pt x="418" y="1065"/>
                  </a:lnTo>
                  <a:lnTo>
                    <a:pt x="423" y="1063"/>
                  </a:lnTo>
                  <a:lnTo>
                    <a:pt x="427" y="1062"/>
                  </a:lnTo>
                  <a:lnTo>
                    <a:pt x="432" y="1062"/>
                  </a:lnTo>
                  <a:lnTo>
                    <a:pt x="436" y="1063"/>
                  </a:lnTo>
                  <a:lnTo>
                    <a:pt x="441" y="1064"/>
                  </a:lnTo>
                  <a:lnTo>
                    <a:pt x="445" y="1066"/>
                  </a:lnTo>
                  <a:lnTo>
                    <a:pt x="445" y="1066"/>
                  </a:lnTo>
                  <a:lnTo>
                    <a:pt x="463" y="1076"/>
                  </a:lnTo>
                  <a:lnTo>
                    <a:pt x="483" y="1085"/>
                  </a:lnTo>
                  <a:lnTo>
                    <a:pt x="505" y="1093"/>
                  </a:lnTo>
                  <a:lnTo>
                    <a:pt x="528" y="1100"/>
                  </a:lnTo>
                  <a:lnTo>
                    <a:pt x="570" y="1112"/>
                  </a:lnTo>
                  <a:lnTo>
                    <a:pt x="602" y="1120"/>
                  </a:lnTo>
                  <a:lnTo>
                    <a:pt x="602" y="1120"/>
                  </a:lnTo>
                  <a:lnTo>
                    <a:pt x="608" y="1122"/>
                  </a:lnTo>
                  <a:lnTo>
                    <a:pt x="612" y="1124"/>
                  </a:lnTo>
                  <a:lnTo>
                    <a:pt x="615" y="1127"/>
                  </a:lnTo>
                  <a:lnTo>
                    <a:pt x="619" y="1130"/>
                  </a:lnTo>
                  <a:lnTo>
                    <a:pt x="621" y="1134"/>
                  </a:lnTo>
                  <a:lnTo>
                    <a:pt x="623" y="1138"/>
                  </a:lnTo>
                  <a:lnTo>
                    <a:pt x="624" y="1143"/>
                  </a:lnTo>
                  <a:lnTo>
                    <a:pt x="625" y="1148"/>
                  </a:lnTo>
                  <a:lnTo>
                    <a:pt x="625" y="1304"/>
                  </a:lnTo>
                  <a:lnTo>
                    <a:pt x="738" y="1304"/>
                  </a:lnTo>
                  <a:lnTo>
                    <a:pt x="738" y="1148"/>
                  </a:lnTo>
                  <a:lnTo>
                    <a:pt x="738" y="1148"/>
                  </a:lnTo>
                  <a:lnTo>
                    <a:pt x="738" y="1143"/>
                  </a:lnTo>
                  <a:lnTo>
                    <a:pt x="739" y="1138"/>
                  </a:lnTo>
                  <a:lnTo>
                    <a:pt x="741" y="1134"/>
                  </a:lnTo>
                  <a:lnTo>
                    <a:pt x="744" y="1130"/>
                  </a:lnTo>
                  <a:lnTo>
                    <a:pt x="747" y="1127"/>
                  </a:lnTo>
                  <a:lnTo>
                    <a:pt x="751" y="1124"/>
                  </a:lnTo>
                  <a:lnTo>
                    <a:pt x="755" y="1122"/>
                  </a:lnTo>
                  <a:lnTo>
                    <a:pt x="759" y="1120"/>
                  </a:lnTo>
                  <a:lnTo>
                    <a:pt x="759" y="1120"/>
                  </a:lnTo>
                  <a:lnTo>
                    <a:pt x="791" y="1112"/>
                  </a:lnTo>
                  <a:lnTo>
                    <a:pt x="835" y="1100"/>
                  </a:lnTo>
                  <a:lnTo>
                    <a:pt x="857" y="1093"/>
                  </a:lnTo>
                  <a:lnTo>
                    <a:pt x="879" y="1085"/>
                  </a:lnTo>
                  <a:lnTo>
                    <a:pt x="899" y="1077"/>
                  </a:lnTo>
                  <a:lnTo>
                    <a:pt x="917" y="1066"/>
                  </a:lnTo>
                  <a:lnTo>
                    <a:pt x="917" y="1066"/>
                  </a:lnTo>
                  <a:lnTo>
                    <a:pt x="921" y="1064"/>
                  </a:lnTo>
                  <a:lnTo>
                    <a:pt x="926" y="1063"/>
                  </a:lnTo>
                  <a:lnTo>
                    <a:pt x="930" y="1062"/>
                  </a:lnTo>
                  <a:lnTo>
                    <a:pt x="935" y="1062"/>
                  </a:lnTo>
                  <a:lnTo>
                    <a:pt x="940" y="1063"/>
                  </a:lnTo>
                  <a:lnTo>
                    <a:pt x="944" y="1065"/>
                  </a:lnTo>
                  <a:lnTo>
                    <a:pt x="948" y="1067"/>
                  </a:lnTo>
                  <a:lnTo>
                    <a:pt x="952" y="1070"/>
                  </a:lnTo>
                  <a:lnTo>
                    <a:pt x="1062" y="1181"/>
                  </a:lnTo>
                  <a:lnTo>
                    <a:pt x="1182" y="1060"/>
                  </a:lnTo>
                  <a:lnTo>
                    <a:pt x="1072" y="950"/>
                  </a:lnTo>
                  <a:lnTo>
                    <a:pt x="1072" y="950"/>
                  </a:lnTo>
                  <a:lnTo>
                    <a:pt x="1069" y="947"/>
                  </a:lnTo>
                  <a:lnTo>
                    <a:pt x="1066" y="943"/>
                  </a:lnTo>
                  <a:lnTo>
                    <a:pt x="1065" y="938"/>
                  </a:lnTo>
                  <a:lnTo>
                    <a:pt x="1064" y="934"/>
                  </a:lnTo>
                  <a:lnTo>
                    <a:pt x="1064" y="929"/>
                  </a:lnTo>
                  <a:lnTo>
                    <a:pt x="1064" y="925"/>
                  </a:lnTo>
                  <a:lnTo>
                    <a:pt x="1066" y="920"/>
                  </a:lnTo>
                  <a:lnTo>
                    <a:pt x="1068" y="916"/>
                  </a:lnTo>
                  <a:lnTo>
                    <a:pt x="1068" y="916"/>
                  </a:lnTo>
                  <a:lnTo>
                    <a:pt x="1077" y="899"/>
                  </a:lnTo>
                  <a:lnTo>
                    <a:pt x="1086" y="878"/>
                  </a:lnTo>
                  <a:lnTo>
                    <a:pt x="1094" y="856"/>
                  </a:lnTo>
                  <a:lnTo>
                    <a:pt x="1101" y="833"/>
                  </a:lnTo>
                  <a:lnTo>
                    <a:pt x="1114" y="791"/>
                  </a:lnTo>
                  <a:lnTo>
                    <a:pt x="1122" y="758"/>
                  </a:lnTo>
                  <a:lnTo>
                    <a:pt x="1122" y="758"/>
                  </a:lnTo>
                  <a:lnTo>
                    <a:pt x="1123" y="753"/>
                  </a:lnTo>
                  <a:lnTo>
                    <a:pt x="1125" y="749"/>
                  </a:lnTo>
                  <a:lnTo>
                    <a:pt x="1128" y="746"/>
                  </a:lnTo>
                  <a:lnTo>
                    <a:pt x="1132" y="743"/>
                  </a:lnTo>
                  <a:lnTo>
                    <a:pt x="1135" y="740"/>
                  </a:lnTo>
                  <a:lnTo>
                    <a:pt x="1140" y="738"/>
                  </a:lnTo>
                  <a:lnTo>
                    <a:pt x="1144" y="737"/>
                  </a:lnTo>
                  <a:lnTo>
                    <a:pt x="1149" y="736"/>
                  </a:lnTo>
                  <a:lnTo>
                    <a:pt x="1304" y="736"/>
                  </a:lnTo>
                  <a:lnTo>
                    <a:pt x="1304" y="623"/>
                  </a:lnTo>
                  <a:lnTo>
                    <a:pt x="1149" y="623"/>
                  </a:lnTo>
                  <a:lnTo>
                    <a:pt x="1149" y="623"/>
                  </a:lnTo>
                  <a:lnTo>
                    <a:pt x="1144" y="623"/>
                  </a:lnTo>
                  <a:lnTo>
                    <a:pt x="1140" y="622"/>
                  </a:lnTo>
                  <a:lnTo>
                    <a:pt x="1135" y="620"/>
                  </a:lnTo>
                  <a:lnTo>
                    <a:pt x="1132" y="617"/>
                  </a:lnTo>
                  <a:lnTo>
                    <a:pt x="1128" y="614"/>
                  </a:lnTo>
                  <a:lnTo>
                    <a:pt x="1125" y="610"/>
                  </a:lnTo>
                  <a:lnTo>
                    <a:pt x="1123" y="606"/>
                  </a:lnTo>
                  <a:lnTo>
                    <a:pt x="1122" y="602"/>
                  </a:lnTo>
                  <a:lnTo>
                    <a:pt x="1122" y="602"/>
                  </a:lnTo>
                  <a:lnTo>
                    <a:pt x="1109" y="555"/>
                  </a:lnTo>
                  <a:lnTo>
                    <a:pt x="1102" y="530"/>
                  </a:lnTo>
                  <a:lnTo>
                    <a:pt x="1094" y="505"/>
                  </a:lnTo>
                  <a:lnTo>
                    <a:pt x="1094" y="505"/>
                  </a:lnTo>
                  <a:lnTo>
                    <a:pt x="1093" y="499"/>
                  </a:lnTo>
                  <a:lnTo>
                    <a:pt x="1092" y="494"/>
                  </a:lnTo>
                  <a:lnTo>
                    <a:pt x="1093" y="488"/>
                  </a:lnTo>
                  <a:lnTo>
                    <a:pt x="1095" y="482"/>
                  </a:lnTo>
                  <a:lnTo>
                    <a:pt x="1098" y="478"/>
                  </a:lnTo>
                  <a:lnTo>
                    <a:pt x="1102" y="474"/>
                  </a:lnTo>
                  <a:lnTo>
                    <a:pt x="1106" y="470"/>
                  </a:lnTo>
                  <a:lnTo>
                    <a:pt x="1112" y="468"/>
                  </a:lnTo>
                  <a:lnTo>
                    <a:pt x="1112" y="468"/>
                  </a:lnTo>
                  <a:lnTo>
                    <a:pt x="1118" y="467"/>
                  </a:lnTo>
                  <a:lnTo>
                    <a:pt x="1123" y="467"/>
                  </a:lnTo>
                  <a:lnTo>
                    <a:pt x="1129" y="468"/>
                  </a:lnTo>
                  <a:lnTo>
                    <a:pt x="1134" y="470"/>
                  </a:lnTo>
                  <a:lnTo>
                    <a:pt x="1138" y="472"/>
                  </a:lnTo>
                  <a:lnTo>
                    <a:pt x="1142" y="476"/>
                  </a:lnTo>
                  <a:lnTo>
                    <a:pt x="1146" y="481"/>
                  </a:lnTo>
                  <a:lnTo>
                    <a:pt x="1148" y="487"/>
                  </a:lnTo>
                  <a:lnTo>
                    <a:pt x="1148" y="487"/>
                  </a:lnTo>
                  <a:lnTo>
                    <a:pt x="1161" y="527"/>
                  </a:lnTo>
                  <a:lnTo>
                    <a:pt x="1171" y="566"/>
                  </a:lnTo>
                  <a:lnTo>
                    <a:pt x="1333" y="566"/>
                  </a:lnTo>
                  <a:lnTo>
                    <a:pt x="1333" y="566"/>
                  </a:lnTo>
                  <a:lnTo>
                    <a:pt x="1339" y="567"/>
                  </a:lnTo>
                  <a:lnTo>
                    <a:pt x="1344" y="568"/>
                  </a:lnTo>
                  <a:lnTo>
                    <a:pt x="1349" y="571"/>
                  </a:lnTo>
                  <a:lnTo>
                    <a:pt x="1353" y="574"/>
                  </a:lnTo>
                  <a:lnTo>
                    <a:pt x="1356" y="578"/>
                  </a:lnTo>
                  <a:lnTo>
                    <a:pt x="1359" y="584"/>
                  </a:lnTo>
                  <a:lnTo>
                    <a:pt x="1361" y="590"/>
                  </a:lnTo>
                  <a:lnTo>
                    <a:pt x="1361" y="595"/>
                  </a:lnTo>
                  <a:lnTo>
                    <a:pt x="1361" y="765"/>
                  </a:lnTo>
                  <a:lnTo>
                    <a:pt x="1361" y="765"/>
                  </a:lnTo>
                  <a:lnTo>
                    <a:pt x="1361" y="770"/>
                  </a:lnTo>
                  <a:lnTo>
                    <a:pt x="1359" y="775"/>
                  </a:lnTo>
                  <a:lnTo>
                    <a:pt x="1356" y="781"/>
                  </a:lnTo>
                  <a:lnTo>
                    <a:pt x="1353" y="785"/>
                  </a:lnTo>
                  <a:lnTo>
                    <a:pt x="1349" y="789"/>
                  </a:lnTo>
                  <a:lnTo>
                    <a:pt x="1344" y="791"/>
                  </a:lnTo>
                  <a:lnTo>
                    <a:pt x="1339" y="793"/>
                  </a:lnTo>
                  <a:lnTo>
                    <a:pt x="1333" y="794"/>
                  </a:lnTo>
                  <a:lnTo>
                    <a:pt x="1171" y="794"/>
                  </a:lnTo>
                  <a:lnTo>
                    <a:pt x="1171" y="794"/>
                  </a:lnTo>
                  <a:lnTo>
                    <a:pt x="1162" y="828"/>
                  </a:lnTo>
                  <a:lnTo>
                    <a:pt x="1152" y="862"/>
                  </a:lnTo>
                  <a:lnTo>
                    <a:pt x="1140" y="896"/>
                  </a:lnTo>
                  <a:lnTo>
                    <a:pt x="1134" y="911"/>
                  </a:lnTo>
                  <a:lnTo>
                    <a:pt x="1127" y="925"/>
                  </a:lnTo>
                  <a:lnTo>
                    <a:pt x="1242" y="1041"/>
                  </a:lnTo>
                  <a:lnTo>
                    <a:pt x="1242" y="1041"/>
                  </a:lnTo>
                  <a:lnTo>
                    <a:pt x="1246" y="1045"/>
                  </a:lnTo>
                  <a:lnTo>
                    <a:pt x="1248" y="1050"/>
                  </a:lnTo>
                  <a:lnTo>
                    <a:pt x="1250" y="1055"/>
                  </a:lnTo>
                  <a:lnTo>
                    <a:pt x="1251" y="1060"/>
                  </a:lnTo>
                  <a:lnTo>
                    <a:pt x="1250" y="1066"/>
                  </a:lnTo>
                  <a:lnTo>
                    <a:pt x="1248" y="1071"/>
                  </a:lnTo>
                  <a:lnTo>
                    <a:pt x="1246" y="1077"/>
                  </a:lnTo>
                  <a:lnTo>
                    <a:pt x="1242" y="1081"/>
                  </a:lnTo>
                  <a:lnTo>
                    <a:pt x="1082" y="1241"/>
                  </a:lnTo>
                  <a:lnTo>
                    <a:pt x="1082" y="1241"/>
                  </a:lnTo>
                  <a:lnTo>
                    <a:pt x="1077" y="1245"/>
                  </a:lnTo>
                  <a:lnTo>
                    <a:pt x="1072" y="1247"/>
                  </a:lnTo>
                  <a:lnTo>
                    <a:pt x="1067" y="1249"/>
                  </a:lnTo>
                  <a:lnTo>
                    <a:pt x="1062" y="1249"/>
                  </a:lnTo>
                  <a:lnTo>
                    <a:pt x="1056" y="1249"/>
                  </a:lnTo>
                  <a:lnTo>
                    <a:pt x="1051" y="1247"/>
                  </a:lnTo>
                  <a:lnTo>
                    <a:pt x="1046" y="1245"/>
                  </a:lnTo>
                  <a:lnTo>
                    <a:pt x="1042" y="1241"/>
                  </a:lnTo>
                  <a:lnTo>
                    <a:pt x="927" y="1126"/>
                  </a:lnTo>
                  <a:lnTo>
                    <a:pt x="927" y="1126"/>
                  </a:lnTo>
                  <a:lnTo>
                    <a:pt x="912" y="1132"/>
                  </a:lnTo>
                  <a:lnTo>
                    <a:pt x="896" y="1139"/>
                  </a:lnTo>
                  <a:lnTo>
                    <a:pt x="863" y="1150"/>
                  </a:lnTo>
                  <a:lnTo>
                    <a:pt x="829" y="1161"/>
                  </a:lnTo>
                  <a:lnTo>
                    <a:pt x="794" y="1170"/>
                  </a:lnTo>
                  <a:lnTo>
                    <a:pt x="794" y="1332"/>
                  </a:lnTo>
                  <a:lnTo>
                    <a:pt x="794" y="1332"/>
                  </a:lnTo>
                  <a:lnTo>
                    <a:pt x="793" y="1337"/>
                  </a:lnTo>
                  <a:lnTo>
                    <a:pt x="792" y="1343"/>
                  </a:lnTo>
                  <a:lnTo>
                    <a:pt x="789" y="1347"/>
                  </a:lnTo>
                  <a:lnTo>
                    <a:pt x="786" y="1352"/>
                  </a:lnTo>
                  <a:lnTo>
                    <a:pt x="782" y="1355"/>
                  </a:lnTo>
                  <a:lnTo>
                    <a:pt x="777" y="1358"/>
                  </a:lnTo>
                  <a:lnTo>
                    <a:pt x="772" y="1359"/>
                  </a:lnTo>
                  <a:lnTo>
                    <a:pt x="766" y="1360"/>
                  </a:lnTo>
                  <a:lnTo>
                    <a:pt x="766" y="1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0" name="Freeform 116">
              <a:extLst>
                <a:ext uri="{FF2B5EF4-FFF2-40B4-BE49-F238E27FC236}">
                  <a16:creationId xmlns:a16="http://schemas.microsoft.com/office/drawing/2014/main" id="{101C6B71-7C28-4F3E-814E-9B558F94F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6238" y="3249613"/>
              <a:ext cx="249238" cy="222250"/>
            </a:xfrm>
            <a:custGeom>
              <a:avLst/>
              <a:gdLst>
                <a:gd name="T0" fmla="*/ 281 w 944"/>
                <a:gd name="T1" fmla="*/ 843 h 843"/>
                <a:gd name="T2" fmla="*/ 281 w 944"/>
                <a:gd name="T3" fmla="*/ 843 h 843"/>
                <a:gd name="T4" fmla="*/ 276 w 944"/>
                <a:gd name="T5" fmla="*/ 842 h 843"/>
                <a:gd name="T6" fmla="*/ 270 w 944"/>
                <a:gd name="T7" fmla="*/ 841 h 843"/>
                <a:gd name="T8" fmla="*/ 266 w 944"/>
                <a:gd name="T9" fmla="*/ 838 h 843"/>
                <a:gd name="T10" fmla="*/ 261 w 944"/>
                <a:gd name="T11" fmla="*/ 835 h 843"/>
                <a:gd name="T12" fmla="*/ 8 w 944"/>
                <a:gd name="T13" fmla="*/ 580 h 843"/>
                <a:gd name="T14" fmla="*/ 8 w 944"/>
                <a:gd name="T15" fmla="*/ 580 h 843"/>
                <a:gd name="T16" fmla="*/ 4 w 944"/>
                <a:gd name="T17" fmla="*/ 576 h 843"/>
                <a:gd name="T18" fmla="*/ 2 w 944"/>
                <a:gd name="T19" fmla="*/ 571 h 843"/>
                <a:gd name="T20" fmla="*/ 0 w 944"/>
                <a:gd name="T21" fmla="*/ 566 h 843"/>
                <a:gd name="T22" fmla="*/ 0 w 944"/>
                <a:gd name="T23" fmla="*/ 561 h 843"/>
                <a:gd name="T24" fmla="*/ 0 w 944"/>
                <a:gd name="T25" fmla="*/ 555 h 843"/>
                <a:gd name="T26" fmla="*/ 2 w 944"/>
                <a:gd name="T27" fmla="*/ 550 h 843"/>
                <a:gd name="T28" fmla="*/ 4 w 944"/>
                <a:gd name="T29" fmla="*/ 545 h 843"/>
                <a:gd name="T30" fmla="*/ 8 w 944"/>
                <a:gd name="T31" fmla="*/ 541 h 843"/>
                <a:gd name="T32" fmla="*/ 8 w 944"/>
                <a:gd name="T33" fmla="*/ 541 h 843"/>
                <a:gd name="T34" fmla="*/ 12 w 944"/>
                <a:gd name="T35" fmla="*/ 537 h 843"/>
                <a:gd name="T36" fmla="*/ 17 w 944"/>
                <a:gd name="T37" fmla="*/ 535 h 843"/>
                <a:gd name="T38" fmla="*/ 23 w 944"/>
                <a:gd name="T39" fmla="*/ 533 h 843"/>
                <a:gd name="T40" fmla="*/ 28 w 944"/>
                <a:gd name="T41" fmla="*/ 532 h 843"/>
                <a:gd name="T42" fmla="*/ 33 w 944"/>
                <a:gd name="T43" fmla="*/ 533 h 843"/>
                <a:gd name="T44" fmla="*/ 38 w 944"/>
                <a:gd name="T45" fmla="*/ 535 h 843"/>
                <a:gd name="T46" fmla="*/ 43 w 944"/>
                <a:gd name="T47" fmla="*/ 537 h 843"/>
                <a:gd name="T48" fmla="*/ 48 w 944"/>
                <a:gd name="T49" fmla="*/ 541 h 843"/>
                <a:gd name="T50" fmla="*/ 279 w 944"/>
                <a:gd name="T51" fmla="*/ 772 h 843"/>
                <a:gd name="T52" fmla="*/ 893 w 944"/>
                <a:gd name="T53" fmla="*/ 10 h 843"/>
                <a:gd name="T54" fmla="*/ 893 w 944"/>
                <a:gd name="T55" fmla="*/ 10 h 843"/>
                <a:gd name="T56" fmla="*/ 898 w 944"/>
                <a:gd name="T57" fmla="*/ 6 h 843"/>
                <a:gd name="T58" fmla="*/ 903 w 944"/>
                <a:gd name="T59" fmla="*/ 3 h 843"/>
                <a:gd name="T60" fmla="*/ 908 w 944"/>
                <a:gd name="T61" fmla="*/ 1 h 843"/>
                <a:gd name="T62" fmla="*/ 913 w 944"/>
                <a:gd name="T63" fmla="*/ 0 h 843"/>
                <a:gd name="T64" fmla="*/ 919 w 944"/>
                <a:gd name="T65" fmla="*/ 0 h 843"/>
                <a:gd name="T66" fmla="*/ 924 w 944"/>
                <a:gd name="T67" fmla="*/ 1 h 843"/>
                <a:gd name="T68" fmla="*/ 929 w 944"/>
                <a:gd name="T69" fmla="*/ 3 h 843"/>
                <a:gd name="T70" fmla="*/ 934 w 944"/>
                <a:gd name="T71" fmla="*/ 6 h 843"/>
                <a:gd name="T72" fmla="*/ 934 w 944"/>
                <a:gd name="T73" fmla="*/ 6 h 843"/>
                <a:gd name="T74" fmla="*/ 938 w 944"/>
                <a:gd name="T75" fmla="*/ 10 h 843"/>
                <a:gd name="T76" fmla="*/ 941 w 944"/>
                <a:gd name="T77" fmla="*/ 15 h 843"/>
                <a:gd name="T78" fmla="*/ 943 w 944"/>
                <a:gd name="T79" fmla="*/ 20 h 843"/>
                <a:gd name="T80" fmla="*/ 944 w 944"/>
                <a:gd name="T81" fmla="*/ 25 h 843"/>
                <a:gd name="T82" fmla="*/ 944 w 944"/>
                <a:gd name="T83" fmla="*/ 30 h 843"/>
                <a:gd name="T84" fmla="*/ 943 w 944"/>
                <a:gd name="T85" fmla="*/ 36 h 843"/>
                <a:gd name="T86" fmla="*/ 941 w 944"/>
                <a:gd name="T87" fmla="*/ 41 h 843"/>
                <a:gd name="T88" fmla="*/ 938 w 944"/>
                <a:gd name="T89" fmla="*/ 46 h 843"/>
                <a:gd name="T90" fmla="*/ 304 w 944"/>
                <a:gd name="T91" fmla="*/ 832 h 843"/>
                <a:gd name="T92" fmla="*/ 304 w 944"/>
                <a:gd name="T93" fmla="*/ 832 h 843"/>
                <a:gd name="T94" fmla="*/ 300 w 944"/>
                <a:gd name="T95" fmla="*/ 837 h 843"/>
                <a:gd name="T96" fmla="*/ 295 w 944"/>
                <a:gd name="T97" fmla="*/ 840 h 843"/>
                <a:gd name="T98" fmla="*/ 288 w 944"/>
                <a:gd name="T99" fmla="*/ 842 h 843"/>
                <a:gd name="T100" fmla="*/ 283 w 944"/>
                <a:gd name="T101" fmla="*/ 843 h 843"/>
                <a:gd name="T102" fmla="*/ 283 w 944"/>
                <a:gd name="T103" fmla="*/ 843 h 843"/>
                <a:gd name="T104" fmla="*/ 281 w 944"/>
                <a:gd name="T105" fmla="*/ 843 h 843"/>
                <a:gd name="T106" fmla="*/ 281 w 944"/>
                <a:gd name="T10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4" h="843">
                  <a:moveTo>
                    <a:pt x="281" y="843"/>
                  </a:moveTo>
                  <a:lnTo>
                    <a:pt x="281" y="843"/>
                  </a:lnTo>
                  <a:lnTo>
                    <a:pt x="276" y="842"/>
                  </a:lnTo>
                  <a:lnTo>
                    <a:pt x="270" y="841"/>
                  </a:lnTo>
                  <a:lnTo>
                    <a:pt x="266" y="838"/>
                  </a:lnTo>
                  <a:lnTo>
                    <a:pt x="261" y="835"/>
                  </a:lnTo>
                  <a:lnTo>
                    <a:pt x="8" y="580"/>
                  </a:lnTo>
                  <a:lnTo>
                    <a:pt x="8" y="580"/>
                  </a:lnTo>
                  <a:lnTo>
                    <a:pt x="4" y="576"/>
                  </a:lnTo>
                  <a:lnTo>
                    <a:pt x="2" y="571"/>
                  </a:lnTo>
                  <a:lnTo>
                    <a:pt x="0" y="566"/>
                  </a:lnTo>
                  <a:lnTo>
                    <a:pt x="0" y="561"/>
                  </a:lnTo>
                  <a:lnTo>
                    <a:pt x="0" y="555"/>
                  </a:lnTo>
                  <a:lnTo>
                    <a:pt x="2" y="550"/>
                  </a:lnTo>
                  <a:lnTo>
                    <a:pt x="4" y="545"/>
                  </a:lnTo>
                  <a:lnTo>
                    <a:pt x="8" y="541"/>
                  </a:lnTo>
                  <a:lnTo>
                    <a:pt x="8" y="541"/>
                  </a:lnTo>
                  <a:lnTo>
                    <a:pt x="12" y="537"/>
                  </a:lnTo>
                  <a:lnTo>
                    <a:pt x="17" y="535"/>
                  </a:lnTo>
                  <a:lnTo>
                    <a:pt x="23" y="533"/>
                  </a:lnTo>
                  <a:lnTo>
                    <a:pt x="28" y="532"/>
                  </a:lnTo>
                  <a:lnTo>
                    <a:pt x="33" y="533"/>
                  </a:lnTo>
                  <a:lnTo>
                    <a:pt x="38" y="535"/>
                  </a:lnTo>
                  <a:lnTo>
                    <a:pt x="43" y="537"/>
                  </a:lnTo>
                  <a:lnTo>
                    <a:pt x="48" y="541"/>
                  </a:lnTo>
                  <a:lnTo>
                    <a:pt x="279" y="772"/>
                  </a:lnTo>
                  <a:lnTo>
                    <a:pt x="893" y="10"/>
                  </a:lnTo>
                  <a:lnTo>
                    <a:pt x="893" y="10"/>
                  </a:lnTo>
                  <a:lnTo>
                    <a:pt x="898" y="6"/>
                  </a:lnTo>
                  <a:lnTo>
                    <a:pt x="903" y="3"/>
                  </a:lnTo>
                  <a:lnTo>
                    <a:pt x="908" y="1"/>
                  </a:lnTo>
                  <a:lnTo>
                    <a:pt x="913" y="0"/>
                  </a:lnTo>
                  <a:lnTo>
                    <a:pt x="919" y="0"/>
                  </a:lnTo>
                  <a:lnTo>
                    <a:pt x="924" y="1"/>
                  </a:lnTo>
                  <a:lnTo>
                    <a:pt x="929" y="3"/>
                  </a:lnTo>
                  <a:lnTo>
                    <a:pt x="934" y="6"/>
                  </a:lnTo>
                  <a:lnTo>
                    <a:pt x="934" y="6"/>
                  </a:lnTo>
                  <a:lnTo>
                    <a:pt x="938" y="10"/>
                  </a:lnTo>
                  <a:lnTo>
                    <a:pt x="941" y="15"/>
                  </a:lnTo>
                  <a:lnTo>
                    <a:pt x="943" y="20"/>
                  </a:lnTo>
                  <a:lnTo>
                    <a:pt x="944" y="25"/>
                  </a:lnTo>
                  <a:lnTo>
                    <a:pt x="944" y="30"/>
                  </a:lnTo>
                  <a:lnTo>
                    <a:pt x="943" y="36"/>
                  </a:lnTo>
                  <a:lnTo>
                    <a:pt x="941" y="41"/>
                  </a:lnTo>
                  <a:lnTo>
                    <a:pt x="938" y="46"/>
                  </a:lnTo>
                  <a:lnTo>
                    <a:pt x="304" y="832"/>
                  </a:lnTo>
                  <a:lnTo>
                    <a:pt x="304" y="832"/>
                  </a:lnTo>
                  <a:lnTo>
                    <a:pt x="300" y="837"/>
                  </a:lnTo>
                  <a:lnTo>
                    <a:pt x="295" y="840"/>
                  </a:lnTo>
                  <a:lnTo>
                    <a:pt x="288" y="842"/>
                  </a:lnTo>
                  <a:lnTo>
                    <a:pt x="283" y="843"/>
                  </a:lnTo>
                  <a:lnTo>
                    <a:pt x="283" y="843"/>
                  </a:lnTo>
                  <a:lnTo>
                    <a:pt x="281" y="843"/>
                  </a:lnTo>
                  <a:lnTo>
                    <a:pt x="281" y="8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04DD5182-F18A-4EAF-9336-804BB4C39DD1}"/>
              </a:ext>
            </a:extLst>
          </p:cNvPr>
          <p:cNvGrpSpPr/>
          <p:nvPr/>
        </p:nvGrpSpPr>
        <p:grpSpPr>
          <a:xfrm>
            <a:off x="7209707" y="2304702"/>
            <a:ext cx="398144" cy="384110"/>
            <a:chOff x="4116388" y="735013"/>
            <a:chExt cx="360363" cy="347663"/>
          </a:xfrm>
          <a:solidFill>
            <a:schemeClr val="bg1"/>
          </a:solidFill>
        </p:grpSpPr>
        <p:sp>
          <p:nvSpPr>
            <p:cNvPr id="152" name="Freeform 1344">
              <a:extLst>
                <a:ext uri="{FF2B5EF4-FFF2-40B4-BE49-F238E27FC236}">
                  <a16:creationId xmlns:a16="http://schemas.microsoft.com/office/drawing/2014/main" id="{E1469B20-784B-418D-9A2B-D65432EE0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9900" y="735013"/>
              <a:ext cx="46038" cy="92075"/>
            </a:xfrm>
            <a:custGeom>
              <a:avLst/>
              <a:gdLst>
                <a:gd name="T0" fmla="*/ 33 w 203"/>
                <a:gd name="T1" fmla="*/ 407 h 407"/>
                <a:gd name="T2" fmla="*/ 33 w 203"/>
                <a:gd name="T3" fmla="*/ 407 h 407"/>
                <a:gd name="T4" fmla="*/ 28 w 203"/>
                <a:gd name="T5" fmla="*/ 407 h 407"/>
                <a:gd name="T6" fmla="*/ 23 w 203"/>
                <a:gd name="T7" fmla="*/ 405 h 407"/>
                <a:gd name="T8" fmla="*/ 18 w 203"/>
                <a:gd name="T9" fmla="*/ 403 h 407"/>
                <a:gd name="T10" fmla="*/ 13 w 203"/>
                <a:gd name="T11" fmla="*/ 400 h 407"/>
                <a:gd name="T12" fmla="*/ 13 w 203"/>
                <a:gd name="T13" fmla="*/ 400 h 407"/>
                <a:gd name="T14" fmla="*/ 8 w 203"/>
                <a:gd name="T15" fmla="*/ 395 h 407"/>
                <a:gd name="T16" fmla="*/ 4 w 203"/>
                <a:gd name="T17" fmla="*/ 389 h 407"/>
                <a:gd name="T18" fmla="*/ 2 w 203"/>
                <a:gd name="T19" fmla="*/ 384 h 407"/>
                <a:gd name="T20" fmla="*/ 0 w 203"/>
                <a:gd name="T21" fmla="*/ 378 h 407"/>
                <a:gd name="T22" fmla="*/ 0 w 203"/>
                <a:gd name="T23" fmla="*/ 372 h 407"/>
                <a:gd name="T24" fmla="*/ 1 w 203"/>
                <a:gd name="T25" fmla="*/ 365 h 407"/>
                <a:gd name="T26" fmla="*/ 4 w 203"/>
                <a:gd name="T27" fmla="*/ 359 h 407"/>
                <a:gd name="T28" fmla="*/ 7 w 203"/>
                <a:gd name="T29" fmla="*/ 353 h 407"/>
                <a:gd name="T30" fmla="*/ 127 w 203"/>
                <a:gd name="T31" fmla="*/ 204 h 407"/>
                <a:gd name="T32" fmla="*/ 7 w 203"/>
                <a:gd name="T33" fmla="*/ 54 h 407"/>
                <a:gd name="T34" fmla="*/ 7 w 203"/>
                <a:gd name="T35" fmla="*/ 54 h 407"/>
                <a:gd name="T36" fmla="*/ 4 w 203"/>
                <a:gd name="T37" fmla="*/ 48 h 407"/>
                <a:gd name="T38" fmla="*/ 1 w 203"/>
                <a:gd name="T39" fmla="*/ 41 h 407"/>
                <a:gd name="T40" fmla="*/ 0 w 203"/>
                <a:gd name="T41" fmla="*/ 35 h 407"/>
                <a:gd name="T42" fmla="*/ 0 w 203"/>
                <a:gd name="T43" fmla="*/ 29 h 407"/>
                <a:gd name="T44" fmla="*/ 2 w 203"/>
                <a:gd name="T45" fmla="*/ 23 h 407"/>
                <a:gd name="T46" fmla="*/ 4 w 203"/>
                <a:gd name="T47" fmla="*/ 17 h 407"/>
                <a:gd name="T48" fmla="*/ 8 w 203"/>
                <a:gd name="T49" fmla="*/ 11 h 407"/>
                <a:gd name="T50" fmla="*/ 13 w 203"/>
                <a:gd name="T51" fmla="*/ 7 h 407"/>
                <a:gd name="T52" fmla="*/ 13 w 203"/>
                <a:gd name="T53" fmla="*/ 7 h 407"/>
                <a:gd name="T54" fmla="*/ 19 w 203"/>
                <a:gd name="T55" fmla="*/ 3 h 407"/>
                <a:gd name="T56" fmla="*/ 25 w 203"/>
                <a:gd name="T57" fmla="*/ 1 h 407"/>
                <a:gd name="T58" fmla="*/ 31 w 203"/>
                <a:gd name="T59" fmla="*/ 0 h 407"/>
                <a:gd name="T60" fmla="*/ 37 w 203"/>
                <a:gd name="T61" fmla="*/ 0 h 407"/>
                <a:gd name="T62" fmla="*/ 44 w 203"/>
                <a:gd name="T63" fmla="*/ 1 h 407"/>
                <a:gd name="T64" fmla="*/ 49 w 203"/>
                <a:gd name="T65" fmla="*/ 4 h 407"/>
                <a:gd name="T66" fmla="*/ 55 w 203"/>
                <a:gd name="T67" fmla="*/ 7 h 407"/>
                <a:gd name="T68" fmla="*/ 59 w 203"/>
                <a:gd name="T69" fmla="*/ 12 h 407"/>
                <a:gd name="T70" fmla="*/ 196 w 203"/>
                <a:gd name="T71" fmla="*/ 183 h 407"/>
                <a:gd name="T72" fmla="*/ 196 w 203"/>
                <a:gd name="T73" fmla="*/ 183 h 407"/>
                <a:gd name="T74" fmla="*/ 199 w 203"/>
                <a:gd name="T75" fmla="*/ 187 h 407"/>
                <a:gd name="T76" fmla="*/ 201 w 203"/>
                <a:gd name="T77" fmla="*/ 192 h 407"/>
                <a:gd name="T78" fmla="*/ 203 w 203"/>
                <a:gd name="T79" fmla="*/ 198 h 407"/>
                <a:gd name="T80" fmla="*/ 203 w 203"/>
                <a:gd name="T81" fmla="*/ 204 h 407"/>
                <a:gd name="T82" fmla="*/ 203 w 203"/>
                <a:gd name="T83" fmla="*/ 209 h 407"/>
                <a:gd name="T84" fmla="*/ 201 w 203"/>
                <a:gd name="T85" fmla="*/ 214 h 407"/>
                <a:gd name="T86" fmla="*/ 199 w 203"/>
                <a:gd name="T87" fmla="*/ 219 h 407"/>
                <a:gd name="T88" fmla="*/ 196 w 203"/>
                <a:gd name="T89" fmla="*/ 224 h 407"/>
                <a:gd name="T90" fmla="*/ 59 w 203"/>
                <a:gd name="T91" fmla="*/ 394 h 407"/>
                <a:gd name="T92" fmla="*/ 59 w 203"/>
                <a:gd name="T93" fmla="*/ 394 h 407"/>
                <a:gd name="T94" fmla="*/ 54 w 203"/>
                <a:gd name="T95" fmla="*/ 400 h 407"/>
                <a:gd name="T96" fmla="*/ 48 w 203"/>
                <a:gd name="T97" fmla="*/ 404 h 407"/>
                <a:gd name="T98" fmla="*/ 41 w 203"/>
                <a:gd name="T99" fmla="*/ 406 h 407"/>
                <a:gd name="T100" fmla="*/ 33 w 203"/>
                <a:gd name="T101" fmla="*/ 407 h 407"/>
                <a:gd name="T102" fmla="*/ 33 w 203"/>
                <a:gd name="T103" fmla="*/ 407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3" h="407">
                  <a:moveTo>
                    <a:pt x="33" y="407"/>
                  </a:moveTo>
                  <a:lnTo>
                    <a:pt x="33" y="407"/>
                  </a:lnTo>
                  <a:lnTo>
                    <a:pt x="28" y="407"/>
                  </a:lnTo>
                  <a:lnTo>
                    <a:pt x="23" y="405"/>
                  </a:lnTo>
                  <a:lnTo>
                    <a:pt x="18" y="403"/>
                  </a:lnTo>
                  <a:lnTo>
                    <a:pt x="13" y="400"/>
                  </a:lnTo>
                  <a:lnTo>
                    <a:pt x="13" y="400"/>
                  </a:lnTo>
                  <a:lnTo>
                    <a:pt x="8" y="395"/>
                  </a:lnTo>
                  <a:lnTo>
                    <a:pt x="4" y="389"/>
                  </a:lnTo>
                  <a:lnTo>
                    <a:pt x="2" y="384"/>
                  </a:lnTo>
                  <a:lnTo>
                    <a:pt x="0" y="378"/>
                  </a:lnTo>
                  <a:lnTo>
                    <a:pt x="0" y="372"/>
                  </a:lnTo>
                  <a:lnTo>
                    <a:pt x="1" y="365"/>
                  </a:lnTo>
                  <a:lnTo>
                    <a:pt x="4" y="359"/>
                  </a:lnTo>
                  <a:lnTo>
                    <a:pt x="7" y="353"/>
                  </a:lnTo>
                  <a:lnTo>
                    <a:pt x="127" y="204"/>
                  </a:lnTo>
                  <a:lnTo>
                    <a:pt x="7" y="54"/>
                  </a:lnTo>
                  <a:lnTo>
                    <a:pt x="7" y="54"/>
                  </a:lnTo>
                  <a:lnTo>
                    <a:pt x="4" y="48"/>
                  </a:lnTo>
                  <a:lnTo>
                    <a:pt x="1" y="41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2" y="23"/>
                  </a:lnTo>
                  <a:lnTo>
                    <a:pt x="4" y="17"/>
                  </a:lnTo>
                  <a:lnTo>
                    <a:pt x="8" y="11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9" y="3"/>
                  </a:lnTo>
                  <a:lnTo>
                    <a:pt x="25" y="1"/>
                  </a:lnTo>
                  <a:lnTo>
                    <a:pt x="31" y="0"/>
                  </a:lnTo>
                  <a:lnTo>
                    <a:pt x="37" y="0"/>
                  </a:lnTo>
                  <a:lnTo>
                    <a:pt x="44" y="1"/>
                  </a:lnTo>
                  <a:lnTo>
                    <a:pt x="49" y="4"/>
                  </a:lnTo>
                  <a:lnTo>
                    <a:pt x="55" y="7"/>
                  </a:lnTo>
                  <a:lnTo>
                    <a:pt x="59" y="12"/>
                  </a:lnTo>
                  <a:lnTo>
                    <a:pt x="196" y="183"/>
                  </a:lnTo>
                  <a:lnTo>
                    <a:pt x="196" y="183"/>
                  </a:lnTo>
                  <a:lnTo>
                    <a:pt x="199" y="187"/>
                  </a:lnTo>
                  <a:lnTo>
                    <a:pt x="201" y="192"/>
                  </a:lnTo>
                  <a:lnTo>
                    <a:pt x="203" y="198"/>
                  </a:lnTo>
                  <a:lnTo>
                    <a:pt x="203" y="204"/>
                  </a:lnTo>
                  <a:lnTo>
                    <a:pt x="203" y="209"/>
                  </a:lnTo>
                  <a:lnTo>
                    <a:pt x="201" y="214"/>
                  </a:lnTo>
                  <a:lnTo>
                    <a:pt x="199" y="219"/>
                  </a:lnTo>
                  <a:lnTo>
                    <a:pt x="196" y="224"/>
                  </a:lnTo>
                  <a:lnTo>
                    <a:pt x="59" y="394"/>
                  </a:lnTo>
                  <a:lnTo>
                    <a:pt x="59" y="394"/>
                  </a:lnTo>
                  <a:lnTo>
                    <a:pt x="54" y="400"/>
                  </a:lnTo>
                  <a:lnTo>
                    <a:pt x="48" y="404"/>
                  </a:lnTo>
                  <a:lnTo>
                    <a:pt x="41" y="406"/>
                  </a:lnTo>
                  <a:lnTo>
                    <a:pt x="33" y="407"/>
                  </a:lnTo>
                  <a:lnTo>
                    <a:pt x="33" y="4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3" name="Freeform 1345">
              <a:extLst>
                <a:ext uri="{FF2B5EF4-FFF2-40B4-BE49-F238E27FC236}">
                  <a16:creationId xmlns:a16="http://schemas.microsoft.com/office/drawing/2014/main" id="{18A18FF6-1DDD-4069-9BD1-B99615DEA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325" y="773113"/>
              <a:ext cx="74613" cy="15875"/>
            </a:xfrm>
            <a:custGeom>
              <a:avLst/>
              <a:gdLst>
                <a:gd name="T0" fmla="*/ 298 w 331"/>
                <a:gd name="T1" fmla="*/ 65 h 65"/>
                <a:gd name="T2" fmla="*/ 33 w 331"/>
                <a:gd name="T3" fmla="*/ 65 h 65"/>
                <a:gd name="T4" fmla="*/ 33 w 331"/>
                <a:gd name="T5" fmla="*/ 65 h 65"/>
                <a:gd name="T6" fmla="*/ 26 w 331"/>
                <a:gd name="T7" fmla="*/ 65 h 65"/>
                <a:gd name="T8" fmla="*/ 20 w 331"/>
                <a:gd name="T9" fmla="*/ 63 h 65"/>
                <a:gd name="T10" fmla="*/ 14 w 331"/>
                <a:gd name="T11" fmla="*/ 60 h 65"/>
                <a:gd name="T12" fmla="*/ 9 w 331"/>
                <a:gd name="T13" fmla="*/ 56 h 65"/>
                <a:gd name="T14" fmla="*/ 5 w 331"/>
                <a:gd name="T15" fmla="*/ 50 h 65"/>
                <a:gd name="T16" fmla="*/ 2 w 331"/>
                <a:gd name="T17" fmla="*/ 45 h 65"/>
                <a:gd name="T18" fmla="*/ 0 w 331"/>
                <a:gd name="T19" fmla="*/ 39 h 65"/>
                <a:gd name="T20" fmla="*/ 0 w 331"/>
                <a:gd name="T21" fmla="*/ 33 h 65"/>
                <a:gd name="T22" fmla="*/ 0 w 331"/>
                <a:gd name="T23" fmla="*/ 33 h 65"/>
                <a:gd name="T24" fmla="*/ 0 w 331"/>
                <a:gd name="T25" fmla="*/ 26 h 65"/>
                <a:gd name="T26" fmla="*/ 2 w 331"/>
                <a:gd name="T27" fmla="*/ 19 h 65"/>
                <a:gd name="T28" fmla="*/ 5 w 331"/>
                <a:gd name="T29" fmla="*/ 14 h 65"/>
                <a:gd name="T30" fmla="*/ 9 w 331"/>
                <a:gd name="T31" fmla="*/ 9 h 65"/>
                <a:gd name="T32" fmla="*/ 14 w 331"/>
                <a:gd name="T33" fmla="*/ 5 h 65"/>
                <a:gd name="T34" fmla="*/ 20 w 331"/>
                <a:gd name="T35" fmla="*/ 2 h 65"/>
                <a:gd name="T36" fmla="*/ 26 w 331"/>
                <a:gd name="T37" fmla="*/ 0 h 65"/>
                <a:gd name="T38" fmla="*/ 33 w 331"/>
                <a:gd name="T39" fmla="*/ 0 h 65"/>
                <a:gd name="T40" fmla="*/ 298 w 331"/>
                <a:gd name="T41" fmla="*/ 0 h 65"/>
                <a:gd name="T42" fmla="*/ 298 w 331"/>
                <a:gd name="T43" fmla="*/ 0 h 65"/>
                <a:gd name="T44" fmla="*/ 304 w 331"/>
                <a:gd name="T45" fmla="*/ 0 h 65"/>
                <a:gd name="T46" fmla="*/ 310 w 331"/>
                <a:gd name="T47" fmla="*/ 2 h 65"/>
                <a:gd name="T48" fmla="*/ 317 w 331"/>
                <a:gd name="T49" fmla="*/ 5 h 65"/>
                <a:gd name="T50" fmla="*/ 322 w 331"/>
                <a:gd name="T51" fmla="*/ 9 h 65"/>
                <a:gd name="T52" fmla="*/ 326 w 331"/>
                <a:gd name="T53" fmla="*/ 14 h 65"/>
                <a:gd name="T54" fmla="*/ 328 w 331"/>
                <a:gd name="T55" fmla="*/ 19 h 65"/>
                <a:gd name="T56" fmla="*/ 330 w 331"/>
                <a:gd name="T57" fmla="*/ 26 h 65"/>
                <a:gd name="T58" fmla="*/ 331 w 331"/>
                <a:gd name="T59" fmla="*/ 33 h 65"/>
                <a:gd name="T60" fmla="*/ 331 w 331"/>
                <a:gd name="T61" fmla="*/ 33 h 65"/>
                <a:gd name="T62" fmla="*/ 330 w 331"/>
                <a:gd name="T63" fmla="*/ 39 h 65"/>
                <a:gd name="T64" fmla="*/ 328 w 331"/>
                <a:gd name="T65" fmla="*/ 45 h 65"/>
                <a:gd name="T66" fmla="*/ 326 w 331"/>
                <a:gd name="T67" fmla="*/ 50 h 65"/>
                <a:gd name="T68" fmla="*/ 322 w 331"/>
                <a:gd name="T69" fmla="*/ 56 h 65"/>
                <a:gd name="T70" fmla="*/ 317 w 331"/>
                <a:gd name="T71" fmla="*/ 60 h 65"/>
                <a:gd name="T72" fmla="*/ 310 w 331"/>
                <a:gd name="T73" fmla="*/ 63 h 65"/>
                <a:gd name="T74" fmla="*/ 304 w 331"/>
                <a:gd name="T75" fmla="*/ 65 h 65"/>
                <a:gd name="T76" fmla="*/ 298 w 331"/>
                <a:gd name="T77" fmla="*/ 65 h 65"/>
                <a:gd name="T78" fmla="*/ 298 w 331"/>
                <a:gd name="T79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1" h="65">
                  <a:moveTo>
                    <a:pt x="298" y="65"/>
                  </a:moveTo>
                  <a:lnTo>
                    <a:pt x="33" y="65"/>
                  </a:lnTo>
                  <a:lnTo>
                    <a:pt x="33" y="65"/>
                  </a:lnTo>
                  <a:lnTo>
                    <a:pt x="26" y="65"/>
                  </a:lnTo>
                  <a:lnTo>
                    <a:pt x="20" y="63"/>
                  </a:lnTo>
                  <a:lnTo>
                    <a:pt x="14" y="60"/>
                  </a:lnTo>
                  <a:lnTo>
                    <a:pt x="9" y="56"/>
                  </a:lnTo>
                  <a:lnTo>
                    <a:pt x="5" y="50"/>
                  </a:lnTo>
                  <a:lnTo>
                    <a:pt x="2" y="45"/>
                  </a:lnTo>
                  <a:lnTo>
                    <a:pt x="0" y="3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2" y="19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298" y="0"/>
                  </a:lnTo>
                  <a:lnTo>
                    <a:pt x="298" y="0"/>
                  </a:lnTo>
                  <a:lnTo>
                    <a:pt x="304" y="0"/>
                  </a:lnTo>
                  <a:lnTo>
                    <a:pt x="310" y="2"/>
                  </a:lnTo>
                  <a:lnTo>
                    <a:pt x="317" y="5"/>
                  </a:lnTo>
                  <a:lnTo>
                    <a:pt x="322" y="9"/>
                  </a:lnTo>
                  <a:lnTo>
                    <a:pt x="326" y="14"/>
                  </a:lnTo>
                  <a:lnTo>
                    <a:pt x="328" y="19"/>
                  </a:lnTo>
                  <a:lnTo>
                    <a:pt x="330" y="26"/>
                  </a:lnTo>
                  <a:lnTo>
                    <a:pt x="331" y="33"/>
                  </a:lnTo>
                  <a:lnTo>
                    <a:pt x="331" y="33"/>
                  </a:lnTo>
                  <a:lnTo>
                    <a:pt x="330" y="39"/>
                  </a:lnTo>
                  <a:lnTo>
                    <a:pt x="328" y="45"/>
                  </a:lnTo>
                  <a:lnTo>
                    <a:pt x="326" y="50"/>
                  </a:lnTo>
                  <a:lnTo>
                    <a:pt x="322" y="56"/>
                  </a:lnTo>
                  <a:lnTo>
                    <a:pt x="317" y="60"/>
                  </a:lnTo>
                  <a:lnTo>
                    <a:pt x="310" y="63"/>
                  </a:lnTo>
                  <a:lnTo>
                    <a:pt x="304" y="65"/>
                  </a:lnTo>
                  <a:lnTo>
                    <a:pt x="298" y="65"/>
                  </a:lnTo>
                  <a:lnTo>
                    <a:pt x="298" y="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4" name="Freeform 1346">
              <a:extLst>
                <a:ext uri="{FF2B5EF4-FFF2-40B4-BE49-F238E27FC236}">
                  <a16:creationId xmlns:a16="http://schemas.microsoft.com/office/drawing/2014/main" id="{9ABCBE43-FE93-4168-836F-1C4E315F8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325" y="990601"/>
              <a:ext cx="46038" cy="92075"/>
            </a:xfrm>
            <a:custGeom>
              <a:avLst/>
              <a:gdLst>
                <a:gd name="T0" fmla="*/ 170 w 202"/>
                <a:gd name="T1" fmla="*/ 408 h 408"/>
                <a:gd name="T2" fmla="*/ 170 w 202"/>
                <a:gd name="T3" fmla="*/ 408 h 408"/>
                <a:gd name="T4" fmla="*/ 162 w 202"/>
                <a:gd name="T5" fmla="*/ 407 h 408"/>
                <a:gd name="T6" fmla="*/ 155 w 202"/>
                <a:gd name="T7" fmla="*/ 404 h 408"/>
                <a:gd name="T8" fmla="*/ 149 w 202"/>
                <a:gd name="T9" fmla="*/ 401 h 408"/>
                <a:gd name="T10" fmla="*/ 144 w 202"/>
                <a:gd name="T11" fmla="*/ 396 h 408"/>
                <a:gd name="T12" fmla="*/ 7 w 202"/>
                <a:gd name="T13" fmla="*/ 225 h 408"/>
                <a:gd name="T14" fmla="*/ 7 w 202"/>
                <a:gd name="T15" fmla="*/ 225 h 408"/>
                <a:gd name="T16" fmla="*/ 4 w 202"/>
                <a:gd name="T17" fmla="*/ 220 h 408"/>
                <a:gd name="T18" fmla="*/ 2 w 202"/>
                <a:gd name="T19" fmla="*/ 214 h 408"/>
                <a:gd name="T20" fmla="*/ 0 w 202"/>
                <a:gd name="T21" fmla="*/ 209 h 408"/>
                <a:gd name="T22" fmla="*/ 0 w 202"/>
                <a:gd name="T23" fmla="*/ 204 h 408"/>
                <a:gd name="T24" fmla="*/ 0 w 202"/>
                <a:gd name="T25" fmla="*/ 199 h 408"/>
                <a:gd name="T26" fmla="*/ 1 w 202"/>
                <a:gd name="T27" fmla="*/ 193 h 408"/>
                <a:gd name="T28" fmla="*/ 4 w 202"/>
                <a:gd name="T29" fmla="*/ 188 h 408"/>
                <a:gd name="T30" fmla="*/ 7 w 202"/>
                <a:gd name="T31" fmla="*/ 183 h 408"/>
                <a:gd name="T32" fmla="*/ 144 w 202"/>
                <a:gd name="T33" fmla="*/ 13 h 408"/>
                <a:gd name="T34" fmla="*/ 144 w 202"/>
                <a:gd name="T35" fmla="*/ 13 h 408"/>
                <a:gd name="T36" fmla="*/ 148 w 202"/>
                <a:gd name="T37" fmla="*/ 7 h 408"/>
                <a:gd name="T38" fmla="*/ 153 w 202"/>
                <a:gd name="T39" fmla="*/ 4 h 408"/>
                <a:gd name="T40" fmla="*/ 159 w 202"/>
                <a:gd name="T41" fmla="*/ 2 h 408"/>
                <a:gd name="T42" fmla="*/ 165 w 202"/>
                <a:gd name="T43" fmla="*/ 0 h 408"/>
                <a:gd name="T44" fmla="*/ 172 w 202"/>
                <a:gd name="T45" fmla="*/ 0 h 408"/>
                <a:gd name="T46" fmla="*/ 178 w 202"/>
                <a:gd name="T47" fmla="*/ 1 h 408"/>
                <a:gd name="T48" fmla="*/ 184 w 202"/>
                <a:gd name="T49" fmla="*/ 4 h 408"/>
                <a:gd name="T50" fmla="*/ 189 w 202"/>
                <a:gd name="T51" fmla="*/ 7 h 408"/>
                <a:gd name="T52" fmla="*/ 189 w 202"/>
                <a:gd name="T53" fmla="*/ 7 h 408"/>
                <a:gd name="T54" fmla="*/ 194 w 202"/>
                <a:gd name="T55" fmla="*/ 13 h 408"/>
                <a:gd name="T56" fmla="*/ 199 w 202"/>
                <a:gd name="T57" fmla="*/ 18 h 408"/>
                <a:gd name="T58" fmla="*/ 201 w 202"/>
                <a:gd name="T59" fmla="*/ 24 h 408"/>
                <a:gd name="T60" fmla="*/ 202 w 202"/>
                <a:gd name="T61" fmla="*/ 30 h 408"/>
                <a:gd name="T62" fmla="*/ 202 w 202"/>
                <a:gd name="T63" fmla="*/ 36 h 408"/>
                <a:gd name="T64" fmla="*/ 201 w 202"/>
                <a:gd name="T65" fmla="*/ 43 h 408"/>
                <a:gd name="T66" fmla="*/ 199 w 202"/>
                <a:gd name="T67" fmla="*/ 49 h 408"/>
                <a:gd name="T68" fmla="*/ 194 w 202"/>
                <a:gd name="T69" fmla="*/ 54 h 408"/>
                <a:gd name="T70" fmla="*/ 75 w 202"/>
                <a:gd name="T71" fmla="*/ 204 h 408"/>
                <a:gd name="T72" fmla="*/ 194 w 202"/>
                <a:gd name="T73" fmla="*/ 354 h 408"/>
                <a:gd name="T74" fmla="*/ 194 w 202"/>
                <a:gd name="T75" fmla="*/ 354 h 408"/>
                <a:gd name="T76" fmla="*/ 199 w 202"/>
                <a:gd name="T77" fmla="*/ 359 h 408"/>
                <a:gd name="T78" fmla="*/ 201 w 202"/>
                <a:gd name="T79" fmla="*/ 366 h 408"/>
                <a:gd name="T80" fmla="*/ 202 w 202"/>
                <a:gd name="T81" fmla="*/ 372 h 408"/>
                <a:gd name="T82" fmla="*/ 202 w 202"/>
                <a:gd name="T83" fmla="*/ 378 h 408"/>
                <a:gd name="T84" fmla="*/ 201 w 202"/>
                <a:gd name="T85" fmla="*/ 384 h 408"/>
                <a:gd name="T86" fmla="*/ 199 w 202"/>
                <a:gd name="T87" fmla="*/ 390 h 408"/>
                <a:gd name="T88" fmla="*/ 194 w 202"/>
                <a:gd name="T89" fmla="*/ 396 h 408"/>
                <a:gd name="T90" fmla="*/ 189 w 202"/>
                <a:gd name="T91" fmla="*/ 400 h 408"/>
                <a:gd name="T92" fmla="*/ 189 w 202"/>
                <a:gd name="T93" fmla="*/ 400 h 408"/>
                <a:gd name="T94" fmla="*/ 185 w 202"/>
                <a:gd name="T95" fmla="*/ 404 h 408"/>
                <a:gd name="T96" fmla="*/ 180 w 202"/>
                <a:gd name="T97" fmla="*/ 406 h 408"/>
                <a:gd name="T98" fmla="*/ 175 w 202"/>
                <a:gd name="T99" fmla="*/ 407 h 408"/>
                <a:gd name="T100" fmla="*/ 170 w 202"/>
                <a:gd name="T101" fmla="*/ 408 h 408"/>
                <a:gd name="T102" fmla="*/ 170 w 202"/>
                <a:gd name="T103" fmla="*/ 408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2" h="408">
                  <a:moveTo>
                    <a:pt x="170" y="408"/>
                  </a:moveTo>
                  <a:lnTo>
                    <a:pt x="170" y="408"/>
                  </a:lnTo>
                  <a:lnTo>
                    <a:pt x="162" y="407"/>
                  </a:lnTo>
                  <a:lnTo>
                    <a:pt x="155" y="404"/>
                  </a:lnTo>
                  <a:lnTo>
                    <a:pt x="149" y="401"/>
                  </a:lnTo>
                  <a:lnTo>
                    <a:pt x="144" y="396"/>
                  </a:lnTo>
                  <a:lnTo>
                    <a:pt x="7" y="225"/>
                  </a:lnTo>
                  <a:lnTo>
                    <a:pt x="7" y="225"/>
                  </a:lnTo>
                  <a:lnTo>
                    <a:pt x="4" y="220"/>
                  </a:lnTo>
                  <a:lnTo>
                    <a:pt x="2" y="214"/>
                  </a:lnTo>
                  <a:lnTo>
                    <a:pt x="0" y="209"/>
                  </a:lnTo>
                  <a:lnTo>
                    <a:pt x="0" y="204"/>
                  </a:lnTo>
                  <a:lnTo>
                    <a:pt x="0" y="199"/>
                  </a:lnTo>
                  <a:lnTo>
                    <a:pt x="1" y="193"/>
                  </a:lnTo>
                  <a:lnTo>
                    <a:pt x="4" y="188"/>
                  </a:lnTo>
                  <a:lnTo>
                    <a:pt x="7" y="183"/>
                  </a:lnTo>
                  <a:lnTo>
                    <a:pt x="144" y="13"/>
                  </a:lnTo>
                  <a:lnTo>
                    <a:pt x="144" y="13"/>
                  </a:lnTo>
                  <a:lnTo>
                    <a:pt x="148" y="7"/>
                  </a:lnTo>
                  <a:lnTo>
                    <a:pt x="153" y="4"/>
                  </a:lnTo>
                  <a:lnTo>
                    <a:pt x="159" y="2"/>
                  </a:lnTo>
                  <a:lnTo>
                    <a:pt x="165" y="0"/>
                  </a:lnTo>
                  <a:lnTo>
                    <a:pt x="172" y="0"/>
                  </a:lnTo>
                  <a:lnTo>
                    <a:pt x="178" y="1"/>
                  </a:lnTo>
                  <a:lnTo>
                    <a:pt x="184" y="4"/>
                  </a:lnTo>
                  <a:lnTo>
                    <a:pt x="189" y="7"/>
                  </a:lnTo>
                  <a:lnTo>
                    <a:pt x="189" y="7"/>
                  </a:lnTo>
                  <a:lnTo>
                    <a:pt x="194" y="13"/>
                  </a:lnTo>
                  <a:lnTo>
                    <a:pt x="199" y="18"/>
                  </a:lnTo>
                  <a:lnTo>
                    <a:pt x="201" y="24"/>
                  </a:lnTo>
                  <a:lnTo>
                    <a:pt x="202" y="30"/>
                  </a:lnTo>
                  <a:lnTo>
                    <a:pt x="202" y="36"/>
                  </a:lnTo>
                  <a:lnTo>
                    <a:pt x="201" y="43"/>
                  </a:lnTo>
                  <a:lnTo>
                    <a:pt x="199" y="49"/>
                  </a:lnTo>
                  <a:lnTo>
                    <a:pt x="194" y="54"/>
                  </a:lnTo>
                  <a:lnTo>
                    <a:pt x="75" y="204"/>
                  </a:lnTo>
                  <a:lnTo>
                    <a:pt x="194" y="354"/>
                  </a:lnTo>
                  <a:lnTo>
                    <a:pt x="194" y="354"/>
                  </a:lnTo>
                  <a:lnTo>
                    <a:pt x="199" y="359"/>
                  </a:lnTo>
                  <a:lnTo>
                    <a:pt x="201" y="366"/>
                  </a:lnTo>
                  <a:lnTo>
                    <a:pt x="202" y="372"/>
                  </a:lnTo>
                  <a:lnTo>
                    <a:pt x="202" y="378"/>
                  </a:lnTo>
                  <a:lnTo>
                    <a:pt x="201" y="384"/>
                  </a:lnTo>
                  <a:lnTo>
                    <a:pt x="199" y="390"/>
                  </a:lnTo>
                  <a:lnTo>
                    <a:pt x="194" y="396"/>
                  </a:lnTo>
                  <a:lnTo>
                    <a:pt x="189" y="400"/>
                  </a:lnTo>
                  <a:lnTo>
                    <a:pt x="189" y="400"/>
                  </a:lnTo>
                  <a:lnTo>
                    <a:pt x="185" y="404"/>
                  </a:lnTo>
                  <a:lnTo>
                    <a:pt x="180" y="406"/>
                  </a:lnTo>
                  <a:lnTo>
                    <a:pt x="175" y="407"/>
                  </a:lnTo>
                  <a:lnTo>
                    <a:pt x="170" y="408"/>
                  </a:lnTo>
                  <a:lnTo>
                    <a:pt x="170" y="4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5" name="Freeform 1347">
              <a:extLst>
                <a:ext uri="{FF2B5EF4-FFF2-40B4-BE49-F238E27FC236}">
                  <a16:creationId xmlns:a16="http://schemas.microsoft.com/office/drawing/2014/main" id="{628DFCE5-2A12-496B-957B-07EA3B2A2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1325" y="1028701"/>
              <a:ext cx="74613" cy="14288"/>
            </a:xfrm>
            <a:custGeom>
              <a:avLst/>
              <a:gdLst>
                <a:gd name="T0" fmla="*/ 298 w 331"/>
                <a:gd name="T1" fmla="*/ 66 h 66"/>
                <a:gd name="T2" fmla="*/ 33 w 331"/>
                <a:gd name="T3" fmla="*/ 66 h 66"/>
                <a:gd name="T4" fmla="*/ 33 w 331"/>
                <a:gd name="T5" fmla="*/ 66 h 66"/>
                <a:gd name="T6" fmla="*/ 26 w 331"/>
                <a:gd name="T7" fmla="*/ 65 h 66"/>
                <a:gd name="T8" fmla="*/ 20 w 331"/>
                <a:gd name="T9" fmla="*/ 63 h 66"/>
                <a:gd name="T10" fmla="*/ 14 w 331"/>
                <a:gd name="T11" fmla="*/ 60 h 66"/>
                <a:gd name="T12" fmla="*/ 9 w 331"/>
                <a:gd name="T13" fmla="*/ 56 h 66"/>
                <a:gd name="T14" fmla="*/ 5 w 331"/>
                <a:gd name="T15" fmla="*/ 52 h 66"/>
                <a:gd name="T16" fmla="*/ 2 w 331"/>
                <a:gd name="T17" fmla="*/ 45 h 66"/>
                <a:gd name="T18" fmla="*/ 0 w 331"/>
                <a:gd name="T19" fmla="*/ 39 h 66"/>
                <a:gd name="T20" fmla="*/ 0 w 331"/>
                <a:gd name="T21" fmla="*/ 33 h 66"/>
                <a:gd name="T22" fmla="*/ 0 w 331"/>
                <a:gd name="T23" fmla="*/ 33 h 66"/>
                <a:gd name="T24" fmla="*/ 0 w 331"/>
                <a:gd name="T25" fmla="*/ 26 h 66"/>
                <a:gd name="T26" fmla="*/ 2 w 331"/>
                <a:gd name="T27" fmla="*/ 20 h 66"/>
                <a:gd name="T28" fmla="*/ 5 w 331"/>
                <a:gd name="T29" fmla="*/ 14 h 66"/>
                <a:gd name="T30" fmla="*/ 9 w 331"/>
                <a:gd name="T31" fmla="*/ 9 h 66"/>
                <a:gd name="T32" fmla="*/ 14 w 331"/>
                <a:gd name="T33" fmla="*/ 5 h 66"/>
                <a:gd name="T34" fmla="*/ 20 w 331"/>
                <a:gd name="T35" fmla="*/ 2 h 66"/>
                <a:gd name="T36" fmla="*/ 26 w 331"/>
                <a:gd name="T37" fmla="*/ 1 h 66"/>
                <a:gd name="T38" fmla="*/ 33 w 331"/>
                <a:gd name="T39" fmla="*/ 0 h 66"/>
                <a:gd name="T40" fmla="*/ 298 w 331"/>
                <a:gd name="T41" fmla="*/ 0 h 66"/>
                <a:gd name="T42" fmla="*/ 298 w 331"/>
                <a:gd name="T43" fmla="*/ 0 h 66"/>
                <a:gd name="T44" fmla="*/ 304 w 331"/>
                <a:gd name="T45" fmla="*/ 1 h 66"/>
                <a:gd name="T46" fmla="*/ 310 w 331"/>
                <a:gd name="T47" fmla="*/ 2 h 66"/>
                <a:gd name="T48" fmla="*/ 317 w 331"/>
                <a:gd name="T49" fmla="*/ 5 h 66"/>
                <a:gd name="T50" fmla="*/ 322 w 331"/>
                <a:gd name="T51" fmla="*/ 9 h 66"/>
                <a:gd name="T52" fmla="*/ 326 w 331"/>
                <a:gd name="T53" fmla="*/ 14 h 66"/>
                <a:gd name="T54" fmla="*/ 328 w 331"/>
                <a:gd name="T55" fmla="*/ 20 h 66"/>
                <a:gd name="T56" fmla="*/ 330 w 331"/>
                <a:gd name="T57" fmla="*/ 26 h 66"/>
                <a:gd name="T58" fmla="*/ 331 w 331"/>
                <a:gd name="T59" fmla="*/ 33 h 66"/>
                <a:gd name="T60" fmla="*/ 331 w 331"/>
                <a:gd name="T61" fmla="*/ 33 h 66"/>
                <a:gd name="T62" fmla="*/ 330 w 331"/>
                <a:gd name="T63" fmla="*/ 39 h 66"/>
                <a:gd name="T64" fmla="*/ 328 w 331"/>
                <a:gd name="T65" fmla="*/ 45 h 66"/>
                <a:gd name="T66" fmla="*/ 326 w 331"/>
                <a:gd name="T67" fmla="*/ 52 h 66"/>
                <a:gd name="T68" fmla="*/ 322 w 331"/>
                <a:gd name="T69" fmla="*/ 56 h 66"/>
                <a:gd name="T70" fmla="*/ 317 w 331"/>
                <a:gd name="T71" fmla="*/ 60 h 66"/>
                <a:gd name="T72" fmla="*/ 310 w 331"/>
                <a:gd name="T73" fmla="*/ 63 h 66"/>
                <a:gd name="T74" fmla="*/ 304 w 331"/>
                <a:gd name="T75" fmla="*/ 65 h 66"/>
                <a:gd name="T76" fmla="*/ 298 w 331"/>
                <a:gd name="T77" fmla="*/ 66 h 66"/>
                <a:gd name="T78" fmla="*/ 298 w 331"/>
                <a:gd name="T7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31" h="66">
                  <a:moveTo>
                    <a:pt x="298" y="66"/>
                  </a:moveTo>
                  <a:lnTo>
                    <a:pt x="33" y="66"/>
                  </a:lnTo>
                  <a:lnTo>
                    <a:pt x="33" y="66"/>
                  </a:lnTo>
                  <a:lnTo>
                    <a:pt x="26" y="65"/>
                  </a:lnTo>
                  <a:lnTo>
                    <a:pt x="20" y="63"/>
                  </a:lnTo>
                  <a:lnTo>
                    <a:pt x="14" y="60"/>
                  </a:lnTo>
                  <a:lnTo>
                    <a:pt x="9" y="56"/>
                  </a:lnTo>
                  <a:lnTo>
                    <a:pt x="5" y="52"/>
                  </a:lnTo>
                  <a:lnTo>
                    <a:pt x="2" y="45"/>
                  </a:lnTo>
                  <a:lnTo>
                    <a:pt x="0" y="3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298" y="0"/>
                  </a:lnTo>
                  <a:lnTo>
                    <a:pt x="298" y="0"/>
                  </a:lnTo>
                  <a:lnTo>
                    <a:pt x="304" y="1"/>
                  </a:lnTo>
                  <a:lnTo>
                    <a:pt x="310" y="2"/>
                  </a:lnTo>
                  <a:lnTo>
                    <a:pt x="317" y="5"/>
                  </a:lnTo>
                  <a:lnTo>
                    <a:pt x="322" y="9"/>
                  </a:lnTo>
                  <a:lnTo>
                    <a:pt x="326" y="14"/>
                  </a:lnTo>
                  <a:lnTo>
                    <a:pt x="328" y="20"/>
                  </a:lnTo>
                  <a:lnTo>
                    <a:pt x="330" y="26"/>
                  </a:lnTo>
                  <a:lnTo>
                    <a:pt x="331" y="33"/>
                  </a:lnTo>
                  <a:lnTo>
                    <a:pt x="331" y="33"/>
                  </a:lnTo>
                  <a:lnTo>
                    <a:pt x="330" y="39"/>
                  </a:lnTo>
                  <a:lnTo>
                    <a:pt x="328" y="45"/>
                  </a:lnTo>
                  <a:lnTo>
                    <a:pt x="326" y="52"/>
                  </a:lnTo>
                  <a:lnTo>
                    <a:pt x="322" y="56"/>
                  </a:lnTo>
                  <a:lnTo>
                    <a:pt x="317" y="60"/>
                  </a:lnTo>
                  <a:lnTo>
                    <a:pt x="310" y="63"/>
                  </a:lnTo>
                  <a:lnTo>
                    <a:pt x="304" y="65"/>
                  </a:lnTo>
                  <a:lnTo>
                    <a:pt x="298" y="66"/>
                  </a:lnTo>
                  <a:lnTo>
                    <a:pt x="298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6" name="Freeform 1348">
              <a:extLst>
                <a:ext uri="{FF2B5EF4-FFF2-40B4-BE49-F238E27FC236}">
                  <a16:creationId xmlns:a16="http://schemas.microsoft.com/office/drawing/2014/main" id="{53633778-C8D7-4CFD-9418-FE21E0E90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0375" y="863601"/>
              <a:ext cx="53975" cy="93663"/>
            </a:xfrm>
            <a:custGeom>
              <a:avLst/>
              <a:gdLst>
                <a:gd name="T0" fmla="*/ 94 w 237"/>
                <a:gd name="T1" fmla="*/ 405 h 407"/>
                <a:gd name="T2" fmla="*/ 53 w 237"/>
                <a:gd name="T3" fmla="*/ 387 h 407"/>
                <a:gd name="T4" fmla="*/ 20 w 237"/>
                <a:gd name="T5" fmla="*/ 355 h 407"/>
                <a:gd name="T6" fmla="*/ 2 w 237"/>
                <a:gd name="T7" fmla="*/ 313 h 407"/>
                <a:gd name="T8" fmla="*/ 1 w 237"/>
                <a:gd name="T9" fmla="*/ 283 h 407"/>
                <a:gd name="T10" fmla="*/ 14 w 237"/>
                <a:gd name="T11" fmla="*/ 262 h 407"/>
                <a:gd name="T12" fmla="*/ 33 w 237"/>
                <a:gd name="T13" fmla="*/ 256 h 407"/>
                <a:gd name="T14" fmla="*/ 57 w 237"/>
                <a:gd name="T15" fmla="*/ 266 h 407"/>
                <a:gd name="T16" fmla="*/ 66 w 237"/>
                <a:gd name="T17" fmla="*/ 289 h 407"/>
                <a:gd name="T18" fmla="*/ 75 w 237"/>
                <a:gd name="T19" fmla="*/ 318 h 407"/>
                <a:gd name="T20" fmla="*/ 107 w 237"/>
                <a:gd name="T21" fmla="*/ 340 h 407"/>
                <a:gd name="T22" fmla="*/ 138 w 237"/>
                <a:gd name="T23" fmla="*/ 338 h 407"/>
                <a:gd name="T24" fmla="*/ 166 w 237"/>
                <a:gd name="T25" fmla="*/ 310 h 407"/>
                <a:gd name="T26" fmla="*/ 169 w 237"/>
                <a:gd name="T27" fmla="*/ 279 h 407"/>
                <a:gd name="T28" fmla="*/ 148 w 237"/>
                <a:gd name="T29" fmla="*/ 246 h 407"/>
                <a:gd name="T30" fmla="*/ 118 w 237"/>
                <a:gd name="T31" fmla="*/ 237 h 407"/>
                <a:gd name="T32" fmla="*/ 72 w 237"/>
                <a:gd name="T33" fmla="*/ 228 h 407"/>
                <a:gd name="T34" fmla="*/ 35 w 237"/>
                <a:gd name="T35" fmla="*/ 202 h 407"/>
                <a:gd name="T36" fmla="*/ 9 w 237"/>
                <a:gd name="T37" fmla="*/ 165 h 407"/>
                <a:gd name="T38" fmla="*/ 0 w 237"/>
                <a:gd name="T39" fmla="*/ 118 h 407"/>
                <a:gd name="T40" fmla="*/ 5 w 237"/>
                <a:gd name="T41" fmla="*/ 83 h 407"/>
                <a:gd name="T42" fmla="*/ 27 w 237"/>
                <a:gd name="T43" fmla="*/ 44 h 407"/>
                <a:gd name="T44" fmla="*/ 62 w 237"/>
                <a:gd name="T45" fmla="*/ 15 h 407"/>
                <a:gd name="T46" fmla="*/ 106 w 237"/>
                <a:gd name="T47" fmla="*/ 1 h 407"/>
                <a:gd name="T48" fmla="*/ 142 w 237"/>
                <a:gd name="T49" fmla="*/ 2 h 407"/>
                <a:gd name="T50" fmla="*/ 184 w 237"/>
                <a:gd name="T51" fmla="*/ 21 h 407"/>
                <a:gd name="T52" fmla="*/ 216 w 237"/>
                <a:gd name="T53" fmla="*/ 53 h 407"/>
                <a:gd name="T54" fmla="*/ 234 w 237"/>
                <a:gd name="T55" fmla="*/ 95 h 407"/>
                <a:gd name="T56" fmla="*/ 236 w 237"/>
                <a:gd name="T57" fmla="*/ 126 h 407"/>
                <a:gd name="T58" fmla="*/ 222 w 237"/>
                <a:gd name="T59" fmla="*/ 146 h 407"/>
                <a:gd name="T60" fmla="*/ 204 w 237"/>
                <a:gd name="T61" fmla="*/ 151 h 407"/>
                <a:gd name="T62" fmla="*/ 180 w 237"/>
                <a:gd name="T63" fmla="*/ 142 h 407"/>
                <a:gd name="T64" fmla="*/ 171 w 237"/>
                <a:gd name="T65" fmla="*/ 118 h 407"/>
                <a:gd name="T66" fmla="*/ 161 w 237"/>
                <a:gd name="T67" fmla="*/ 89 h 407"/>
                <a:gd name="T68" fmla="*/ 129 w 237"/>
                <a:gd name="T69" fmla="*/ 68 h 407"/>
                <a:gd name="T70" fmla="*/ 98 w 237"/>
                <a:gd name="T71" fmla="*/ 71 h 407"/>
                <a:gd name="T72" fmla="*/ 70 w 237"/>
                <a:gd name="T73" fmla="*/ 99 h 407"/>
                <a:gd name="T74" fmla="*/ 67 w 237"/>
                <a:gd name="T75" fmla="*/ 130 h 407"/>
                <a:gd name="T76" fmla="*/ 89 w 237"/>
                <a:gd name="T77" fmla="*/ 162 h 407"/>
                <a:gd name="T78" fmla="*/ 118 w 237"/>
                <a:gd name="T79" fmla="*/ 171 h 407"/>
                <a:gd name="T80" fmla="*/ 164 w 237"/>
                <a:gd name="T81" fmla="*/ 180 h 407"/>
                <a:gd name="T82" fmla="*/ 202 w 237"/>
                <a:gd name="T83" fmla="*/ 205 h 407"/>
                <a:gd name="T84" fmla="*/ 227 w 237"/>
                <a:gd name="T85" fmla="*/ 244 h 407"/>
                <a:gd name="T86" fmla="*/ 237 w 237"/>
                <a:gd name="T87" fmla="*/ 289 h 407"/>
                <a:gd name="T88" fmla="*/ 232 w 237"/>
                <a:gd name="T89" fmla="*/ 324 h 407"/>
                <a:gd name="T90" fmla="*/ 210 w 237"/>
                <a:gd name="T91" fmla="*/ 365 h 407"/>
                <a:gd name="T92" fmla="*/ 175 w 237"/>
                <a:gd name="T93" fmla="*/ 394 h 407"/>
                <a:gd name="T94" fmla="*/ 130 w 237"/>
                <a:gd name="T95" fmla="*/ 407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7" h="407">
                  <a:moveTo>
                    <a:pt x="118" y="407"/>
                  </a:moveTo>
                  <a:lnTo>
                    <a:pt x="118" y="407"/>
                  </a:lnTo>
                  <a:lnTo>
                    <a:pt x="106" y="407"/>
                  </a:lnTo>
                  <a:lnTo>
                    <a:pt x="94" y="405"/>
                  </a:lnTo>
                  <a:lnTo>
                    <a:pt x="84" y="402"/>
                  </a:lnTo>
                  <a:lnTo>
                    <a:pt x="72" y="398"/>
                  </a:lnTo>
                  <a:lnTo>
                    <a:pt x="62" y="394"/>
                  </a:lnTo>
                  <a:lnTo>
                    <a:pt x="53" y="387"/>
                  </a:lnTo>
                  <a:lnTo>
                    <a:pt x="43" y="380"/>
                  </a:lnTo>
                  <a:lnTo>
                    <a:pt x="35" y="373"/>
                  </a:lnTo>
                  <a:lnTo>
                    <a:pt x="27" y="365"/>
                  </a:lnTo>
                  <a:lnTo>
                    <a:pt x="20" y="355"/>
                  </a:lnTo>
                  <a:lnTo>
                    <a:pt x="14" y="346"/>
                  </a:lnTo>
                  <a:lnTo>
                    <a:pt x="9" y="336"/>
                  </a:lnTo>
                  <a:lnTo>
                    <a:pt x="5" y="324"/>
                  </a:lnTo>
                  <a:lnTo>
                    <a:pt x="2" y="313"/>
                  </a:lnTo>
                  <a:lnTo>
                    <a:pt x="1" y="302"/>
                  </a:lnTo>
                  <a:lnTo>
                    <a:pt x="0" y="289"/>
                  </a:lnTo>
                  <a:lnTo>
                    <a:pt x="0" y="289"/>
                  </a:lnTo>
                  <a:lnTo>
                    <a:pt x="1" y="283"/>
                  </a:lnTo>
                  <a:lnTo>
                    <a:pt x="3" y="277"/>
                  </a:lnTo>
                  <a:lnTo>
                    <a:pt x="6" y="271"/>
                  </a:lnTo>
                  <a:lnTo>
                    <a:pt x="9" y="266"/>
                  </a:lnTo>
                  <a:lnTo>
                    <a:pt x="14" y="262"/>
                  </a:lnTo>
                  <a:lnTo>
                    <a:pt x="20" y="259"/>
                  </a:lnTo>
                  <a:lnTo>
                    <a:pt x="27" y="257"/>
                  </a:lnTo>
                  <a:lnTo>
                    <a:pt x="33" y="256"/>
                  </a:lnTo>
                  <a:lnTo>
                    <a:pt x="33" y="256"/>
                  </a:lnTo>
                  <a:lnTo>
                    <a:pt x="40" y="257"/>
                  </a:lnTo>
                  <a:lnTo>
                    <a:pt x="46" y="259"/>
                  </a:lnTo>
                  <a:lnTo>
                    <a:pt x="52" y="262"/>
                  </a:lnTo>
                  <a:lnTo>
                    <a:pt x="57" y="266"/>
                  </a:lnTo>
                  <a:lnTo>
                    <a:pt x="61" y="271"/>
                  </a:lnTo>
                  <a:lnTo>
                    <a:pt x="64" y="277"/>
                  </a:lnTo>
                  <a:lnTo>
                    <a:pt x="65" y="283"/>
                  </a:lnTo>
                  <a:lnTo>
                    <a:pt x="66" y="289"/>
                  </a:lnTo>
                  <a:lnTo>
                    <a:pt x="66" y="289"/>
                  </a:lnTo>
                  <a:lnTo>
                    <a:pt x="67" y="299"/>
                  </a:lnTo>
                  <a:lnTo>
                    <a:pt x="70" y="310"/>
                  </a:lnTo>
                  <a:lnTo>
                    <a:pt x="75" y="318"/>
                  </a:lnTo>
                  <a:lnTo>
                    <a:pt x="82" y="326"/>
                  </a:lnTo>
                  <a:lnTo>
                    <a:pt x="89" y="333"/>
                  </a:lnTo>
                  <a:lnTo>
                    <a:pt x="98" y="338"/>
                  </a:lnTo>
                  <a:lnTo>
                    <a:pt x="107" y="340"/>
                  </a:lnTo>
                  <a:lnTo>
                    <a:pt x="118" y="342"/>
                  </a:lnTo>
                  <a:lnTo>
                    <a:pt x="118" y="342"/>
                  </a:lnTo>
                  <a:lnTo>
                    <a:pt x="129" y="340"/>
                  </a:lnTo>
                  <a:lnTo>
                    <a:pt x="138" y="338"/>
                  </a:lnTo>
                  <a:lnTo>
                    <a:pt x="148" y="333"/>
                  </a:lnTo>
                  <a:lnTo>
                    <a:pt x="155" y="326"/>
                  </a:lnTo>
                  <a:lnTo>
                    <a:pt x="161" y="318"/>
                  </a:lnTo>
                  <a:lnTo>
                    <a:pt x="166" y="310"/>
                  </a:lnTo>
                  <a:lnTo>
                    <a:pt x="169" y="299"/>
                  </a:lnTo>
                  <a:lnTo>
                    <a:pt x="171" y="289"/>
                  </a:lnTo>
                  <a:lnTo>
                    <a:pt x="171" y="289"/>
                  </a:lnTo>
                  <a:lnTo>
                    <a:pt x="169" y="279"/>
                  </a:lnTo>
                  <a:lnTo>
                    <a:pt x="166" y="269"/>
                  </a:lnTo>
                  <a:lnTo>
                    <a:pt x="161" y="260"/>
                  </a:lnTo>
                  <a:lnTo>
                    <a:pt x="155" y="253"/>
                  </a:lnTo>
                  <a:lnTo>
                    <a:pt x="148" y="246"/>
                  </a:lnTo>
                  <a:lnTo>
                    <a:pt x="138" y="242"/>
                  </a:lnTo>
                  <a:lnTo>
                    <a:pt x="129" y="238"/>
                  </a:lnTo>
                  <a:lnTo>
                    <a:pt x="118" y="237"/>
                  </a:lnTo>
                  <a:lnTo>
                    <a:pt x="118" y="237"/>
                  </a:lnTo>
                  <a:lnTo>
                    <a:pt x="106" y="236"/>
                  </a:lnTo>
                  <a:lnTo>
                    <a:pt x="94" y="234"/>
                  </a:lnTo>
                  <a:lnTo>
                    <a:pt x="84" y="232"/>
                  </a:lnTo>
                  <a:lnTo>
                    <a:pt x="72" y="228"/>
                  </a:lnTo>
                  <a:lnTo>
                    <a:pt x="62" y="223"/>
                  </a:lnTo>
                  <a:lnTo>
                    <a:pt x="53" y="217"/>
                  </a:lnTo>
                  <a:lnTo>
                    <a:pt x="43" y="210"/>
                  </a:lnTo>
                  <a:lnTo>
                    <a:pt x="35" y="202"/>
                  </a:lnTo>
                  <a:lnTo>
                    <a:pt x="27" y="194"/>
                  </a:lnTo>
                  <a:lnTo>
                    <a:pt x="20" y="185"/>
                  </a:lnTo>
                  <a:lnTo>
                    <a:pt x="14" y="175"/>
                  </a:lnTo>
                  <a:lnTo>
                    <a:pt x="9" y="165"/>
                  </a:lnTo>
                  <a:lnTo>
                    <a:pt x="5" y="154"/>
                  </a:lnTo>
                  <a:lnTo>
                    <a:pt x="2" y="142"/>
                  </a:lnTo>
                  <a:lnTo>
                    <a:pt x="1" y="131"/>
                  </a:lnTo>
                  <a:lnTo>
                    <a:pt x="0" y="118"/>
                  </a:lnTo>
                  <a:lnTo>
                    <a:pt x="0" y="118"/>
                  </a:lnTo>
                  <a:lnTo>
                    <a:pt x="1" y="107"/>
                  </a:lnTo>
                  <a:lnTo>
                    <a:pt x="2" y="95"/>
                  </a:lnTo>
                  <a:lnTo>
                    <a:pt x="5" y="83"/>
                  </a:lnTo>
                  <a:lnTo>
                    <a:pt x="9" y="73"/>
                  </a:lnTo>
                  <a:lnTo>
                    <a:pt x="14" y="62"/>
                  </a:lnTo>
                  <a:lnTo>
                    <a:pt x="20" y="53"/>
                  </a:lnTo>
                  <a:lnTo>
                    <a:pt x="27" y="44"/>
                  </a:lnTo>
                  <a:lnTo>
                    <a:pt x="35" y="36"/>
                  </a:lnTo>
                  <a:lnTo>
                    <a:pt x="43" y="27"/>
                  </a:lnTo>
                  <a:lnTo>
                    <a:pt x="53" y="21"/>
                  </a:lnTo>
                  <a:lnTo>
                    <a:pt x="62" y="15"/>
                  </a:lnTo>
                  <a:lnTo>
                    <a:pt x="72" y="10"/>
                  </a:lnTo>
                  <a:lnTo>
                    <a:pt x="84" y="6"/>
                  </a:lnTo>
                  <a:lnTo>
                    <a:pt x="94" y="2"/>
                  </a:lnTo>
                  <a:lnTo>
                    <a:pt x="106" y="1"/>
                  </a:lnTo>
                  <a:lnTo>
                    <a:pt x="118" y="0"/>
                  </a:lnTo>
                  <a:lnTo>
                    <a:pt x="118" y="0"/>
                  </a:lnTo>
                  <a:lnTo>
                    <a:pt x="130" y="1"/>
                  </a:lnTo>
                  <a:lnTo>
                    <a:pt x="142" y="2"/>
                  </a:lnTo>
                  <a:lnTo>
                    <a:pt x="153" y="6"/>
                  </a:lnTo>
                  <a:lnTo>
                    <a:pt x="164" y="10"/>
                  </a:lnTo>
                  <a:lnTo>
                    <a:pt x="175" y="15"/>
                  </a:lnTo>
                  <a:lnTo>
                    <a:pt x="184" y="21"/>
                  </a:lnTo>
                  <a:lnTo>
                    <a:pt x="193" y="27"/>
                  </a:lnTo>
                  <a:lnTo>
                    <a:pt x="202" y="36"/>
                  </a:lnTo>
                  <a:lnTo>
                    <a:pt x="210" y="44"/>
                  </a:lnTo>
                  <a:lnTo>
                    <a:pt x="216" y="53"/>
                  </a:lnTo>
                  <a:lnTo>
                    <a:pt x="222" y="62"/>
                  </a:lnTo>
                  <a:lnTo>
                    <a:pt x="227" y="73"/>
                  </a:lnTo>
                  <a:lnTo>
                    <a:pt x="232" y="83"/>
                  </a:lnTo>
                  <a:lnTo>
                    <a:pt x="234" y="95"/>
                  </a:lnTo>
                  <a:lnTo>
                    <a:pt x="236" y="107"/>
                  </a:lnTo>
                  <a:lnTo>
                    <a:pt x="237" y="118"/>
                  </a:lnTo>
                  <a:lnTo>
                    <a:pt x="237" y="118"/>
                  </a:lnTo>
                  <a:lnTo>
                    <a:pt x="236" y="126"/>
                  </a:lnTo>
                  <a:lnTo>
                    <a:pt x="234" y="132"/>
                  </a:lnTo>
                  <a:lnTo>
                    <a:pt x="231" y="137"/>
                  </a:lnTo>
                  <a:lnTo>
                    <a:pt x="226" y="142"/>
                  </a:lnTo>
                  <a:lnTo>
                    <a:pt x="222" y="146"/>
                  </a:lnTo>
                  <a:lnTo>
                    <a:pt x="216" y="149"/>
                  </a:lnTo>
                  <a:lnTo>
                    <a:pt x="210" y="151"/>
                  </a:lnTo>
                  <a:lnTo>
                    <a:pt x="204" y="151"/>
                  </a:lnTo>
                  <a:lnTo>
                    <a:pt x="204" y="151"/>
                  </a:lnTo>
                  <a:lnTo>
                    <a:pt x="196" y="151"/>
                  </a:lnTo>
                  <a:lnTo>
                    <a:pt x="190" y="149"/>
                  </a:lnTo>
                  <a:lnTo>
                    <a:pt x="185" y="146"/>
                  </a:lnTo>
                  <a:lnTo>
                    <a:pt x="180" y="142"/>
                  </a:lnTo>
                  <a:lnTo>
                    <a:pt x="176" y="137"/>
                  </a:lnTo>
                  <a:lnTo>
                    <a:pt x="173" y="132"/>
                  </a:lnTo>
                  <a:lnTo>
                    <a:pt x="171" y="126"/>
                  </a:lnTo>
                  <a:lnTo>
                    <a:pt x="171" y="118"/>
                  </a:lnTo>
                  <a:lnTo>
                    <a:pt x="171" y="118"/>
                  </a:lnTo>
                  <a:lnTo>
                    <a:pt x="169" y="108"/>
                  </a:lnTo>
                  <a:lnTo>
                    <a:pt x="166" y="99"/>
                  </a:lnTo>
                  <a:lnTo>
                    <a:pt x="161" y="89"/>
                  </a:lnTo>
                  <a:lnTo>
                    <a:pt x="155" y="82"/>
                  </a:lnTo>
                  <a:lnTo>
                    <a:pt x="148" y="76"/>
                  </a:lnTo>
                  <a:lnTo>
                    <a:pt x="138" y="71"/>
                  </a:lnTo>
                  <a:lnTo>
                    <a:pt x="129" y="68"/>
                  </a:lnTo>
                  <a:lnTo>
                    <a:pt x="118" y="67"/>
                  </a:lnTo>
                  <a:lnTo>
                    <a:pt x="118" y="67"/>
                  </a:lnTo>
                  <a:lnTo>
                    <a:pt x="107" y="68"/>
                  </a:lnTo>
                  <a:lnTo>
                    <a:pt x="98" y="71"/>
                  </a:lnTo>
                  <a:lnTo>
                    <a:pt x="89" y="76"/>
                  </a:lnTo>
                  <a:lnTo>
                    <a:pt x="82" y="82"/>
                  </a:lnTo>
                  <a:lnTo>
                    <a:pt x="75" y="89"/>
                  </a:lnTo>
                  <a:lnTo>
                    <a:pt x="70" y="99"/>
                  </a:lnTo>
                  <a:lnTo>
                    <a:pt x="67" y="108"/>
                  </a:lnTo>
                  <a:lnTo>
                    <a:pt x="66" y="118"/>
                  </a:lnTo>
                  <a:lnTo>
                    <a:pt x="66" y="118"/>
                  </a:lnTo>
                  <a:lnTo>
                    <a:pt x="67" y="130"/>
                  </a:lnTo>
                  <a:lnTo>
                    <a:pt x="70" y="139"/>
                  </a:lnTo>
                  <a:lnTo>
                    <a:pt x="75" y="148"/>
                  </a:lnTo>
                  <a:lnTo>
                    <a:pt x="82" y="156"/>
                  </a:lnTo>
                  <a:lnTo>
                    <a:pt x="89" y="162"/>
                  </a:lnTo>
                  <a:lnTo>
                    <a:pt x="98" y="167"/>
                  </a:lnTo>
                  <a:lnTo>
                    <a:pt x="107" y="170"/>
                  </a:lnTo>
                  <a:lnTo>
                    <a:pt x="118" y="171"/>
                  </a:lnTo>
                  <a:lnTo>
                    <a:pt x="118" y="171"/>
                  </a:lnTo>
                  <a:lnTo>
                    <a:pt x="130" y="171"/>
                  </a:lnTo>
                  <a:lnTo>
                    <a:pt x="142" y="173"/>
                  </a:lnTo>
                  <a:lnTo>
                    <a:pt x="153" y="176"/>
                  </a:lnTo>
                  <a:lnTo>
                    <a:pt x="164" y="180"/>
                  </a:lnTo>
                  <a:lnTo>
                    <a:pt x="175" y="186"/>
                  </a:lnTo>
                  <a:lnTo>
                    <a:pt x="184" y="191"/>
                  </a:lnTo>
                  <a:lnTo>
                    <a:pt x="193" y="198"/>
                  </a:lnTo>
                  <a:lnTo>
                    <a:pt x="202" y="205"/>
                  </a:lnTo>
                  <a:lnTo>
                    <a:pt x="210" y="214"/>
                  </a:lnTo>
                  <a:lnTo>
                    <a:pt x="216" y="223"/>
                  </a:lnTo>
                  <a:lnTo>
                    <a:pt x="222" y="233"/>
                  </a:lnTo>
                  <a:lnTo>
                    <a:pt x="227" y="244"/>
                  </a:lnTo>
                  <a:lnTo>
                    <a:pt x="232" y="254"/>
                  </a:lnTo>
                  <a:lnTo>
                    <a:pt x="234" y="265"/>
                  </a:lnTo>
                  <a:lnTo>
                    <a:pt x="236" y="277"/>
                  </a:lnTo>
                  <a:lnTo>
                    <a:pt x="237" y="289"/>
                  </a:lnTo>
                  <a:lnTo>
                    <a:pt x="237" y="289"/>
                  </a:lnTo>
                  <a:lnTo>
                    <a:pt x="236" y="302"/>
                  </a:lnTo>
                  <a:lnTo>
                    <a:pt x="234" y="313"/>
                  </a:lnTo>
                  <a:lnTo>
                    <a:pt x="232" y="324"/>
                  </a:lnTo>
                  <a:lnTo>
                    <a:pt x="227" y="336"/>
                  </a:lnTo>
                  <a:lnTo>
                    <a:pt x="222" y="346"/>
                  </a:lnTo>
                  <a:lnTo>
                    <a:pt x="216" y="355"/>
                  </a:lnTo>
                  <a:lnTo>
                    <a:pt x="210" y="365"/>
                  </a:lnTo>
                  <a:lnTo>
                    <a:pt x="202" y="373"/>
                  </a:lnTo>
                  <a:lnTo>
                    <a:pt x="193" y="380"/>
                  </a:lnTo>
                  <a:lnTo>
                    <a:pt x="184" y="387"/>
                  </a:lnTo>
                  <a:lnTo>
                    <a:pt x="175" y="394"/>
                  </a:lnTo>
                  <a:lnTo>
                    <a:pt x="164" y="398"/>
                  </a:lnTo>
                  <a:lnTo>
                    <a:pt x="153" y="402"/>
                  </a:lnTo>
                  <a:lnTo>
                    <a:pt x="142" y="405"/>
                  </a:lnTo>
                  <a:lnTo>
                    <a:pt x="130" y="407"/>
                  </a:lnTo>
                  <a:lnTo>
                    <a:pt x="118" y="407"/>
                  </a:lnTo>
                  <a:lnTo>
                    <a:pt x="118" y="4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7" name="Freeform 1349">
              <a:extLst>
                <a:ext uri="{FF2B5EF4-FFF2-40B4-BE49-F238E27FC236}">
                  <a16:creationId xmlns:a16="http://schemas.microsoft.com/office/drawing/2014/main" id="{045D50A4-983E-46B6-AE1E-7A4D89896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9425" y="849313"/>
              <a:ext cx="14288" cy="30163"/>
            </a:xfrm>
            <a:custGeom>
              <a:avLst/>
              <a:gdLst>
                <a:gd name="T0" fmla="*/ 33 w 66"/>
                <a:gd name="T1" fmla="*/ 136 h 136"/>
                <a:gd name="T2" fmla="*/ 33 w 66"/>
                <a:gd name="T3" fmla="*/ 136 h 136"/>
                <a:gd name="T4" fmla="*/ 26 w 66"/>
                <a:gd name="T5" fmla="*/ 135 h 136"/>
                <a:gd name="T6" fmla="*/ 20 w 66"/>
                <a:gd name="T7" fmla="*/ 132 h 136"/>
                <a:gd name="T8" fmla="*/ 14 w 66"/>
                <a:gd name="T9" fmla="*/ 129 h 136"/>
                <a:gd name="T10" fmla="*/ 9 w 66"/>
                <a:gd name="T11" fmla="*/ 125 h 136"/>
                <a:gd name="T12" fmla="*/ 5 w 66"/>
                <a:gd name="T13" fmla="*/ 121 h 136"/>
                <a:gd name="T14" fmla="*/ 3 w 66"/>
                <a:gd name="T15" fmla="*/ 115 h 136"/>
                <a:gd name="T16" fmla="*/ 1 w 66"/>
                <a:gd name="T17" fmla="*/ 109 h 136"/>
                <a:gd name="T18" fmla="*/ 0 w 66"/>
                <a:gd name="T19" fmla="*/ 102 h 136"/>
                <a:gd name="T20" fmla="*/ 0 w 66"/>
                <a:gd name="T21" fmla="*/ 33 h 136"/>
                <a:gd name="T22" fmla="*/ 0 w 66"/>
                <a:gd name="T23" fmla="*/ 33 h 136"/>
                <a:gd name="T24" fmla="*/ 1 w 66"/>
                <a:gd name="T25" fmla="*/ 27 h 136"/>
                <a:gd name="T26" fmla="*/ 3 w 66"/>
                <a:gd name="T27" fmla="*/ 21 h 136"/>
                <a:gd name="T28" fmla="*/ 5 w 66"/>
                <a:gd name="T29" fmla="*/ 14 h 136"/>
                <a:gd name="T30" fmla="*/ 9 w 66"/>
                <a:gd name="T31" fmla="*/ 9 h 136"/>
                <a:gd name="T32" fmla="*/ 14 w 66"/>
                <a:gd name="T33" fmla="*/ 6 h 136"/>
                <a:gd name="T34" fmla="*/ 20 w 66"/>
                <a:gd name="T35" fmla="*/ 3 h 136"/>
                <a:gd name="T36" fmla="*/ 26 w 66"/>
                <a:gd name="T37" fmla="*/ 1 h 136"/>
                <a:gd name="T38" fmla="*/ 33 w 66"/>
                <a:gd name="T39" fmla="*/ 0 h 136"/>
                <a:gd name="T40" fmla="*/ 33 w 66"/>
                <a:gd name="T41" fmla="*/ 0 h 136"/>
                <a:gd name="T42" fmla="*/ 39 w 66"/>
                <a:gd name="T43" fmla="*/ 1 h 136"/>
                <a:gd name="T44" fmla="*/ 45 w 66"/>
                <a:gd name="T45" fmla="*/ 3 h 136"/>
                <a:gd name="T46" fmla="*/ 51 w 66"/>
                <a:gd name="T47" fmla="*/ 6 h 136"/>
                <a:gd name="T48" fmla="*/ 56 w 66"/>
                <a:gd name="T49" fmla="*/ 9 h 136"/>
                <a:gd name="T50" fmla="*/ 60 w 66"/>
                <a:gd name="T51" fmla="*/ 14 h 136"/>
                <a:gd name="T52" fmla="*/ 63 w 66"/>
                <a:gd name="T53" fmla="*/ 21 h 136"/>
                <a:gd name="T54" fmla="*/ 65 w 66"/>
                <a:gd name="T55" fmla="*/ 27 h 136"/>
                <a:gd name="T56" fmla="*/ 66 w 66"/>
                <a:gd name="T57" fmla="*/ 33 h 136"/>
                <a:gd name="T58" fmla="*/ 66 w 66"/>
                <a:gd name="T59" fmla="*/ 102 h 136"/>
                <a:gd name="T60" fmla="*/ 66 w 66"/>
                <a:gd name="T61" fmla="*/ 102 h 136"/>
                <a:gd name="T62" fmla="*/ 65 w 66"/>
                <a:gd name="T63" fmla="*/ 109 h 136"/>
                <a:gd name="T64" fmla="*/ 63 w 66"/>
                <a:gd name="T65" fmla="*/ 115 h 136"/>
                <a:gd name="T66" fmla="*/ 60 w 66"/>
                <a:gd name="T67" fmla="*/ 121 h 136"/>
                <a:gd name="T68" fmla="*/ 56 w 66"/>
                <a:gd name="T69" fmla="*/ 125 h 136"/>
                <a:gd name="T70" fmla="*/ 51 w 66"/>
                <a:gd name="T71" fmla="*/ 129 h 136"/>
                <a:gd name="T72" fmla="*/ 45 w 66"/>
                <a:gd name="T73" fmla="*/ 132 h 136"/>
                <a:gd name="T74" fmla="*/ 39 w 66"/>
                <a:gd name="T75" fmla="*/ 135 h 136"/>
                <a:gd name="T76" fmla="*/ 33 w 66"/>
                <a:gd name="T77" fmla="*/ 136 h 136"/>
                <a:gd name="T78" fmla="*/ 33 w 66"/>
                <a:gd name="T79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" h="136">
                  <a:moveTo>
                    <a:pt x="33" y="136"/>
                  </a:moveTo>
                  <a:lnTo>
                    <a:pt x="33" y="136"/>
                  </a:lnTo>
                  <a:lnTo>
                    <a:pt x="26" y="135"/>
                  </a:lnTo>
                  <a:lnTo>
                    <a:pt x="20" y="132"/>
                  </a:lnTo>
                  <a:lnTo>
                    <a:pt x="14" y="129"/>
                  </a:lnTo>
                  <a:lnTo>
                    <a:pt x="9" y="125"/>
                  </a:lnTo>
                  <a:lnTo>
                    <a:pt x="5" y="121"/>
                  </a:lnTo>
                  <a:lnTo>
                    <a:pt x="3" y="115"/>
                  </a:lnTo>
                  <a:lnTo>
                    <a:pt x="1" y="109"/>
                  </a:lnTo>
                  <a:lnTo>
                    <a:pt x="0" y="102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3" y="21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9" y="1"/>
                  </a:lnTo>
                  <a:lnTo>
                    <a:pt x="45" y="3"/>
                  </a:lnTo>
                  <a:lnTo>
                    <a:pt x="51" y="6"/>
                  </a:lnTo>
                  <a:lnTo>
                    <a:pt x="56" y="9"/>
                  </a:lnTo>
                  <a:lnTo>
                    <a:pt x="60" y="14"/>
                  </a:lnTo>
                  <a:lnTo>
                    <a:pt x="63" y="21"/>
                  </a:lnTo>
                  <a:lnTo>
                    <a:pt x="65" y="27"/>
                  </a:lnTo>
                  <a:lnTo>
                    <a:pt x="66" y="33"/>
                  </a:lnTo>
                  <a:lnTo>
                    <a:pt x="66" y="102"/>
                  </a:lnTo>
                  <a:lnTo>
                    <a:pt x="66" y="102"/>
                  </a:lnTo>
                  <a:lnTo>
                    <a:pt x="65" y="109"/>
                  </a:lnTo>
                  <a:lnTo>
                    <a:pt x="63" y="115"/>
                  </a:lnTo>
                  <a:lnTo>
                    <a:pt x="60" y="121"/>
                  </a:lnTo>
                  <a:lnTo>
                    <a:pt x="56" y="125"/>
                  </a:lnTo>
                  <a:lnTo>
                    <a:pt x="51" y="129"/>
                  </a:lnTo>
                  <a:lnTo>
                    <a:pt x="45" y="132"/>
                  </a:lnTo>
                  <a:lnTo>
                    <a:pt x="39" y="135"/>
                  </a:lnTo>
                  <a:lnTo>
                    <a:pt x="33" y="136"/>
                  </a:lnTo>
                  <a:lnTo>
                    <a:pt x="33" y="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8" name="Freeform 1350">
              <a:extLst>
                <a:ext uri="{FF2B5EF4-FFF2-40B4-BE49-F238E27FC236}">
                  <a16:creationId xmlns:a16="http://schemas.microsoft.com/office/drawing/2014/main" id="{0D7523D9-7B15-4E35-B57C-C447B0C84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9425" y="941388"/>
              <a:ext cx="14288" cy="31750"/>
            </a:xfrm>
            <a:custGeom>
              <a:avLst/>
              <a:gdLst>
                <a:gd name="T0" fmla="*/ 33 w 66"/>
                <a:gd name="T1" fmla="*/ 135 h 135"/>
                <a:gd name="T2" fmla="*/ 33 w 66"/>
                <a:gd name="T3" fmla="*/ 135 h 135"/>
                <a:gd name="T4" fmla="*/ 26 w 66"/>
                <a:gd name="T5" fmla="*/ 133 h 135"/>
                <a:gd name="T6" fmla="*/ 20 w 66"/>
                <a:gd name="T7" fmla="*/ 132 h 135"/>
                <a:gd name="T8" fmla="*/ 14 w 66"/>
                <a:gd name="T9" fmla="*/ 129 h 135"/>
                <a:gd name="T10" fmla="*/ 9 w 66"/>
                <a:gd name="T11" fmla="*/ 125 h 135"/>
                <a:gd name="T12" fmla="*/ 5 w 66"/>
                <a:gd name="T13" fmla="*/ 120 h 135"/>
                <a:gd name="T14" fmla="*/ 3 w 66"/>
                <a:gd name="T15" fmla="*/ 115 h 135"/>
                <a:gd name="T16" fmla="*/ 1 w 66"/>
                <a:gd name="T17" fmla="*/ 109 h 135"/>
                <a:gd name="T18" fmla="*/ 0 w 66"/>
                <a:gd name="T19" fmla="*/ 101 h 135"/>
                <a:gd name="T20" fmla="*/ 0 w 66"/>
                <a:gd name="T21" fmla="*/ 32 h 135"/>
                <a:gd name="T22" fmla="*/ 0 w 66"/>
                <a:gd name="T23" fmla="*/ 32 h 135"/>
                <a:gd name="T24" fmla="*/ 1 w 66"/>
                <a:gd name="T25" fmla="*/ 26 h 135"/>
                <a:gd name="T26" fmla="*/ 3 w 66"/>
                <a:gd name="T27" fmla="*/ 20 h 135"/>
                <a:gd name="T28" fmla="*/ 5 w 66"/>
                <a:gd name="T29" fmla="*/ 14 h 135"/>
                <a:gd name="T30" fmla="*/ 9 w 66"/>
                <a:gd name="T31" fmla="*/ 9 h 135"/>
                <a:gd name="T32" fmla="*/ 14 w 66"/>
                <a:gd name="T33" fmla="*/ 5 h 135"/>
                <a:gd name="T34" fmla="*/ 20 w 66"/>
                <a:gd name="T35" fmla="*/ 2 h 135"/>
                <a:gd name="T36" fmla="*/ 26 w 66"/>
                <a:gd name="T37" fmla="*/ 0 h 135"/>
                <a:gd name="T38" fmla="*/ 33 w 66"/>
                <a:gd name="T39" fmla="*/ 0 h 135"/>
                <a:gd name="T40" fmla="*/ 33 w 66"/>
                <a:gd name="T41" fmla="*/ 0 h 135"/>
                <a:gd name="T42" fmla="*/ 39 w 66"/>
                <a:gd name="T43" fmla="*/ 0 h 135"/>
                <a:gd name="T44" fmla="*/ 45 w 66"/>
                <a:gd name="T45" fmla="*/ 2 h 135"/>
                <a:gd name="T46" fmla="*/ 51 w 66"/>
                <a:gd name="T47" fmla="*/ 5 h 135"/>
                <a:gd name="T48" fmla="*/ 56 w 66"/>
                <a:gd name="T49" fmla="*/ 9 h 135"/>
                <a:gd name="T50" fmla="*/ 60 w 66"/>
                <a:gd name="T51" fmla="*/ 14 h 135"/>
                <a:gd name="T52" fmla="*/ 63 w 66"/>
                <a:gd name="T53" fmla="*/ 20 h 135"/>
                <a:gd name="T54" fmla="*/ 65 w 66"/>
                <a:gd name="T55" fmla="*/ 26 h 135"/>
                <a:gd name="T56" fmla="*/ 66 w 66"/>
                <a:gd name="T57" fmla="*/ 32 h 135"/>
                <a:gd name="T58" fmla="*/ 66 w 66"/>
                <a:gd name="T59" fmla="*/ 101 h 135"/>
                <a:gd name="T60" fmla="*/ 66 w 66"/>
                <a:gd name="T61" fmla="*/ 101 h 135"/>
                <a:gd name="T62" fmla="*/ 65 w 66"/>
                <a:gd name="T63" fmla="*/ 109 h 135"/>
                <a:gd name="T64" fmla="*/ 63 w 66"/>
                <a:gd name="T65" fmla="*/ 115 h 135"/>
                <a:gd name="T66" fmla="*/ 60 w 66"/>
                <a:gd name="T67" fmla="*/ 120 h 135"/>
                <a:gd name="T68" fmla="*/ 56 w 66"/>
                <a:gd name="T69" fmla="*/ 125 h 135"/>
                <a:gd name="T70" fmla="*/ 51 w 66"/>
                <a:gd name="T71" fmla="*/ 129 h 135"/>
                <a:gd name="T72" fmla="*/ 45 w 66"/>
                <a:gd name="T73" fmla="*/ 132 h 135"/>
                <a:gd name="T74" fmla="*/ 39 w 66"/>
                <a:gd name="T75" fmla="*/ 133 h 135"/>
                <a:gd name="T76" fmla="*/ 33 w 66"/>
                <a:gd name="T77" fmla="*/ 135 h 135"/>
                <a:gd name="T78" fmla="*/ 33 w 66"/>
                <a:gd name="T7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6" h="135">
                  <a:moveTo>
                    <a:pt x="33" y="135"/>
                  </a:moveTo>
                  <a:lnTo>
                    <a:pt x="33" y="135"/>
                  </a:lnTo>
                  <a:lnTo>
                    <a:pt x="26" y="133"/>
                  </a:lnTo>
                  <a:lnTo>
                    <a:pt x="20" y="132"/>
                  </a:lnTo>
                  <a:lnTo>
                    <a:pt x="14" y="129"/>
                  </a:lnTo>
                  <a:lnTo>
                    <a:pt x="9" y="125"/>
                  </a:lnTo>
                  <a:lnTo>
                    <a:pt x="5" y="120"/>
                  </a:lnTo>
                  <a:lnTo>
                    <a:pt x="3" y="115"/>
                  </a:lnTo>
                  <a:lnTo>
                    <a:pt x="1" y="109"/>
                  </a:lnTo>
                  <a:lnTo>
                    <a:pt x="0" y="101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9" y="0"/>
                  </a:lnTo>
                  <a:lnTo>
                    <a:pt x="45" y="2"/>
                  </a:lnTo>
                  <a:lnTo>
                    <a:pt x="51" y="5"/>
                  </a:lnTo>
                  <a:lnTo>
                    <a:pt x="56" y="9"/>
                  </a:lnTo>
                  <a:lnTo>
                    <a:pt x="60" y="14"/>
                  </a:lnTo>
                  <a:lnTo>
                    <a:pt x="63" y="20"/>
                  </a:lnTo>
                  <a:lnTo>
                    <a:pt x="65" y="26"/>
                  </a:lnTo>
                  <a:lnTo>
                    <a:pt x="66" y="32"/>
                  </a:lnTo>
                  <a:lnTo>
                    <a:pt x="66" y="101"/>
                  </a:lnTo>
                  <a:lnTo>
                    <a:pt x="66" y="101"/>
                  </a:lnTo>
                  <a:lnTo>
                    <a:pt x="65" y="109"/>
                  </a:lnTo>
                  <a:lnTo>
                    <a:pt x="63" y="115"/>
                  </a:lnTo>
                  <a:lnTo>
                    <a:pt x="60" y="120"/>
                  </a:lnTo>
                  <a:lnTo>
                    <a:pt x="56" y="125"/>
                  </a:lnTo>
                  <a:lnTo>
                    <a:pt x="51" y="129"/>
                  </a:lnTo>
                  <a:lnTo>
                    <a:pt x="45" y="132"/>
                  </a:lnTo>
                  <a:lnTo>
                    <a:pt x="39" y="133"/>
                  </a:lnTo>
                  <a:lnTo>
                    <a:pt x="33" y="135"/>
                  </a:lnTo>
                  <a:lnTo>
                    <a:pt x="33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59" name="Freeform 1351">
              <a:extLst>
                <a:ext uri="{FF2B5EF4-FFF2-40B4-BE49-F238E27FC236}">
                  <a16:creationId xmlns:a16="http://schemas.microsoft.com/office/drawing/2014/main" id="{C584CF0A-1664-466E-B8FD-B023C38905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6388" y="803276"/>
              <a:ext cx="90488" cy="90488"/>
            </a:xfrm>
            <a:custGeom>
              <a:avLst/>
              <a:gdLst>
                <a:gd name="T0" fmla="*/ 178 w 396"/>
                <a:gd name="T1" fmla="*/ 397 h 398"/>
                <a:gd name="T2" fmla="*/ 121 w 396"/>
                <a:gd name="T3" fmla="*/ 382 h 398"/>
                <a:gd name="T4" fmla="*/ 71 w 396"/>
                <a:gd name="T5" fmla="*/ 352 h 398"/>
                <a:gd name="T6" fmla="*/ 33 w 396"/>
                <a:gd name="T7" fmla="*/ 310 h 398"/>
                <a:gd name="T8" fmla="*/ 8 w 396"/>
                <a:gd name="T9" fmla="*/ 258 h 398"/>
                <a:gd name="T10" fmla="*/ 0 w 396"/>
                <a:gd name="T11" fmla="*/ 199 h 398"/>
                <a:gd name="T12" fmla="*/ 4 w 396"/>
                <a:gd name="T13" fmla="*/ 159 h 398"/>
                <a:gd name="T14" fmla="*/ 24 w 396"/>
                <a:gd name="T15" fmla="*/ 105 h 398"/>
                <a:gd name="T16" fmla="*/ 58 w 396"/>
                <a:gd name="T17" fmla="*/ 59 h 398"/>
                <a:gd name="T18" fmla="*/ 103 w 396"/>
                <a:gd name="T19" fmla="*/ 25 h 398"/>
                <a:gd name="T20" fmla="*/ 158 w 396"/>
                <a:gd name="T21" fmla="*/ 4 h 398"/>
                <a:gd name="T22" fmla="*/ 198 w 396"/>
                <a:gd name="T23" fmla="*/ 0 h 398"/>
                <a:gd name="T24" fmla="*/ 257 w 396"/>
                <a:gd name="T25" fmla="*/ 10 h 398"/>
                <a:gd name="T26" fmla="*/ 308 w 396"/>
                <a:gd name="T27" fmla="*/ 34 h 398"/>
                <a:gd name="T28" fmla="*/ 351 w 396"/>
                <a:gd name="T29" fmla="*/ 73 h 398"/>
                <a:gd name="T30" fmla="*/ 381 w 396"/>
                <a:gd name="T31" fmla="*/ 122 h 398"/>
                <a:gd name="T32" fmla="*/ 395 w 396"/>
                <a:gd name="T33" fmla="*/ 179 h 398"/>
                <a:gd name="T34" fmla="*/ 395 w 396"/>
                <a:gd name="T35" fmla="*/ 220 h 398"/>
                <a:gd name="T36" fmla="*/ 381 w 396"/>
                <a:gd name="T37" fmla="*/ 277 h 398"/>
                <a:gd name="T38" fmla="*/ 351 w 396"/>
                <a:gd name="T39" fmla="*/ 325 h 398"/>
                <a:gd name="T40" fmla="*/ 308 w 396"/>
                <a:gd name="T41" fmla="*/ 364 h 398"/>
                <a:gd name="T42" fmla="*/ 257 w 396"/>
                <a:gd name="T43" fmla="*/ 388 h 398"/>
                <a:gd name="T44" fmla="*/ 198 w 396"/>
                <a:gd name="T45" fmla="*/ 398 h 398"/>
                <a:gd name="T46" fmla="*/ 198 w 396"/>
                <a:gd name="T47" fmla="*/ 66 h 398"/>
                <a:gd name="T48" fmla="*/ 158 w 396"/>
                <a:gd name="T49" fmla="*/ 73 h 398"/>
                <a:gd name="T50" fmla="*/ 124 w 396"/>
                <a:gd name="T51" fmla="*/ 89 h 398"/>
                <a:gd name="T52" fmla="*/ 96 w 396"/>
                <a:gd name="T53" fmla="*/ 115 h 398"/>
                <a:gd name="T54" fmla="*/ 76 w 396"/>
                <a:gd name="T55" fmla="*/ 147 h 398"/>
                <a:gd name="T56" fmla="*/ 66 w 396"/>
                <a:gd name="T57" fmla="*/ 186 h 398"/>
                <a:gd name="T58" fmla="*/ 66 w 396"/>
                <a:gd name="T59" fmla="*/ 212 h 398"/>
                <a:gd name="T60" fmla="*/ 76 w 396"/>
                <a:gd name="T61" fmla="*/ 251 h 398"/>
                <a:gd name="T62" fmla="*/ 96 w 396"/>
                <a:gd name="T63" fmla="*/ 283 h 398"/>
                <a:gd name="T64" fmla="*/ 124 w 396"/>
                <a:gd name="T65" fmla="*/ 309 h 398"/>
                <a:gd name="T66" fmla="*/ 158 w 396"/>
                <a:gd name="T67" fmla="*/ 325 h 398"/>
                <a:gd name="T68" fmla="*/ 198 w 396"/>
                <a:gd name="T69" fmla="*/ 331 h 398"/>
                <a:gd name="T70" fmla="*/ 224 w 396"/>
                <a:gd name="T71" fmla="*/ 328 h 398"/>
                <a:gd name="T72" fmla="*/ 261 w 396"/>
                <a:gd name="T73" fmla="*/ 315 h 398"/>
                <a:gd name="T74" fmla="*/ 292 w 396"/>
                <a:gd name="T75" fmla="*/ 292 h 398"/>
                <a:gd name="T76" fmla="*/ 315 w 396"/>
                <a:gd name="T77" fmla="*/ 262 h 398"/>
                <a:gd name="T78" fmla="*/ 328 w 396"/>
                <a:gd name="T79" fmla="*/ 226 h 398"/>
                <a:gd name="T80" fmla="*/ 330 w 396"/>
                <a:gd name="T81" fmla="*/ 199 h 398"/>
                <a:gd name="T82" fmla="*/ 324 w 396"/>
                <a:gd name="T83" fmla="*/ 160 h 398"/>
                <a:gd name="T84" fmla="*/ 307 w 396"/>
                <a:gd name="T85" fmla="*/ 125 h 398"/>
                <a:gd name="T86" fmla="*/ 282 w 396"/>
                <a:gd name="T87" fmla="*/ 96 h 398"/>
                <a:gd name="T88" fmla="*/ 249 w 396"/>
                <a:gd name="T89" fmla="*/ 77 h 398"/>
                <a:gd name="T90" fmla="*/ 211 w 396"/>
                <a:gd name="T91" fmla="*/ 68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6" h="398">
                  <a:moveTo>
                    <a:pt x="198" y="398"/>
                  </a:moveTo>
                  <a:lnTo>
                    <a:pt x="198" y="398"/>
                  </a:lnTo>
                  <a:lnTo>
                    <a:pt x="178" y="397"/>
                  </a:lnTo>
                  <a:lnTo>
                    <a:pt x="158" y="394"/>
                  </a:lnTo>
                  <a:lnTo>
                    <a:pt x="139" y="388"/>
                  </a:lnTo>
                  <a:lnTo>
                    <a:pt x="121" y="382"/>
                  </a:lnTo>
                  <a:lnTo>
                    <a:pt x="103" y="374"/>
                  </a:lnTo>
                  <a:lnTo>
                    <a:pt x="87" y="364"/>
                  </a:lnTo>
                  <a:lnTo>
                    <a:pt x="71" y="352"/>
                  </a:lnTo>
                  <a:lnTo>
                    <a:pt x="58" y="340"/>
                  </a:lnTo>
                  <a:lnTo>
                    <a:pt x="44" y="325"/>
                  </a:lnTo>
                  <a:lnTo>
                    <a:pt x="33" y="310"/>
                  </a:lnTo>
                  <a:lnTo>
                    <a:pt x="24" y="293"/>
                  </a:lnTo>
                  <a:lnTo>
                    <a:pt x="15" y="277"/>
                  </a:lnTo>
                  <a:lnTo>
                    <a:pt x="8" y="258"/>
                  </a:lnTo>
                  <a:lnTo>
                    <a:pt x="4" y="239"/>
                  </a:lnTo>
                  <a:lnTo>
                    <a:pt x="1" y="220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1" y="179"/>
                  </a:lnTo>
                  <a:lnTo>
                    <a:pt x="4" y="159"/>
                  </a:lnTo>
                  <a:lnTo>
                    <a:pt x="8" y="140"/>
                  </a:lnTo>
                  <a:lnTo>
                    <a:pt x="15" y="122"/>
                  </a:lnTo>
                  <a:lnTo>
                    <a:pt x="24" y="105"/>
                  </a:lnTo>
                  <a:lnTo>
                    <a:pt x="33" y="88"/>
                  </a:lnTo>
                  <a:lnTo>
                    <a:pt x="44" y="73"/>
                  </a:lnTo>
                  <a:lnTo>
                    <a:pt x="58" y="59"/>
                  </a:lnTo>
                  <a:lnTo>
                    <a:pt x="71" y="46"/>
                  </a:lnTo>
                  <a:lnTo>
                    <a:pt x="87" y="34"/>
                  </a:lnTo>
                  <a:lnTo>
                    <a:pt x="103" y="25"/>
                  </a:lnTo>
                  <a:lnTo>
                    <a:pt x="121" y="16"/>
                  </a:lnTo>
                  <a:lnTo>
                    <a:pt x="139" y="10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8" y="0"/>
                  </a:lnTo>
                  <a:lnTo>
                    <a:pt x="198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7" y="10"/>
                  </a:lnTo>
                  <a:lnTo>
                    <a:pt x="275" y="16"/>
                  </a:lnTo>
                  <a:lnTo>
                    <a:pt x="293" y="25"/>
                  </a:lnTo>
                  <a:lnTo>
                    <a:pt x="308" y="34"/>
                  </a:lnTo>
                  <a:lnTo>
                    <a:pt x="324" y="46"/>
                  </a:lnTo>
                  <a:lnTo>
                    <a:pt x="338" y="59"/>
                  </a:lnTo>
                  <a:lnTo>
                    <a:pt x="351" y="73"/>
                  </a:lnTo>
                  <a:lnTo>
                    <a:pt x="362" y="88"/>
                  </a:lnTo>
                  <a:lnTo>
                    <a:pt x="372" y="105"/>
                  </a:lnTo>
                  <a:lnTo>
                    <a:pt x="381" y="122"/>
                  </a:lnTo>
                  <a:lnTo>
                    <a:pt x="387" y="140"/>
                  </a:lnTo>
                  <a:lnTo>
                    <a:pt x="392" y="159"/>
                  </a:lnTo>
                  <a:lnTo>
                    <a:pt x="395" y="179"/>
                  </a:lnTo>
                  <a:lnTo>
                    <a:pt x="396" y="199"/>
                  </a:lnTo>
                  <a:lnTo>
                    <a:pt x="396" y="199"/>
                  </a:lnTo>
                  <a:lnTo>
                    <a:pt x="395" y="220"/>
                  </a:lnTo>
                  <a:lnTo>
                    <a:pt x="392" y="239"/>
                  </a:lnTo>
                  <a:lnTo>
                    <a:pt x="387" y="258"/>
                  </a:lnTo>
                  <a:lnTo>
                    <a:pt x="381" y="277"/>
                  </a:lnTo>
                  <a:lnTo>
                    <a:pt x="372" y="293"/>
                  </a:lnTo>
                  <a:lnTo>
                    <a:pt x="362" y="310"/>
                  </a:lnTo>
                  <a:lnTo>
                    <a:pt x="351" y="325"/>
                  </a:lnTo>
                  <a:lnTo>
                    <a:pt x="338" y="340"/>
                  </a:lnTo>
                  <a:lnTo>
                    <a:pt x="324" y="352"/>
                  </a:lnTo>
                  <a:lnTo>
                    <a:pt x="308" y="364"/>
                  </a:lnTo>
                  <a:lnTo>
                    <a:pt x="293" y="374"/>
                  </a:lnTo>
                  <a:lnTo>
                    <a:pt x="275" y="382"/>
                  </a:lnTo>
                  <a:lnTo>
                    <a:pt x="257" y="388"/>
                  </a:lnTo>
                  <a:lnTo>
                    <a:pt x="238" y="394"/>
                  </a:lnTo>
                  <a:lnTo>
                    <a:pt x="218" y="397"/>
                  </a:lnTo>
                  <a:lnTo>
                    <a:pt x="198" y="398"/>
                  </a:lnTo>
                  <a:lnTo>
                    <a:pt x="198" y="398"/>
                  </a:lnTo>
                  <a:close/>
                  <a:moveTo>
                    <a:pt x="198" y="66"/>
                  </a:moveTo>
                  <a:lnTo>
                    <a:pt x="198" y="66"/>
                  </a:lnTo>
                  <a:lnTo>
                    <a:pt x="184" y="68"/>
                  </a:lnTo>
                  <a:lnTo>
                    <a:pt x="172" y="70"/>
                  </a:lnTo>
                  <a:lnTo>
                    <a:pt x="158" y="73"/>
                  </a:lnTo>
                  <a:lnTo>
                    <a:pt x="147" y="77"/>
                  </a:lnTo>
                  <a:lnTo>
                    <a:pt x="134" y="83"/>
                  </a:lnTo>
                  <a:lnTo>
                    <a:pt x="124" y="89"/>
                  </a:lnTo>
                  <a:lnTo>
                    <a:pt x="114" y="96"/>
                  </a:lnTo>
                  <a:lnTo>
                    <a:pt x="104" y="106"/>
                  </a:lnTo>
                  <a:lnTo>
                    <a:pt x="96" y="115"/>
                  </a:lnTo>
                  <a:lnTo>
                    <a:pt x="88" y="125"/>
                  </a:lnTo>
                  <a:lnTo>
                    <a:pt x="82" y="136"/>
                  </a:lnTo>
                  <a:lnTo>
                    <a:pt x="76" y="147"/>
                  </a:lnTo>
                  <a:lnTo>
                    <a:pt x="71" y="160"/>
                  </a:lnTo>
                  <a:lnTo>
                    <a:pt x="68" y="172"/>
                  </a:lnTo>
                  <a:lnTo>
                    <a:pt x="66" y="186"/>
                  </a:lnTo>
                  <a:lnTo>
                    <a:pt x="66" y="199"/>
                  </a:lnTo>
                  <a:lnTo>
                    <a:pt x="66" y="199"/>
                  </a:lnTo>
                  <a:lnTo>
                    <a:pt x="66" y="212"/>
                  </a:lnTo>
                  <a:lnTo>
                    <a:pt x="68" y="226"/>
                  </a:lnTo>
                  <a:lnTo>
                    <a:pt x="71" y="238"/>
                  </a:lnTo>
                  <a:lnTo>
                    <a:pt x="76" y="251"/>
                  </a:lnTo>
                  <a:lnTo>
                    <a:pt x="82" y="262"/>
                  </a:lnTo>
                  <a:lnTo>
                    <a:pt x="88" y="272"/>
                  </a:lnTo>
                  <a:lnTo>
                    <a:pt x="96" y="283"/>
                  </a:lnTo>
                  <a:lnTo>
                    <a:pt x="104" y="292"/>
                  </a:lnTo>
                  <a:lnTo>
                    <a:pt x="114" y="301"/>
                  </a:lnTo>
                  <a:lnTo>
                    <a:pt x="124" y="309"/>
                  </a:lnTo>
                  <a:lnTo>
                    <a:pt x="134" y="315"/>
                  </a:lnTo>
                  <a:lnTo>
                    <a:pt x="147" y="321"/>
                  </a:lnTo>
                  <a:lnTo>
                    <a:pt x="158" y="325"/>
                  </a:lnTo>
                  <a:lnTo>
                    <a:pt x="172" y="328"/>
                  </a:lnTo>
                  <a:lnTo>
                    <a:pt x="184" y="330"/>
                  </a:lnTo>
                  <a:lnTo>
                    <a:pt x="198" y="331"/>
                  </a:lnTo>
                  <a:lnTo>
                    <a:pt x="198" y="331"/>
                  </a:lnTo>
                  <a:lnTo>
                    <a:pt x="211" y="330"/>
                  </a:lnTo>
                  <a:lnTo>
                    <a:pt x="224" y="328"/>
                  </a:lnTo>
                  <a:lnTo>
                    <a:pt x="237" y="325"/>
                  </a:lnTo>
                  <a:lnTo>
                    <a:pt x="249" y="321"/>
                  </a:lnTo>
                  <a:lnTo>
                    <a:pt x="261" y="315"/>
                  </a:lnTo>
                  <a:lnTo>
                    <a:pt x="272" y="309"/>
                  </a:lnTo>
                  <a:lnTo>
                    <a:pt x="282" y="301"/>
                  </a:lnTo>
                  <a:lnTo>
                    <a:pt x="292" y="292"/>
                  </a:lnTo>
                  <a:lnTo>
                    <a:pt x="300" y="283"/>
                  </a:lnTo>
                  <a:lnTo>
                    <a:pt x="307" y="272"/>
                  </a:lnTo>
                  <a:lnTo>
                    <a:pt x="315" y="262"/>
                  </a:lnTo>
                  <a:lnTo>
                    <a:pt x="320" y="251"/>
                  </a:lnTo>
                  <a:lnTo>
                    <a:pt x="324" y="238"/>
                  </a:lnTo>
                  <a:lnTo>
                    <a:pt x="328" y="226"/>
                  </a:lnTo>
                  <a:lnTo>
                    <a:pt x="329" y="212"/>
                  </a:lnTo>
                  <a:lnTo>
                    <a:pt x="330" y="199"/>
                  </a:lnTo>
                  <a:lnTo>
                    <a:pt x="330" y="199"/>
                  </a:lnTo>
                  <a:lnTo>
                    <a:pt x="329" y="186"/>
                  </a:lnTo>
                  <a:lnTo>
                    <a:pt x="328" y="172"/>
                  </a:lnTo>
                  <a:lnTo>
                    <a:pt x="324" y="160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7" y="125"/>
                  </a:lnTo>
                  <a:lnTo>
                    <a:pt x="300" y="115"/>
                  </a:lnTo>
                  <a:lnTo>
                    <a:pt x="292" y="106"/>
                  </a:lnTo>
                  <a:lnTo>
                    <a:pt x="282" y="96"/>
                  </a:lnTo>
                  <a:lnTo>
                    <a:pt x="272" y="89"/>
                  </a:lnTo>
                  <a:lnTo>
                    <a:pt x="261" y="83"/>
                  </a:lnTo>
                  <a:lnTo>
                    <a:pt x="249" y="77"/>
                  </a:lnTo>
                  <a:lnTo>
                    <a:pt x="237" y="73"/>
                  </a:lnTo>
                  <a:lnTo>
                    <a:pt x="224" y="70"/>
                  </a:lnTo>
                  <a:lnTo>
                    <a:pt x="211" y="68"/>
                  </a:lnTo>
                  <a:lnTo>
                    <a:pt x="198" y="66"/>
                  </a:lnTo>
                  <a:lnTo>
                    <a:pt x="198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0" name="Freeform 1352">
              <a:extLst>
                <a:ext uri="{FF2B5EF4-FFF2-40B4-BE49-F238E27FC236}">
                  <a16:creationId xmlns:a16="http://schemas.microsoft.com/office/drawing/2014/main" id="{3F5E9AFE-B6FC-4ED4-B61B-803C319221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6388" y="908051"/>
              <a:ext cx="90488" cy="150813"/>
            </a:xfrm>
            <a:custGeom>
              <a:avLst/>
              <a:gdLst>
                <a:gd name="T0" fmla="*/ 33 w 396"/>
                <a:gd name="T1" fmla="*/ 661 h 661"/>
                <a:gd name="T2" fmla="*/ 26 w 396"/>
                <a:gd name="T3" fmla="*/ 660 h 661"/>
                <a:gd name="T4" fmla="*/ 14 w 396"/>
                <a:gd name="T5" fmla="*/ 655 h 661"/>
                <a:gd name="T6" fmla="*/ 5 w 396"/>
                <a:gd name="T7" fmla="*/ 647 h 661"/>
                <a:gd name="T8" fmla="*/ 0 w 396"/>
                <a:gd name="T9" fmla="*/ 635 h 661"/>
                <a:gd name="T10" fmla="*/ 0 w 396"/>
                <a:gd name="T11" fmla="*/ 198 h 661"/>
                <a:gd name="T12" fmla="*/ 1 w 396"/>
                <a:gd name="T13" fmla="*/ 178 h 661"/>
                <a:gd name="T14" fmla="*/ 8 w 396"/>
                <a:gd name="T15" fmla="*/ 139 h 661"/>
                <a:gd name="T16" fmla="*/ 24 w 396"/>
                <a:gd name="T17" fmla="*/ 103 h 661"/>
                <a:gd name="T18" fmla="*/ 44 w 396"/>
                <a:gd name="T19" fmla="*/ 72 h 661"/>
                <a:gd name="T20" fmla="*/ 71 w 396"/>
                <a:gd name="T21" fmla="*/ 46 h 661"/>
                <a:gd name="T22" fmla="*/ 103 w 396"/>
                <a:gd name="T23" fmla="*/ 24 h 661"/>
                <a:gd name="T24" fmla="*/ 139 w 396"/>
                <a:gd name="T25" fmla="*/ 8 h 661"/>
                <a:gd name="T26" fmla="*/ 178 w 396"/>
                <a:gd name="T27" fmla="*/ 1 h 661"/>
                <a:gd name="T28" fmla="*/ 198 w 396"/>
                <a:gd name="T29" fmla="*/ 0 h 661"/>
                <a:gd name="T30" fmla="*/ 238 w 396"/>
                <a:gd name="T31" fmla="*/ 4 h 661"/>
                <a:gd name="T32" fmla="*/ 275 w 396"/>
                <a:gd name="T33" fmla="*/ 16 h 661"/>
                <a:gd name="T34" fmla="*/ 308 w 396"/>
                <a:gd name="T35" fmla="*/ 33 h 661"/>
                <a:gd name="T36" fmla="*/ 338 w 396"/>
                <a:gd name="T37" fmla="*/ 58 h 661"/>
                <a:gd name="T38" fmla="*/ 362 w 396"/>
                <a:gd name="T39" fmla="*/ 87 h 661"/>
                <a:gd name="T40" fmla="*/ 381 w 396"/>
                <a:gd name="T41" fmla="*/ 121 h 661"/>
                <a:gd name="T42" fmla="*/ 392 w 396"/>
                <a:gd name="T43" fmla="*/ 158 h 661"/>
                <a:gd name="T44" fmla="*/ 396 w 396"/>
                <a:gd name="T45" fmla="*/ 198 h 661"/>
                <a:gd name="T46" fmla="*/ 396 w 396"/>
                <a:gd name="T47" fmla="*/ 628 h 661"/>
                <a:gd name="T48" fmla="*/ 394 w 396"/>
                <a:gd name="T49" fmla="*/ 641 h 661"/>
                <a:gd name="T50" fmla="*/ 387 w 396"/>
                <a:gd name="T51" fmla="*/ 651 h 661"/>
                <a:gd name="T52" fmla="*/ 377 w 396"/>
                <a:gd name="T53" fmla="*/ 658 h 661"/>
                <a:gd name="T54" fmla="*/ 363 w 396"/>
                <a:gd name="T55" fmla="*/ 661 h 661"/>
                <a:gd name="T56" fmla="*/ 66 w 396"/>
                <a:gd name="T57" fmla="*/ 595 h 661"/>
                <a:gd name="T58" fmla="*/ 330 w 396"/>
                <a:gd name="T59" fmla="*/ 198 h 661"/>
                <a:gd name="T60" fmla="*/ 329 w 396"/>
                <a:gd name="T61" fmla="*/ 184 h 661"/>
                <a:gd name="T62" fmla="*/ 324 w 396"/>
                <a:gd name="T63" fmla="*/ 158 h 661"/>
                <a:gd name="T64" fmla="*/ 315 w 396"/>
                <a:gd name="T65" fmla="*/ 136 h 661"/>
                <a:gd name="T66" fmla="*/ 300 w 396"/>
                <a:gd name="T67" fmla="*/ 114 h 661"/>
                <a:gd name="T68" fmla="*/ 282 w 396"/>
                <a:gd name="T69" fmla="*/ 96 h 661"/>
                <a:gd name="T70" fmla="*/ 261 w 396"/>
                <a:gd name="T71" fmla="*/ 82 h 661"/>
                <a:gd name="T72" fmla="*/ 237 w 396"/>
                <a:gd name="T73" fmla="*/ 71 h 661"/>
                <a:gd name="T74" fmla="*/ 211 w 396"/>
                <a:gd name="T75" fmla="*/ 66 h 661"/>
                <a:gd name="T76" fmla="*/ 198 w 396"/>
                <a:gd name="T77" fmla="*/ 66 h 661"/>
                <a:gd name="T78" fmla="*/ 172 w 396"/>
                <a:gd name="T79" fmla="*/ 68 h 661"/>
                <a:gd name="T80" fmla="*/ 147 w 396"/>
                <a:gd name="T81" fmla="*/ 77 h 661"/>
                <a:gd name="T82" fmla="*/ 124 w 396"/>
                <a:gd name="T83" fmla="*/ 88 h 661"/>
                <a:gd name="T84" fmla="*/ 104 w 396"/>
                <a:gd name="T85" fmla="*/ 105 h 661"/>
                <a:gd name="T86" fmla="*/ 88 w 396"/>
                <a:gd name="T87" fmla="*/ 124 h 661"/>
                <a:gd name="T88" fmla="*/ 76 w 396"/>
                <a:gd name="T89" fmla="*/ 147 h 661"/>
                <a:gd name="T90" fmla="*/ 68 w 396"/>
                <a:gd name="T91" fmla="*/ 172 h 661"/>
                <a:gd name="T92" fmla="*/ 66 w 396"/>
                <a:gd name="T93" fmla="*/ 198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96" h="661">
                  <a:moveTo>
                    <a:pt x="363" y="661"/>
                  </a:moveTo>
                  <a:lnTo>
                    <a:pt x="33" y="661"/>
                  </a:lnTo>
                  <a:lnTo>
                    <a:pt x="33" y="661"/>
                  </a:lnTo>
                  <a:lnTo>
                    <a:pt x="26" y="660"/>
                  </a:lnTo>
                  <a:lnTo>
                    <a:pt x="20" y="658"/>
                  </a:lnTo>
                  <a:lnTo>
                    <a:pt x="14" y="655"/>
                  </a:lnTo>
                  <a:lnTo>
                    <a:pt x="9" y="651"/>
                  </a:lnTo>
                  <a:lnTo>
                    <a:pt x="5" y="647"/>
                  </a:lnTo>
                  <a:lnTo>
                    <a:pt x="2" y="641"/>
                  </a:lnTo>
                  <a:lnTo>
                    <a:pt x="0" y="635"/>
                  </a:lnTo>
                  <a:lnTo>
                    <a:pt x="0" y="62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78"/>
                  </a:lnTo>
                  <a:lnTo>
                    <a:pt x="4" y="158"/>
                  </a:lnTo>
                  <a:lnTo>
                    <a:pt x="8" y="139"/>
                  </a:lnTo>
                  <a:lnTo>
                    <a:pt x="15" y="121"/>
                  </a:lnTo>
                  <a:lnTo>
                    <a:pt x="24" y="103"/>
                  </a:lnTo>
                  <a:lnTo>
                    <a:pt x="33" y="87"/>
                  </a:lnTo>
                  <a:lnTo>
                    <a:pt x="44" y="72"/>
                  </a:lnTo>
                  <a:lnTo>
                    <a:pt x="58" y="58"/>
                  </a:lnTo>
                  <a:lnTo>
                    <a:pt x="71" y="46"/>
                  </a:lnTo>
                  <a:lnTo>
                    <a:pt x="87" y="33"/>
                  </a:lnTo>
                  <a:lnTo>
                    <a:pt x="103" y="24"/>
                  </a:lnTo>
                  <a:lnTo>
                    <a:pt x="121" y="16"/>
                  </a:lnTo>
                  <a:lnTo>
                    <a:pt x="139" y="8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8" y="0"/>
                  </a:lnTo>
                  <a:lnTo>
                    <a:pt x="198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7" y="8"/>
                  </a:lnTo>
                  <a:lnTo>
                    <a:pt x="275" y="16"/>
                  </a:lnTo>
                  <a:lnTo>
                    <a:pt x="293" y="24"/>
                  </a:lnTo>
                  <a:lnTo>
                    <a:pt x="308" y="33"/>
                  </a:lnTo>
                  <a:lnTo>
                    <a:pt x="324" y="46"/>
                  </a:lnTo>
                  <a:lnTo>
                    <a:pt x="338" y="58"/>
                  </a:lnTo>
                  <a:lnTo>
                    <a:pt x="351" y="72"/>
                  </a:lnTo>
                  <a:lnTo>
                    <a:pt x="362" y="87"/>
                  </a:lnTo>
                  <a:lnTo>
                    <a:pt x="372" y="103"/>
                  </a:lnTo>
                  <a:lnTo>
                    <a:pt x="381" y="121"/>
                  </a:lnTo>
                  <a:lnTo>
                    <a:pt x="387" y="139"/>
                  </a:lnTo>
                  <a:lnTo>
                    <a:pt x="392" y="158"/>
                  </a:lnTo>
                  <a:lnTo>
                    <a:pt x="395" y="178"/>
                  </a:lnTo>
                  <a:lnTo>
                    <a:pt x="396" y="198"/>
                  </a:lnTo>
                  <a:lnTo>
                    <a:pt x="396" y="628"/>
                  </a:lnTo>
                  <a:lnTo>
                    <a:pt x="396" y="628"/>
                  </a:lnTo>
                  <a:lnTo>
                    <a:pt x="395" y="635"/>
                  </a:lnTo>
                  <a:lnTo>
                    <a:pt x="394" y="641"/>
                  </a:lnTo>
                  <a:lnTo>
                    <a:pt x="391" y="647"/>
                  </a:lnTo>
                  <a:lnTo>
                    <a:pt x="387" y="651"/>
                  </a:lnTo>
                  <a:lnTo>
                    <a:pt x="382" y="655"/>
                  </a:lnTo>
                  <a:lnTo>
                    <a:pt x="377" y="658"/>
                  </a:lnTo>
                  <a:lnTo>
                    <a:pt x="370" y="660"/>
                  </a:lnTo>
                  <a:lnTo>
                    <a:pt x="363" y="661"/>
                  </a:lnTo>
                  <a:lnTo>
                    <a:pt x="363" y="661"/>
                  </a:lnTo>
                  <a:close/>
                  <a:moveTo>
                    <a:pt x="66" y="595"/>
                  </a:moveTo>
                  <a:lnTo>
                    <a:pt x="330" y="595"/>
                  </a:lnTo>
                  <a:lnTo>
                    <a:pt x="330" y="198"/>
                  </a:lnTo>
                  <a:lnTo>
                    <a:pt x="330" y="198"/>
                  </a:lnTo>
                  <a:lnTo>
                    <a:pt x="329" y="184"/>
                  </a:lnTo>
                  <a:lnTo>
                    <a:pt x="328" y="172"/>
                  </a:lnTo>
                  <a:lnTo>
                    <a:pt x="324" y="158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7" y="124"/>
                  </a:lnTo>
                  <a:lnTo>
                    <a:pt x="300" y="114"/>
                  </a:lnTo>
                  <a:lnTo>
                    <a:pt x="292" y="105"/>
                  </a:lnTo>
                  <a:lnTo>
                    <a:pt x="282" y="96"/>
                  </a:lnTo>
                  <a:lnTo>
                    <a:pt x="272" y="88"/>
                  </a:lnTo>
                  <a:lnTo>
                    <a:pt x="261" y="82"/>
                  </a:lnTo>
                  <a:lnTo>
                    <a:pt x="249" y="77"/>
                  </a:lnTo>
                  <a:lnTo>
                    <a:pt x="237" y="71"/>
                  </a:lnTo>
                  <a:lnTo>
                    <a:pt x="224" y="68"/>
                  </a:lnTo>
                  <a:lnTo>
                    <a:pt x="211" y="66"/>
                  </a:lnTo>
                  <a:lnTo>
                    <a:pt x="198" y="66"/>
                  </a:lnTo>
                  <a:lnTo>
                    <a:pt x="198" y="66"/>
                  </a:lnTo>
                  <a:lnTo>
                    <a:pt x="184" y="66"/>
                  </a:lnTo>
                  <a:lnTo>
                    <a:pt x="172" y="68"/>
                  </a:lnTo>
                  <a:lnTo>
                    <a:pt x="158" y="71"/>
                  </a:lnTo>
                  <a:lnTo>
                    <a:pt x="147" y="77"/>
                  </a:lnTo>
                  <a:lnTo>
                    <a:pt x="134" y="82"/>
                  </a:lnTo>
                  <a:lnTo>
                    <a:pt x="124" y="88"/>
                  </a:lnTo>
                  <a:lnTo>
                    <a:pt x="114" y="96"/>
                  </a:lnTo>
                  <a:lnTo>
                    <a:pt x="104" y="105"/>
                  </a:lnTo>
                  <a:lnTo>
                    <a:pt x="96" y="114"/>
                  </a:lnTo>
                  <a:lnTo>
                    <a:pt x="88" y="124"/>
                  </a:lnTo>
                  <a:lnTo>
                    <a:pt x="82" y="136"/>
                  </a:lnTo>
                  <a:lnTo>
                    <a:pt x="76" y="147"/>
                  </a:lnTo>
                  <a:lnTo>
                    <a:pt x="71" y="158"/>
                  </a:lnTo>
                  <a:lnTo>
                    <a:pt x="68" y="172"/>
                  </a:lnTo>
                  <a:lnTo>
                    <a:pt x="66" y="184"/>
                  </a:lnTo>
                  <a:lnTo>
                    <a:pt x="66" y="198"/>
                  </a:lnTo>
                  <a:lnTo>
                    <a:pt x="66" y="5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1" name="Freeform 1353">
              <a:extLst>
                <a:ext uri="{FF2B5EF4-FFF2-40B4-BE49-F238E27FC236}">
                  <a16:creationId xmlns:a16="http://schemas.microsoft.com/office/drawing/2014/main" id="{2826379A-FE9E-4772-A69A-42BE7EA306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86263" y="803276"/>
              <a:ext cx="90488" cy="90488"/>
            </a:xfrm>
            <a:custGeom>
              <a:avLst/>
              <a:gdLst>
                <a:gd name="T0" fmla="*/ 178 w 396"/>
                <a:gd name="T1" fmla="*/ 397 h 398"/>
                <a:gd name="T2" fmla="*/ 121 w 396"/>
                <a:gd name="T3" fmla="*/ 382 h 398"/>
                <a:gd name="T4" fmla="*/ 72 w 396"/>
                <a:gd name="T5" fmla="*/ 352 h 398"/>
                <a:gd name="T6" fmla="*/ 34 w 396"/>
                <a:gd name="T7" fmla="*/ 310 h 398"/>
                <a:gd name="T8" fmla="*/ 9 w 396"/>
                <a:gd name="T9" fmla="*/ 258 h 398"/>
                <a:gd name="T10" fmla="*/ 0 w 396"/>
                <a:gd name="T11" fmla="*/ 199 h 398"/>
                <a:gd name="T12" fmla="*/ 4 w 396"/>
                <a:gd name="T13" fmla="*/ 159 h 398"/>
                <a:gd name="T14" fmla="*/ 24 w 396"/>
                <a:gd name="T15" fmla="*/ 105 h 398"/>
                <a:gd name="T16" fmla="*/ 58 w 396"/>
                <a:gd name="T17" fmla="*/ 59 h 398"/>
                <a:gd name="T18" fmla="*/ 103 w 396"/>
                <a:gd name="T19" fmla="*/ 25 h 398"/>
                <a:gd name="T20" fmla="*/ 158 w 396"/>
                <a:gd name="T21" fmla="*/ 4 h 398"/>
                <a:gd name="T22" fmla="*/ 199 w 396"/>
                <a:gd name="T23" fmla="*/ 0 h 398"/>
                <a:gd name="T24" fmla="*/ 258 w 396"/>
                <a:gd name="T25" fmla="*/ 10 h 398"/>
                <a:gd name="T26" fmla="*/ 309 w 396"/>
                <a:gd name="T27" fmla="*/ 34 h 398"/>
                <a:gd name="T28" fmla="*/ 351 w 396"/>
                <a:gd name="T29" fmla="*/ 73 h 398"/>
                <a:gd name="T30" fmla="*/ 381 w 396"/>
                <a:gd name="T31" fmla="*/ 122 h 398"/>
                <a:gd name="T32" fmla="*/ 395 w 396"/>
                <a:gd name="T33" fmla="*/ 179 h 398"/>
                <a:gd name="T34" fmla="*/ 395 w 396"/>
                <a:gd name="T35" fmla="*/ 220 h 398"/>
                <a:gd name="T36" fmla="*/ 381 w 396"/>
                <a:gd name="T37" fmla="*/ 277 h 398"/>
                <a:gd name="T38" fmla="*/ 351 w 396"/>
                <a:gd name="T39" fmla="*/ 325 h 398"/>
                <a:gd name="T40" fmla="*/ 309 w 396"/>
                <a:gd name="T41" fmla="*/ 364 h 398"/>
                <a:gd name="T42" fmla="*/ 258 w 396"/>
                <a:gd name="T43" fmla="*/ 388 h 398"/>
                <a:gd name="T44" fmla="*/ 199 w 396"/>
                <a:gd name="T45" fmla="*/ 398 h 398"/>
                <a:gd name="T46" fmla="*/ 199 w 396"/>
                <a:gd name="T47" fmla="*/ 66 h 398"/>
                <a:gd name="T48" fmla="*/ 159 w 396"/>
                <a:gd name="T49" fmla="*/ 73 h 398"/>
                <a:gd name="T50" fmla="*/ 124 w 396"/>
                <a:gd name="T51" fmla="*/ 89 h 398"/>
                <a:gd name="T52" fmla="*/ 96 w 396"/>
                <a:gd name="T53" fmla="*/ 115 h 398"/>
                <a:gd name="T54" fmla="*/ 77 w 396"/>
                <a:gd name="T55" fmla="*/ 147 h 398"/>
                <a:gd name="T56" fmla="*/ 66 w 396"/>
                <a:gd name="T57" fmla="*/ 186 h 398"/>
                <a:gd name="T58" fmla="*/ 66 w 396"/>
                <a:gd name="T59" fmla="*/ 212 h 398"/>
                <a:gd name="T60" fmla="*/ 77 w 396"/>
                <a:gd name="T61" fmla="*/ 251 h 398"/>
                <a:gd name="T62" fmla="*/ 96 w 396"/>
                <a:gd name="T63" fmla="*/ 283 h 398"/>
                <a:gd name="T64" fmla="*/ 124 w 396"/>
                <a:gd name="T65" fmla="*/ 309 h 398"/>
                <a:gd name="T66" fmla="*/ 159 w 396"/>
                <a:gd name="T67" fmla="*/ 325 h 398"/>
                <a:gd name="T68" fmla="*/ 199 w 396"/>
                <a:gd name="T69" fmla="*/ 331 h 398"/>
                <a:gd name="T70" fmla="*/ 225 w 396"/>
                <a:gd name="T71" fmla="*/ 328 h 398"/>
                <a:gd name="T72" fmla="*/ 261 w 396"/>
                <a:gd name="T73" fmla="*/ 315 h 398"/>
                <a:gd name="T74" fmla="*/ 292 w 396"/>
                <a:gd name="T75" fmla="*/ 292 h 398"/>
                <a:gd name="T76" fmla="*/ 315 w 396"/>
                <a:gd name="T77" fmla="*/ 262 h 398"/>
                <a:gd name="T78" fmla="*/ 328 w 396"/>
                <a:gd name="T79" fmla="*/ 226 h 398"/>
                <a:gd name="T80" fmla="*/ 330 w 396"/>
                <a:gd name="T81" fmla="*/ 199 h 398"/>
                <a:gd name="T82" fmla="*/ 325 w 396"/>
                <a:gd name="T83" fmla="*/ 160 h 398"/>
                <a:gd name="T84" fmla="*/ 308 w 396"/>
                <a:gd name="T85" fmla="*/ 125 h 398"/>
                <a:gd name="T86" fmla="*/ 283 w 396"/>
                <a:gd name="T87" fmla="*/ 96 h 398"/>
                <a:gd name="T88" fmla="*/ 249 w 396"/>
                <a:gd name="T89" fmla="*/ 77 h 398"/>
                <a:gd name="T90" fmla="*/ 212 w 396"/>
                <a:gd name="T91" fmla="*/ 68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6" h="398">
                  <a:moveTo>
                    <a:pt x="199" y="398"/>
                  </a:moveTo>
                  <a:lnTo>
                    <a:pt x="199" y="398"/>
                  </a:lnTo>
                  <a:lnTo>
                    <a:pt x="178" y="397"/>
                  </a:lnTo>
                  <a:lnTo>
                    <a:pt x="158" y="394"/>
                  </a:lnTo>
                  <a:lnTo>
                    <a:pt x="140" y="388"/>
                  </a:lnTo>
                  <a:lnTo>
                    <a:pt x="121" y="382"/>
                  </a:lnTo>
                  <a:lnTo>
                    <a:pt x="103" y="374"/>
                  </a:lnTo>
                  <a:lnTo>
                    <a:pt x="87" y="364"/>
                  </a:lnTo>
                  <a:lnTo>
                    <a:pt x="72" y="352"/>
                  </a:lnTo>
                  <a:lnTo>
                    <a:pt x="58" y="340"/>
                  </a:lnTo>
                  <a:lnTo>
                    <a:pt x="46" y="325"/>
                  </a:lnTo>
                  <a:lnTo>
                    <a:pt x="34" y="310"/>
                  </a:lnTo>
                  <a:lnTo>
                    <a:pt x="24" y="293"/>
                  </a:lnTo>
                  <a:lnTo>
                    <a:pt x="16" y="277"/>
                  </a:lnTo>
                  <a:lnTo>
                    <a:pt x="9" y="258"/>
                  </a:lnTo>
                  <a:lnTo>
                    <a:pt x="4" y="239"/>
                  </a:lnTo>
                  <a:lnTo>
                    <a:pt x="1" y="220"/>
                  </a:lnTo>
                  <a:lnTo>
                    <a:pt x="0" y="199"/>
                  </a:lnTo>
                  <a:lnTo>
                    <a:pt x="0" y="199"/>
                  </a:lnTo>
                  <a:lnTo>
                    <a:pt x="1" y="179"/>
                  </a:lnTo>
                  <a:lnTo>
                    <a:pt x="4" y="159"/>
                  </a:lnTo>
                  <a:lnTo>
                    <a:pt x="9" y="140"/>
                  </a:lnTo>
                  <a:lnTo>
                    <a:pt x="16" y="122"/>
                  </a:lnTo>
                  <a:lnTo>
                    <a:pt x="24" y="105"/>
                  </a:lnTo>
                  <a:lnTo>
                    <a:pt x="34" y="88"/>
                  </a:lnTo>
                  <a:lnTo>
                    <a:pt x="46" y="73"/>
                  </a:lnTo>
                  <a:lnTo>
                    <a:pt x="58" y="59"/>
                  </a:lnTo>
                  <a:lnTo>
                    <a:pt x="72" y="46"/>
                  </a:lnTo>
                  <a:lnTo>
                    <a:pt x="87" y="34"/>
                  </a:lnTo>
                  <a:lnTo>
                    <a:pt x="103" y="25"/>
                  </a:lnTo>
                  <a:lnTo>
                    <a:pt x="121" y="16"/>
                  </a:lnTo>
                  <a:lnTo>
                    <a:pt x="140" y="10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8" y="10"/>
                  </a:lnTo>
                  <a:lnTo>
                    <a:pt x="275" y="16"/>
                  </a:lnTo>
                  <a:lnTo>
                    <a:pt x="293" y="25"/>
                  </a:lnTo>
                  <a:lnTo>
                    <a:pt x="309" y="34"/>
                  </a:lnTo>
                  <a:lnTo>
                    <a:pt x="324" y="46"/>
                  </a:lnTo>
                  <a:lnTo>
                    <a:pt x="338" y="59"/>
                  </a:lnTo>
                  <a:lnTo>
                    <a:pt x="351" y="73"/>
                  </a:lnTo>
                  <a:lnTo>
                    <a:pt x="363" y="88"/>
                  </a:lnTo>
                  <a:lnTo>
                    <a:pt x="373" y="105"/>
                  </a:lnTo>
                  <a:lnTo>
                    <a:pt x="381" y="122"/>
                  </a:lnTo>
                  <a:lnTo>
                    <a:pt x="388" y="140"/>
                  </a:lnTo>
                  <a:lnTo>
                    <a:pt x="392" y="159"/>
                  </a:lnTo>
                  <a:lnTo>
                    <a:pt x="395" y="179"/>
                  </a:lnTo>
                  <a:lnTo>
                    <a:pt x="396" y="199"/>
                  </a:lnTo>
                  <a:lnTo>
                    <a:pt x="396" y="199"/>
                  </a:lnTo>
                  <a:lnTo>
                    <a:pt x="395" y="220"/>
                  </a:lnTo>
                  <a:lnTo>
                    <a:pt x="392" y="239"/>
                  </a:lnTo>
                  <a:lnTo>
                    <a:pt x="388" y="258"/>
                  </a:lnTo>
                  <a:lnTo>
                    <a:pt x="381" y="277"/>
                  </a:lnTo>
                  <a:lnTo>
                    <a:pt x="373" y="293"/>
                  </a:lnTo>
                  <a:lnTo>
                    <a:pt x="363" y="310"/>
                  </a:lnTo>
                  <a:lnTo>
                    <a:pt x="351" y="325"/>
                  </a:lnTo>
                  <a:lnTo>
                    <a:pt x="338" y="340"/>
                  </a:lnTo>
                  <a:lnTo>
                    <a:pt x="324" y="352"/>
                  </a:lnTo>
                  <a:lnTo>
                    <a:pt x="309" y="364"/>
                  </a:lnTo>
                  <a:lnTo>
                    <a:pt x="293" y="374"/>
                  </a:lnTo>
                  <a:lnTo>
                    <a:pt x="275" y="382"/>
                  </a:lnTo>
                  <a:lnTo>
                    <a:pt x="258" y="388"/>
                  </a:lnTo>
                  <a:lnTo>
                    <a:pt x="238" y="394"/>
                  </a:lnTo>
                  <a:lnTo>
                    <a:pt x="218" y="397"/>
                  </a:lnTo>
                  <a:lnTo>
                    <a:pt x="199" y="398"/>
                  </a:lnTo>
                  <a:lnTo>
                    <a:pt x="199" y="398"/>
                  </a:lnTo>
                  <a:close/>
                  <a:moveTo>
                    <a:pt x="199" y="66"/>
                  </a:moveTo>
                  <a:lnTo>
                    <a:pt x="199" y="66"/>
                  </a:lnTo>
                  <a:lnTo>
                    <a:pt x="185" y="68"/>
                  </a:lnTo>
                  <a:lnTo>
                    <a:pt x="172" y="70"/>
                  </a:lnTo>
                  <a:lnTo>
                    <a:pt x="159" y="73"/>
                  </a:lnTo>
                  <a:lnTo>
                    <a:pt x="147" y="77"/>
                  </a:lnTo>
                  <a:lnTo>
                    <a:pt x="136" y="83"/>
                  </a:lnTo>
                  <a:lnTo>
                    <a:pt x="124" y="89"/>
                  </a:lnTo>
                  <a:lnTo>
                    <a:pt x="114" y="96"/>
                  </a:lnTo>
                  <a:lnTo>
                    <a:pt x="105" y="106"/>
                  </a:lnTo>
                  <a:lnTo>
                    <a:pt x="96" y="115"/>
                  </a:lnTo>
                  <a:lnTo>
                    <a:pt x="89" y="125"/>
                  </a:lnTo>
                  <a:lnTo>
                    <a:pt x="82" y="136"/>
                  </a:lnTo>
                  <a:lnTo>
                    <a:pt x="77" y="147"/>
                  </a:lnTo>
                  <a:lnTo>
                    <a:pt x="72" y="160"/>
                  </a:lnTo>
                  <a:lnTo>
                    <a:pt x="68" y="172"/>
                  </a:lnTo>
                  <a:lnTo>
                    <a:pt x="66" y="186"/>
                  </a:lnTo>
                  <a:lnTo>
                    <a:pt x="66" y="199"/>
                  </a:lnTo>
                  <a:lnTo>
                    <a:pt x="66" y="199"/>
                  </a:lnTo>
                  <a:lnTo>
                    <a:pt x="66" y="212"/>
                  </a:lnTo>
                  <a:lnTo>
                    <a:pt x="68" y="226"/>
                  </a:lnTo>
                  <a:lnTo>
                    <a:pt x="72" y="238"/>
                  </a:lnTo>
                  <a:lnTo>
                    <a:pt x="77" y="251"/>
                  </a:lnTo>
                  <a:lnTo>
                    <a:pt x="82" y="262"/>
                  </a:lnTo>
                  <a:lnTo>
                    <a:pt x="89" y="272"/>
                  </a:lnTo>
                  <a:lnTo>
                    <a:pt x="96" y="283"/>
                  </a:lnTo>
                  <a:lnTo>
                    <a:pt x="105" y="292"/>
                  </a:lnTo>
                  <a:lnTo>
                    <a:pt x="114" y="301"/>
                  </a:lnTo>
                  <a:lnTo>
                    <a:pt x="124" y="309"/>
                  </a:lnTo>
                  <a:lnTo>
                    <a:pt x="136" y="315"/>
                  </a:lnTo>
                  <a:lnTo>
                    <a:pt x="147" y="321"/>
                  </a:lnTo>
                  <a:lnTo>
                    <a:pt x="159" y="325"/>
                  </a:lnTo>
                  <a:lnTo>
                    <a:pt x="172" y="328"/>
                  </a:lnTo>
                  <a:lnTo>
                    <a:pt x="185" y="330"/>
                  </a:lnTo>
                  <a:lnTo>
                    <a:pt x="199" y="331"/>
                  </a:lnTo>
                  <a:lnTo>
                    <a:pt x="199" y="331"/>
                  </a:lnTo>
                  <a:lnTo>
                    <a:pt x="212" y="330"/>
                  </a:lnTo>
                  <a:lnTo>
                    <a:pt x="225" y="328"/>
                  </a:lnTo>
                  <a:lnTo>
                    <a:pt x="238" y="325"/>
                  </a:lnTo>
                  <a:lnTo>
                    <a:pt x="249" y="321"/>
                  </a:lnTo>
                  <a:lnTo>
                    <a:pt x="261" y="315"/>
                  </a:lnTo>
                  <a:lnTo>
                    <a:pt x="272" y="309"/>
                  </a:lnTo>
                  <a:lnTo>
                    <a:pt x="283" y="301"/>
                  </a:lnTo>
                  <a:lnTo>
                    <a:pt x="292" y="292"/>
                  </a:lnTo>
                  <a:lnTo>
                    <a:pt x="300" y="283"/>
                  </a:lnTo>
                  <a:lnTo>
                    <a:pt x="308" y="272"/>
                  </a:lnTo>
                  <a:lnTo>
                    <a:pt x="315" y="262"/>
                  </a:lnTo>
                  <a:lnTo>
                    <a:pt x="320" y="251"/>
                  </a:lnTo>
                  <a:lnTo>
                    <a:pt x="325" y="238"/>
                  </a:lnTo>
                  <a:lnTo>
                    <a:pt x="328" y="226"/>
                  </a:lnTo>
                  <a:lnTo>
                    <a:pt x="330" y="212"/>
                  </a:lnTo>
                  <a:lnTo>
                    <a:pt x="330" y="199"/>
                  </a:lnTo>
                  <a:lnTo>
                    <a:pt x="330" y="199"/>
                  </a:lnTo>
                  <a:lnTo>
                    <a:pt x="330" y="186"/>
                  </a:lnTo>
                  <a:lnTo>
                    <a:pt x="328" y="172"/>
                  </a:lnTo>
                  <a:lnTo>
                    <a:pt x="325" y="160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8" y="125"/>
                  </a:lnTo>
                  <a:lnTo>
                    <a:pt x="300" y="115"/>
                  </a:lnTo>
                  <a:lnTo>
                    <a:pt x="292" y="106"/>
                  </a:lnTo>
                  <a:lnTo>
                    <a:pt x="283" y="96"/>
                  </a:lnTo>
                  <a:lnTo>
                    <a:pt x="272" y="89"/>
                  </a:lnTo>
                  <a:lnTo>
                    <a:pt x="261" y="83"/>
                  </a:lnTo>
                  <a:lnTo>
                    <a:pt x="249" y="77"/>
                  </a:lnTo>
                  <a:lnTo>
                    <a:pt x="238" y="73"/>
                  </a:lnTo>
                  <a:lnTo>
                    <a:pt x="225" y="70"/>
                  </a:lnTo>
                  <a:lnTo>
                    <a:pt x="212" y="68"/>
                  </a:lnTo>
                  <a:lnTo>
                    <a:pt x="199" y="66"/>
                  </a:lnTo>
                  <a:lnTo>
                    <a:pt x="1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2" name="Freeform 1354">
              <a:extLst>
                <a:ext uri="{FF2B5EF4-FFF2-40B4-BE49-F238E27FC236}">
                  <a16:creationId xmlns:a16="http://schemas.microsoft.com/office/drawing/2014/main" id="{954F2B60-FE25-45E2-B881-A5819AA958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86263" y="908051"/>
              <a:ext cx="90488" cy="150813"/>
            </a:xfrm>
            <a:custGeom>
              <a:avLst/>
              <a:gdLst>
                <a:gd name="T0" fmla="*/ 33 w 396"/>
                <a:gd name="T1" fmla="*/ 661 h 661"/>
                <a:gd name="T2" fmla="*/ 26 w 396"/>
                <a:gd name="T3" fmla="*/ 660 h 661"/>
                <a:gd name="T4" fmla="*/ 14 w 396"/>
                <a:gd name="T5" fmla="*/ 655 h 661"/>
                <a:gd name="T6" fmla="*/ 5 w 396"/>
                <a:gd name="T7" fmla="*/ 647 h 661"/>
                <a:gd name="T8" fmla="*/ 1 w 396"/>
                <a:gd name="T9" fmla="*/ 635 h 661"/>
                <a:gd name="T10" fmla="*/ 0 w 396"/>
                <a:gd name="T11" fmla="*/ 198 h 661"/>
                <a:gd name="T12" fmla="*/ 1 w 396"/>
                <a:gd name="T13" fmla="*/ 178 h 661"/>
                <a:gd name="T14" fmla="*/ 9 w 396"/>
                <a:gd name="T15" fmla="*/ 139 h 661"/>
                <a:gd name="T16" fmla="*/ 24 w 396"/>
                <a:gd name="T17" fmla="*/ 103 h 661"/>
                <a:gd name="T18" fmla="*/ 46 w 396"/>
                <a:gd name="T19" fmla="*/ 72 h 661"/>
                <a:gd name="T20" fmla="*/ 72 w 396"/>
                <a:gd name="T21" fmla="*/ 46 h 661"/>
                <a:gd name="T22" fmla="*/ 103 w 396"/>
                <a:gd name="T23" fmla="*/ 24 h 661"/>
                <a:gd name="T24" fmla="*/ 140 w 396"/>
                <a:gd name="T25" fmla="*/ 8 h 661"/>
                <a:gd name="T26" fmla="*/ 178 w 396"/>
                <a:gd name="T27" fmla="*/ 1 h 661"/>
                <a:gd name="T28" fmla="*/ 199 w 396"/>
                <a:gd name="T29" fmla="*/ 0 h 661"/>
                <a:gd name="T30" fmla="*/ 238 w 396"/>
                <a:gd name="T31" fmla="*/ 4 h 661"/>
                <a:gd name="T32" fmla="*/ 275 w 396"/>
                <a:gd name="T33" fmla="*/ 16 h 661"/>
                <a:gd name="T34" fmla="*/ 309 w 396"/>
                <a:gd name="T35" fmla="*/ 33 h 661"/>
                <a:gd name="T36" fmla="*/ 338 w 396"/>
                <a:gd name="T37" fmla="*/ 58 h 661"/>
                <a:gd name="T38" fmla="*/ 363 w 396"/>
                <a:gd name="T39" fmla="*/ 87 h 661"/>
                <a:gd name="T40" fmla="*/ 381 w 396"/>
                <a:gd name="T41" fmla="*/ 121 h 661"/>
                <a:gd name="T42" fmla="*/ 392 w 396"/>
                <a:gd name="T43" fmla="*/ 158 h 661"/>
                <a:gd name="T44" fmla="*/ 396 w 396"/>
                <a:gd name="T45" fmla="*/ 198 h 661"/>
                <a:gd name="T46" fmla="*/ 396 w 396"/>
                <a:gd name="T47" fmla="*/ 628 h 661"/>
                <a:gd name="T48" fmla="*/ 394 w 396"/>
                <a:gd name="T49" fmla="*/ 641 h 661"/>
                <a:gd name="T50" fmla="*/ 387 w 396"/>
                <a:gd name="T51" fmla="*/ 651 h 661"/>
                <a:gd name="T52" fmla="*/ 377 w 396"/>
                <a:gd name="T53" fmla="*/ 658 h 661"/>
                <a:gd name="T54" fmla="*/ 363 w 396"/>
                <a:gd name="T55" fmla="*/ 661 h 661"/>
                <a:gd name="T56" fmla="*/ 66 w 396"/>
                <a:gd name="T57" fmla="*/ 595 h 661"/>
                <a:gd name="T58" fmla="*/ 330 w 396"/>
                <a:gd name="T59" fmla="*/ 198 h 661"/>
                <a:gd name="T60" fmla="*/ 330 w 396"/>
                <a:gd name="T61" fmla="*/ 184 h 661"/>
                <a:gd name="T62" fmla="*/ 325 w 396"/>
                <a:gd name="T63" fmla="*/ 158 h 661"/>
                <a:gd name="T64" fmla="*/ 315 w 396"/>
                <a:gd name="T65" fmla="*/ 136 h 661"/>
                <a:gd name="T66" fmla="*/ 300 w 396"/>
                <a:gd name="T67" fmla="*/ 114 h 661"/>
                <a:gd name="T68" fmla="*/ 283 w 396"/>
                <a:gd name="T69" fmla="*/ 96 h 661"/>
                <a:gd name="T70" fmla="*/ 261 w 396"/>
                <a:gd name="T71" fmla="*/ 82 h 661"/>
                <a:gd name="T72" fmla="*/ 238 w 396"/>
                <a:gd name="T73" fmla="*/ 71 h 661"/>
                <a:gd name="T74" fmla="*/ 212 w 396"/>
                <a:gd name="T75" fmla="*/ 66 h 661"/>
                <a:gd name="T76" fmla="*/ 199 w 396"/>
                <a:gd name="T77" fmla="*/ 66 h 661"/>
                <a:gd name="T78" fmla="*/ 172 w 396"/>
                <a:gd name="T79" fmla="*/ 68 h 661"/>
                <a:gd name="T80" fmla="*/ 147 w 396"/>
                <a:gd name="T81" fmla="*/ 77 h 661"/>
                <a:gd name="T82" fmla="*/ 124 w 396"/>
                <a:gd name="T83" fmla="*/ 88 h 661"/>
                <a:gd name="T84" fmla="*/ 105 w 396"/>
                <a:gd name="T85" fmla="*/ 105 h 661"/>
                <a:gd name="T86" fmla="*/ 89 w 396"/>
                <a:gd name="T87" fmla="*/ 124 h 661"/>
                <a:gd name="T88" fmla="*/ 77 w 396"/>
                <a:gd name="T89" fmla="*/ 147 h 661"/>
                <a:gd name="T90" fmla="*/ 68 w 396"/>
                <a:gd name="T91" fmla="*/ 172 h 661"/>
                <a:gd name="T92" fmla="*/ 66 w 396"/>
                <a:gd name="T93" fmla="*/ 198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96" h="661">
                  <a:moveTo>
                    <a:pt x="363" y="661"/>
                  </a:moveTo>
                  <a:lnTo>
                    <a:pt x="33" y="661"/>
                  </a:lnTo>
                  <a:lnTo>
                    <a:pt x="33" y="661"/>
                  </a:lnTo>
                  <a:lnTo>
                    <a:pt x="26" y="660"/>
                  </a:lnTo>
                  <a:lnTo>
                    <a:pt x="20" y="658"/>
                  </a:lnTo>
                  <a:lnTo>
                    <a:pt x="14" y="655"/>
                  </a:lnTo>
                  <a:lnTo>
                    <a:pt x="9" y="651"/>
                  </a:lnTo>
                  <a:lnTo>
                    <a:pt x="5" y="647"/>
                  </a:lnTo>
                  <a:lnTo>
                    <a:pt x="2" y="641"/>
                  </a:lnTo>
                  <a:lnTo>
                    <a:pt x="1" y="635"/>
                  </a:lnTo>
                  <a:lnTo>
                    <a:pt x="0" y="628"/>
                  </a:lnTo>
                  <a:lnTo>
                    <a:pt x="0" y="198"/>
                  </a:lnTo>
                  <a:lnTo>
                    <a:pt x="0" y="198"/>
                  </a:lnTo>
                  <a:lnTo>
                    <a:pt x="1" y="178"/>
                  </a:lnTo>
                  <a:lnTo>
                    <a:pt x="4" y="158"/>
                  </a:lnTo>
                  <a:lnTo>
                    <a:pt x="9" y="139"/>
                  </a:lnTo>
                  <a:lnTo>
                    <a:pt x="16" y="121"/>
                  </a:lnTo>
                  <a:lnTo>
                    <a:pt x="24" y="103"/>
                  </a:lnTo>
                  <a:lnTo>
                    <a:pt x="34" y="87"/>
                  </a:lnTo>
                  <a:lnTo>
                    <a:pt x="46" y="72"/>
                  </a:lnTo>
                  <a:lnTo>
                    <a:pt x="58" y="58"/>
                  </a:lnTo>
                  <a:lnTo>
                    <a:pt x="72" y="46"/>
                  </a:lnTo>
                  <a:lnTo>
                    <a:pt x="87" y="33"/>
                  </a:lnTo>
                  <a:lnTo>
                    <a:pt x="103" y="24"/>
                  </a:lnTo>
                  <a:lnTo>
                    <a:pt x="121" y="16"/>
                  </a:lnTo>
                  <a:lnTo>
                    <a:pt x="140" y="8"/>
                  </a:lnTo>
                  <a:lnTo>
                    <a:pt x="158" y="4"/>
                  </a:lnTo>
                  <a:lnTo>
                    <a:pt x="178" y="1"/>
                  </a:lnTo>
                  <a:lnTo>
                    <a:pt x="199" y="0"/>
                  </a:lnTo>
                  <a:lnTo>
                    <a:pt x="199" y="0"/>
                  </a:lnTo>
                  <a:lnTo>
                    <a:pt x="218" y="1"/>
                  </a:lnTo>
                  <a:lnTo>
                    <a:pt x="238" y="4"/>
                  </a:lnTo>
                  <a:lnTo>
                    <a:pt x="258" y="8"/>
                  </a:lnTo>
                  <a:lnTo>
                    <a:pt x="275" y="16"/>
                  </a:lnTo>
                  <a:lnTo>
                    <a:pt x="293" y="24"/>
                  </a:lnTo>
                  <a:lnTo>
                    <a:pt x="309" y="33"/>
                  </a:lnTo>
                  <a:lnTo>
                    <a:pt x="324" y="46"/>
                  </a:lnTo>
                  <a:lnTo>
                    <a:pt x="338" y="58"/>
                  </a:lnTo>
                  <a:lnTo>
                    <a:pt x="351" y="72"/>
                  </a:lnTo>
                  <a:lnTo>
                    <a:pt x="363" y="87"/>
                  </a:lnTo>
                  <a:lnTo>
                    <a:pt x="373" y="103"/>
                  </a:lnTo>
                  <a:lnTo>
                    <a:pt x="381" y="121"/>
                  </a:lnTo>
                  <a:lnTo>
                    <a:pt x="388" y="139"/>
                  </a:lnTo>
                  <a:lnTo>
                    <a:pt x="392" y="158"/>
                  </a:lnTo>
                  <a:lnTo>
                    <a:pt x="395" y="178"/>
                  </a:lnTo>
                  <a:lnTo>
                    <a:pt x="396" y="198"/>
                  </a:lnTo>
                  <a:lnTo>
                    <a:pt x="396" y="628"/>
                  </a:lnTo>
                  <a:lnTo>
                    <a:pt x="396" y="628"/>
                  </a:lnTo>
                  <a:lnTo>
                    <a:pt x="396" y="635"/>
                  </a:lnTo>
                  <a:lnTo>
                    <a:pt x="394" y="641"/>
                  </a:lnTo>
                  <a:lnTo>
                    <a:pt x="391" y="647"/>
                  </a:lnTo>
                  <a:lnTo>
                    <a:pt x="387" y="651"/>
                  </a:lnTo>
                  <a:lnTo>
                    <a:pt x="382" y="655"/>
                  </a:lnTo>
                  <a:lnTo>
                    <a:pt x="377" y="658"/>
                  </a:lnTo>
                  <a:lnTo>
                    <a:pt x="370" y="660"/>
                  </a:lnTo>
                  <a:lnTo>
                    <a:pt x="363" y="661"/>
                  </a:lnTo>
                  <a:lnTo>
                    <a:pt x="363" y="661"/>
                  </a:lnTo>
                  <a:close/>
                  <a:moveTo>
                    <a:pt x="66" y="595"/>
                  </a:moveTo>
                  <a:lnTo>
                    <a:pt x="330" y="595"/>
                  </a:lnTo>
                  <a:lnTo>
                    <a:pt x="330" y="198"/>
                  </a:lnTo>
                  <a:lnTo>
                    <a:pt x="330" y="198"/>
                  </a:lnTo>
                  <a:lnTo>
                    <a:pt x="330" y="184"/>
                  </a:lnTo>
                  <a:lnTo>
                    <a:pt x="328" y="172"/>
                  </a:lnTo>
                  <a:lnTo>
                    <a:pt x="325" y="158"/>
                  </a:lnTo>
                  <a:lnTo>
                    <a:pt x="320" y="147"/>
                  </a:lnTo>
                  <a:lnTo>
                    <a:pt x="315" y="136"/>
                  </a:lnTo>
                  <a:lnTo>
                    <a:pt x="308" y="124"/>
                  </a:lnTo>
                  <a:lnTo>
                    <a:pt x="300" y="114"/>
                  </a:lnTo>
                  <a:lnTo>
                    <a:pt x="292" y="105"/>
                  </a:lnTo>
                  <a:lnTo>
                    <a:pt x="283" y="96"/>
                  </a:lnTo>
                  <a:lnTo>
                    <a:pt x="272" y="88"/>
                  </a:lnTo>
                  <a:lnTo>
                    <a:pt x="261" y="82"/>
                  </a:lnTo>
                  <a:lnTo>
                    <a:pt x="249" y="77"/>
                  </a:lnTo>
                  <a:lnTo>
                    <a:pt x="238" y="71"/>
                  </a:lnTo>
                  <a:lnTo>
                    <a:pt x="225" y="68"/>
                  </a:lnTo>
                  <a:lnTo>
                    <a:pt x="212" y="66"/>
                  </a:lnTo>
                  <a:lnTo>
                    <a:pt x="199" y="66"/>
                  </a:lnTo>
                  <a:lnTo>
                    <a:pt x="199" y="66"/>
                  </a:lnTo>
                  <a:lnTo>
                    <a:pt x="185" y="66"/>
                  </a:lnTo>
                  <a:lnTo>
                    <a:pt x="172" y="68"/>
                  </a:lnTo>
                  <a:lnTo>
                    <a:pt x="159" y="71"/>
                  </a:lnTo>
                  <a:lnTo>
                    <a:pt x="147" y="77"/>
                  </a:lnTo>
                  <a:lnTo>
                    <a:pt x="136" y="82"/>
                  </a:lnTo>
                  <a:lnTo>
                    <a:pt x="124" y="88"/>
                  </a:lnTo>
                  <a:lnTo>
                    <a:pt x="114" y="96"/>
                  </a:lnTo>
                  <a:lnTo>
                    <a:pt x="105" y="105"/>
                  </a:lnTo>
                  <a:lnTo>
                    <a:pt x="96" y="114"/>
                  </a:lnTo>
                  <a:lnTo>
                    <a:pt x="89" y="124"/>
                  </a:lnTo>
                  <a:lnTo>
                    <a:pt x="82" y="136"/>
                  </a:lnTo>
                  <a:lnTo>
                    <a:pt x="77" y="147"/>
                  </a:lnTo>
                  <a:lnTo>
                    <a:pt x="72" y="158"/>
                  </a:lnTo>
                  <a:lnTo>
                    <a:pt x="68" y="172"/>
                  </a:lnTo>
                  <a:lnTo>
                    <a:pt x="66" y="184"/>
                  </a:lnTo>
                  <a:lnTo>
                    <a:pt x="66" y="198"/>
                  </a:lnTo>
                  <a:lnTo>
                    <a:pt x="66" y="5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BAA624A2-030A-4764-99FC-91F9C0FF3EE9}"/>
              </a:ext>
            </a:extLst>
          </p:cNvPr>
          <p:cNvGrpSpPr/>
          <p:nvPr/>
        </p:nvGrpSpPr>
        <p:grpSpPr>
          <a:xfrm>
            <a:off x="7429992" y="3135773"/>
            <a:ext cx="389374" cy="398144"/>
            <a:chOff x="5564188" y="4329113"/>
            <a:chExt cx="352425" cy="360363"/>
          </a:xfrm>
          <a:solidFill>
            <a:schemeClr val="bg1"/>
          </a:solidFill>
        </p:grpSpPr>
        <p:sp>
          <p:nvSpPr>
            <p:cNvPr id="164" name="Freeform 227">
              <a:extLst>
                <a:ext uri="{FF2B5EF4-FFF2-40B4-BE49-F238E27FC236}">
                  <a16:creationId xmlns:a16="http://schemas.microsoft.com/office/drawing/2014/main" id="{08425839-1F99-4756-95EC-9E62A1C03D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94350" y="4329113"/>
              <a:ext cx="119063" cy="119063"/>
            </a:xfrm>
            <a:custGeom>
              <a:avLst/>
              <a:gdLst>
                <a:gd name="T0" fmla="*/ 203 w 453"/>
                <a:gd name="T1" fmla="*/ 452 h 453"/>
                <a:gd name="T2" fmla="*/ 138 w 453"/>
                <a:gd name="T3" fmla="*/ 435 h 453"/>
                <a:gd name="T4" fmla="*/ 83 w 453"/>
                <a:gd name="T5" fmla="*/ 402 h 453"/>
                <a:gd name="T6" fmla="*/ 38 w 453"/>
                <a:gd name="T7" fmla="*/ 353 h 453"/>
                <a:gd name="T8" fmla="*/ 10 w 453"/>
                <a:gd name="T9" fmla="*/ 294 h 453"/>
                <a:gd name="T10" fmla="*/ 0 w 453"/>
                <a:gd name="T11" fmla="*/ 227 h 453"/>
                <a:gd name="T12" fmla="*/ 4 w 453"/>
                <a:gd name="T13" fmla="*/ 181 h 453"/>
                <a:gd name="T14" fmla="*/ 27 w 453"/>
                <a:gd name="T15" fmla="*/ 119 h 453"/>
                <a:gd name="T16" fmla="*/ 66 w 453"/>
                <a:gd name="T17" fmla="*/ 67 h 453"/>
                <a:gd name="T18" fmla="*/ 118 w 453"/>
                <a:gd name="T19" fmla="*/ 27 h 453"/>
                <a:gd name="T20" fmla="*/ 181 w 453"/>
                <a:gd name="T21" fmla="*/ 5 h 453"/>
                <a:gd name="T22" fmla="*/ 226 w 453"/>
                <a:gd name="T23" fmla="*/ 0 h 453"/>
                <a:gd name="T24" fmla="*/ 294 w 453"/>
                <a:gd name="T25" fmla="*/ 10 h 453"/>
                <a:gd name="T26" fmla="*/ 353 w 453"/>
                <a:gd name="T27" fmla="*/ 38 h 453"/>
                <a:gd name="T28" fmla="*/ 402 w 453"/>
                <a:gd name="T29" fmla="*/ 83 h 453"/>
                <a:gd name="T30" fmla="*/ 435 w 453"/>
                <a:gd name="T31" fmla="*/ 138 h 453"/>
                <a:gd name="T32" fmla="*/ 452 w 453"/>
                <a:gd name="T33" fmla="*/ 204 h 453"/>
                <a:gd name="T34" fmla="*/ 452 w 453"/>
                <a:gd name="T35" fmla="*/ 249 h 453"/>
                <a:gd name="T36" fmla="*/ 435 w 453"/>
                <a:gd name="T37" fmla="*/ 315 h 453"/>
                <a:gd name="T38" fmla="*/ 402 w 453"/>
                <a:gd name="T39" fmla="*/ 371 h 453"/>
                <a:gd name="T40" fmla="*/ 353 w 453"/>
                <a:gd name="T41" fmla="*/ 415 h 453"/>
                <a:gd name="T42" fmla="*/ 294 w 453"/>
                <a:gd name="T43" fmla="*/ 443 h 453"/>
                <a:gd name="T44" fmla="*/ 226 w 453"/>
                <a:gd name="T45" fmla="*/ 453 h 453"/>
                <a:gd name="T46" fmla="*/ 226 w 453"/>
                <a:gd name="T47" fmla="*/ 56 h 453"/>
                <a:gd name="T48" fmla="*/ 176 w 453"/>
                <a:gd name="T49" fmla="*/ 65 h 453"/>
                <a:gd name="T50" fmla="*/ 131 w 453"/>
                <a:gd name="T51" fmla="*/ 86 h 453"/>
                <a:gd name="T52" fmla="*/ 96 w 453"/>
                <a:gd name="T53" fmla="*/ 119 h 453"/>
                <a:gd name="T54" fmla="*/ 69 w 453"/>
                <a:gd name="T55" fmla="*/ 160 h 453"/>
                <a:gd name="T56" fmla="*/ 57 w 453"/>
                <a:gd name="T57" fmla="*/ 209 h 453"/>
                <a:gd name="T58" fmla="*/ 57 w 453"/>
                <a:gd name="T59" fmla="*/ 244 h 453"/>
                <a:gd name="T60" fmla="*/ 69 w 453"/>
                <a:gd name="T61" fmla="*/ 293 h 453"/>
                <a:gd name="T62" fmla="*/ 96 w 453"/>
                <a:gd name="T63" fmla="*/ 335 h 453"/>
                <a:gd name="T64" fmla="*/ 131 w 453"/>
                <a:gd name="T65" fmla="*/ 368 h 453"/>
                <a:gd name="T66" fmla="*/ 176 w 453"/>
                <a:gd name="T67" fmla="*/ 389 h 453"/>
                <a:gd name="T68" fmla="*/ 226 w 453"/>
                <a:gd name="T69" fmla="*/ 397 h 453"/>
                <a:gd name="T70" fmla="*/ 260 w 453"/>
                <a:gd name="T71" fmla="*/ 394 h 453"/>
                <a:gd name="T72" fmla="*/ 308 w 453"/>
                <a:gd name="T73" fmla="*/ 377 h 453"/>
                <a:gd name="T74" fmla="*/ 346 w 453"/>
                <a:gd name="T75" fmla="*/ 347 h 453"/>
                <a:gd name="T76" fmla="*/ 375 w 453"/>
                <a:gd name="T77" fmla="*/ 308 h 453"/>
                <a:gd name="T78" fmla="*/ 393 w 453"/>
                <a:gd name="T79" fmla="*/ 260 h 453"/>
                <a:gd name="T80" fmla="*/ 397 w 453"/>
                <a:gd name="T81" fmla="*/ 227 h 453"/>
                <a:gd name="T82" fmla="*/ 389 w 453"/>
                <a:gd name="T83" fmla="*/ 177 h 453"/>
                <a:gd name="T84" fmla="*/ 367 w 453"/>
                <a:gd name="T85" fmla="*/ 131 h 453"/>
                <a:gd name="T86" fmla="*/ 334 w 453"/>
                <a:gd name="T87" fmla="*/ 96 h 453"/>
                <a:gd name="T88" fmla="*/ 293 w 453"/>
                <a:gd name="T89" fmla="*/ 70 h 453"/>
                <a:gd name="T90" fmla="*/ 244 w 453"/>
                <a:gd name="T91" fmla="*/ 57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53" h="453">
                  <a:moveTo>
                    <a:pt x="226" y="453"/>
                  </a:moveTo>
                  <a:lnTo>
                    <a:pt x="226" y="453"/>
                  </a:lnTo>
                  <a:lnTo>
                    <a:pt x="203" y="452"/>
                  </a:lnTo>
                  <a:lnTo>
                    <a:pt x="181" y="448"/>
                  </a:lnTo>
                  <a:lnTo>
                    <a:pt x="159" y="443"/>
                  </a:lnTo>
                  <a:lnTo>
                    <a:pt x="138" y="435"/>
                  </a:lnTo>
                  <a:lnTo>
                    <a:pt x="118" y="426"/>
                  </a:lnTo>
                  <a:lnTo>
                    <a:pt x="100" y="415"/>
                  </a:lnTo>
                  <a:lnTo>
                    <a:pt x="83" y="402"/>
                  </a:lnTo>
                  <a:lnTo>
                    <a:pt x="66" y="387"/>
                  </a:lnTo>
                  <a:lnTo>
                    <a:pt x="51" y="371"/>
                  </a:lnTo>
                  <a:lnTo>
                    <a:pt x="38" y="353"/>
                  </a:lnTo>
                  <a:lnTo>
                    <a:pt x="27" y="334"/>
                  </a:lnTo>
                  <a:lnTo>
                    <a:pt x="18" y="315"/>
                  </a:lnTo>
                  <a:lnTo>
                    <a:pt x="10" y="294"/>
                  </a:lnTo>
                  <a:lnTo>
                    <a:pt x="4" y="273"/>
                  </a:lnTo>
                  <a:lnTo>
                    <a:pt x="1" y="249"/>
                  </a:lnTo>
                  <a:lnTo>
                    <a:pt x="0" y="227"/>
                  </a:lnTo>
                  <a:lnTo>
                    <a:pt x="0" y="227"/>
                  </a:lnTo>
                  <a:lnTo>
                    <a:pt x="1" y="204"/>
                  </a:lnTo>
                  <a:lnTo>
                    <a:pt x="4" y="181"/>
                  </a:lnTo>
                  <a:lnTo>
                    <a:pt x="10" y="159"/>
                  </a:lnTo>
                  <a:lnTo>
                    <a:pt x="18" y="138"/>
                  </a:lnTo>
                  <a:lnTo>
                    <a:pt x="27" y="119"/>
                  </a:lnTo>
                  <a:lnTo>
                    <a:pt x="38" y="100"/>
                  </a:lnTo>
                  <a:lnTo>
                    <a:pt x="51" y="83"/>
                  </a:lnTo>
                  <a:lnTo>
                    <a:pt x="66" y="67"/>
                  </a:lnTo>
                  <a:lnTo>
                    <a:pt x="83" y="51"/>
                  </a:lnTo>
                  <a:lnTo>
                    <a:pt x="100" y="38"/>
                  </a:lnTo>
                  <a:lnTo>
                    <a:pt x="118" y="27"/>
                  </a:lnTo>
                  <a:lnTo>
                    <a:pt x="138" y="18"/>
                  </a:lnTo>
                  <a:lnTo>
                    <a:pt x="159" y="10"/>
                  </a:lnTo>
                  <a:lnTo>
                    <a:pt x="181" y="5"/>
                  </a:lnTo>
                  <a:lnTo>
                    <a:pt x="203" y="1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49" y="1"/>
                  </a:lnTo>
                  <a:lnTo>
                    <a:pt x="272" y="5"/>
                  </a:lnTo>
                  <a:lnTo>
                    <a:pt x="294" y="10"/>
                  </a:lnTo>
                  <a:lnTo>
                    <a:pt x="315" y="18"/>
                  </a:lnTo>
                  <a:lnTo>
                    <a:pt x="334" y="27"/>
                  </a:lnTo>
                  <a:lnTo>
                    <a:pt x="353" y="38"/>
                  </a:lnTo>
                  <a:lnTo>
                    <a:pt x="370" y="51"/>
                  </a:lnTo>
                  <a:lnTo>
                    <a:pt x="387" y="67"/>
                  </a:lnTo>
                  <a:lnTo>
                    <a:pt x="402" y="83"/>
                  </a:lnTo>
                  <a:lnTo>
                    <a:pt x="415" y="100"/>
                  </a:lnTo>
                  <a:lnTo>
                    <a:pt x="426" y="119"/>
                  </a:lnTo>
                  <a:lnTo>
                    <a:pt x="435" y="138"/>
                  </a:lnTo>
                  <a:lnTo>
                    <a:pt x="443" y="159"/>
                  </a:lnTo>
                  <a:lnTo>
                    <a:pt x="448" y="181"/>
                  </a:lnTo>
                  <a:lnTo>
                    <a:pt x="452" y="204"/>
                  </a:lnTo>
                  <a:lnTo>
                    <a:pt x="453" y="227"/>
                  </a:lnTo>
                  <a:lnTo>
                    <a:pt x="453" y="227"/>
                  </a:lnTo>
                  <a:lnTo>
                    <a:pt x="452" y="249"/>
                  </a:lnTo>
                  <a:lnTo>
                    <a:pt x="448" y="273"/>
                  </a:lnTo>
                  <a:lnTo>
                    <a:pt x="443" y="294"/>
                  </a:lnTo>
                  <a:lnTo>
                    <a:pt x="435" y="315"/>
                  </a:lnTo>
                  <a:lnTo>
                    <a:pt x="426" y="334"/>
                  </a:lnTo>
                  <a:lnTo>
                    <a:pt x="415" y="353"/>
                  </a:lnTo>
                  <a:lnTo>
                    <a:pt x="402" y="371"/>
                  </a:lnTo>
                  <a:lnTo>
                    <a:pt x="387" y="387"/>
                  </a:lnTo>
                  <a:lnTo>
                    <a:pt x="370" y="402"/>
                  </a:lnTo>
                  <a:lnTo>
                    <a:pt x="353" y="415"/>
                  </a:lnTo>
                  <a:lnTo>
                    <a:pt x="334" y="426"/>
                  </a:lnTo>
                  <a:lnTo>
                    <a:pt x="315" y="435"/>
                  </a:lnTo>
                  <a:lnTo>
                    <a:pt x="294" y="443"/>
                  </a:lnTo>
                  <a:lnTo>
                    <a:pt x="272" y="448"/>
                  </a:lnTo>
                  <a:lnTo>
                    <a:pt x="249" y="452"/>
                  </a:lnTo>
                  <a:lnTo>
                    <a:pt x="226" y="453"/>
                  </a:lnTo>
                  <a:lnTo>
                    <a:pt x="226" y="453"/>
                  </a:lnTo>
                  <a:close/>
                  <a:moveTo>
                    <a:pt x="226" y="56"/>
                  </a:moveTo>
                  <a:lnTo>
                    <a:pt x="226" y="56"/>
                  </a:lnTo>
                  <a:lnTo>
                    <a:pt x="209" y="57"/>
                  </a:lnTo>
                  <a:lnTo>
                    <a:pt x="193" y="61"/>
                  </a:lnTo>
                  <a:lnTo>
                    <a:pt x="176" y="65"/>
                  </a:lnTo>
                  <a:lnTo>
                    <a:pt x="160" y="70"/>
                  </a:lnTo>
                  <a:lnTo>
                    <a:pt x="145" y="78"/>
                  </a:lnTo>
                  <a:lnTo>
                    <a:pt x="131" y="86"/>
                  </a:lnTo>
                  <a:lnTo>
                    <a:pt x="118" y="96"/>
                  </a:lnTo>
                  <a:lnTo>
                    <a:pt x="106" y="107"/>
                  </a:lnTo>
                  <a:lnTo>
                    <a:pt x="96" y="119"/>
                  </a:lnTo>
                  <a:lnTo>
                    <a:pt x="86" y="131"/>
                  </a:lnTo>
                  <a:lnTo>
                    <a:pt x="77" y="145"/>
                  </a:lnTo>
                  <a:lnTo>
                    <a:pt x="69" y="160"/>
                  </a:lnTo>
                  <a:lnTo>
                    <a:pt x="64" y="177"/>
                  </a:lnTo>
                  <a:lnTo>
                    <a:pt x="59" y="193"/>
                  </a:lnTo>
                  <a:lnTo>
                    <a:pt x="57" y="209"/>
                  </a:lnTo>
                  <a:lnTo>
                    <a:pt x="56" y="227"/>
                  </a:lnTo>
                  <a:lnTo>
                    <a:pt x="56" y="227"/>
                  </a:lnTo>
                  <a:lnTo>
                    <a:pt x="57" y="244"/>
                  </a:lnTo>
                  <a:lnTo>
                    <a:pt x="59" y="260"/>
                  </a:lnTo>
                  <a:lnTo>
                    <a:pt x="64" y="278"/>
                  </a:lnTo>
                  <a:lnTo>
                    <a:pt x="69" y="293"/>
                  </a:lnTo>
                  <a:lnTo>
                    <a:pt x="77" y="308"/>
                  </a:lnTo>
                  <a:lnTo>
                    <a:pt x="86" y="322"/>
                  </a:lnTo>
                  <a:lnTo>
                    <a:pt x="96" y="335"/>
                  </a:lnTo>
                  <a:lnTo>
                    <a:pt x="106" y="347"/>
                  </a:lnTo>
                  <a:lnTo>
                    <a:pt x="118" y="357"/>
                  </a:lnTo>
                  <a:lnTo>
                    <a:pt x="131" y="368"/>
                  </a:lnTo>
                  <a:lnTo>
                    <a:pt x="145" y="377"/>
                  </a:lnTo>
                  <a:lnTo>
                    <a:pt x="160" y="384"/>
                  </a:lnTo>
                  <a:lnTo>
                    <a:pt x="176" y="389"/>
                  </a:lnTo>
                  <a:lnTo>
                    <a:pt x="193" y="394"/>
                  </a:lnTo>
                  <a:lnTo>
                    <a:pt x="209" y="396"/>
                  </a:lnTo>
                  <a:lnTo>
                    <a:pt x="226" y="397"/>
                  </a:lnTo>
                  <a:lnTo>
                    <a:pt x="226" y="397"/>
                  </a:lnTo>
                  <a:lnTo>
                    <a:pt x="244" y="396"/>
                  </a:lnTo>
                  <a:lnTo>
                    <a:pt x="260" y="394"/>
                  </a:lnTo>
                  <a:lnTo>
                    <a:pt x="277" y="389"/>
                  </a:lnTo>
                  <a:lnTo>
                    <a:pt x="293" y="384"/>
                  </a:lnTo>
                  <a:lnTo>
                    <a:pt x="308" y="377"/>
                  </a:lnTo>
                  <a:lnTo>
                    <a:pt x="321" y="368"/>
                  </a:lnTo>
                  <a:lnTo>
                    <a:pt x="334" y="357"/>
                  </a:lnTo>
                  <a:lnTo>
                    <a:pt x="346" y="347"/>
                  </a:lnTo>
                  <a:lnTo>
                    <a:pt x="357" y="335"/>
                  </a:lnTo>
                  <a:lnTo>
                    <a:pt x="367" y="322"/>
                  </a:lnTo>
                  <a:lnTo>
                    <a:pt x="375" y="308"/>
                  </a:lnTo>
                  <a:lnTo>
                    <a:pt x="384" y="293"/>
                  </a:lnTo>
                  <a:lnTo>
                    <a:pt x="389" y="278"/>
                  </a:lnTo>
                  <a:lnTo>
                    <a:pt x="393" y="260"/>
                  </a:lnTo>
                  <a:lnTo>
                    <a:pt x="396" y="244"/>
                  </a:lnTo>
                  <a:lnTo>
                    <a:pt x="397" y="227"/>
                  </a:lnTo>
                  <a:lnTo>
                    <a:pt x="397" y="227"/>
                  </a:lnTo>
                  <a:lnTo>
                    <a:pt x="396" y="209"/>
                  </a:lnTo>
                  <a:lnTo>
                    <a:pt x="393" y="193"/>
                  </a:lnTo>
                  <a:lnTo>
                    <a:pt x="389" y="177"/>
                  </a:lnTo>
                  <a:lnTo>
                    <a:pt x="384" y="160"/>
                  </a:lnTo>
                  <a:lnTo>
                    <a:pt x="375" y="145"/>
                  </a:lnTo>
                  <a:lnTo>
                    <a:pt x="367" y="131"/>
                  </a:lnTo>
                  <a:lnTo>
                    <a:pt x="357" y="119"/>
                  </a:lnTo>
                  <a:lnTo>
                    <a:pt x="346" y="107"/>
                  </a:lnTo>
                  <a:lnTo>
                    <a:pt x="334" y="96"/>
                  </a:lnTo>
                  <a:lnTo>
                    <a:pt x="321" y="86"/>
                  </a:lnTo>
                  <a:lnTo>
                    <a:pt x="308" y="78"/>
                  </a:lnTo>
                  <a:lnTo>
                    <a:pt x="293" y="70"/>
                  </a:lnTo>
                  <a:lnTo>
                    <a:pt x="277" y="65"/>
                  </a:lnTo>
                  <a:lnTo>
                    <a:pt x="260" y="61"/>
                  </a:lnTo>
                  <a:lnTo>
                    <a:pt x="244" y="57"/>
                  </a:lnTo>
                  <a:lnTo>
                    <a:pt x="226" y="56"/>
                  </a:lnTo>
                  <a:lnTo>
                    <a:pt x="226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5" name="Freeform 228">
              <a:extLst>
                <a:ext uri="{FF2B5EF4-FFF2-40B4-BE49-F238E27FC236}">
                  <a16:creationId xmlns:a16="http://schemas.microsoft.com/office/drawing/2014/main" id="{45DEB1B7-0870-4258-BFB9-5E23948804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64188" y="4464051"/>
              <a:ext cx="179388" cy="225425"/>
            </a:xfrm>
            <a:custGeom>
              <a:avLst/>
              <a:gdLst>
                <a:gd name="T0" fmla="*/ 226 w 679"/>
                <a:gd name="T1" fmla="*/ 850 h 850"/>
                <a:gd name="T2" fmla="*/ 220 w 679"/>
                <a:gd name="T3" fmla="*/ 849 h 850"/>
                <a:gd name="T4" fmla="*/ 210 w 679"/>
                <a:gd name="T5" fmla="*/ 845 h 850"/>
                <a:gd name="T6" fmla="*/ 203 w 679"/>
                <a:gd name="T7" fmla="*/ 838 h 850"/>
                <a:gd name="T8" fmla="*/ 199 w 679"/>
                <a:gd name="T9" fmla="*/ 828 h 850"/>
                <a:gd name="T10" fmla="*/ 198 w 679"/>
                <a:gd name="T11" fmla="*/ 470 h 850"/>
                <a:gd name="T12" fmla="*/ 174 w 679"/>
                <a:gd name="T13" fmla="*/ 453 h 850"/>
                <a:gd name="T14" fmla="*/ 133 w 679"/>
                <a:gd name="T15" fmla="*/ 416 h 850"/>
                <a:gd name="T16" fmla="*/ 96 w 679"/>
                <a:gd name="T17" fmla="*/ 373 h 850"/>
                <a:gd name="T18" fmla="*/ 64 w 679"/>
                <a:gd name="T19" fmla="*/ 322 h 850"/>
                <a:gd name="T20" fmla="*/ 39 w 679"/>
                <a:gd name="T21" fmla="*/ 266 h 850"/>
                <a:gd name="T22" fmla="*/ 20 w 679"/>
                <a:gd name="T23" fmla="*/ 204 h 850"/>
                <a:gd name="T24" fmla="*/ 7 w 679"/>
                <a:gd name="T25" fmla="*/ 137 h 850"/>
                <a:gd name="T26" fmla="*/ 0 w 679"/>
                <a:gd name="T27" fmla="*/ 66 h 850"/>
                <a:gd name="T28" fmla="*/ 0 w 679"/>
                <a:gd name="T29" fmla="*/ 28 h 850"/>
                <a:gd name="T30" fmla="*/ 2 w 679"/>
                <a:gd name="T31" fmla="*/ 17 h 850"/>
                <a:gd name="T32" fmla="*/ 8 w 679"/>
                <a:gd name="T33" fmla="*/ 8 h 850"/>
                <a:gd name="T34" fmla="*/ 17 w 679"/>
                <a:gd name="T35" fmla="*/ 2 h 850"/>
                <a:gd name="T36" fmla="*/ 28 w 679"/>
                <a:gd name="T37" fmla="*/ 0 h 850"/>
                <a:gd name="T38" fmla="*/ 651 w 679"/>
                <a:gd name="T39" fmla="*/ 0 h 850"/>
                <a:gd name="T40" fmla="*/ 662 w 679"/>
                <a:gd name="T41" fmla="*/ 2 h 850"/>
                <a:gd name="T42" fmla="*/ 671 w 679"/>
                <a:gd name="T43" fmla="*/ 8 h 850"/>
                <a:gd name="T44" fmla="*/ 677 w 679"/>
                <a:gd name="T45" fmla="*/ 17 h 850"/>
                <a:gd name="T46" fmla="*/ 679 w 679"/>
                <a:gd name="T47" fmla="*/ 28 h 850"/>
                <a:gd name="T48" fmla="*/ 678 w 679"/>
                <a:gd name="T49" fmla="*/ 66 h 850"/>
                <a:gd name="T50" fmla="*/ 672 w 679"/>
                <a:gd name="T51" fmla="*/ 137 h 850"/>
                <a:gd name="T52" fmla="*/ 659 w 679"/>
                <a:gd name="T53" fmla="*/ 204 h 850"/>
                <a:gd name="T54" fmla="*/ 640 w 679"/>
                <a:gd name="T55" fmla="*/ 266 h 850"/>
                <a:gd name="T56" fmla="*/ 615 w 679"/>
                <a:gd name="T57" fmla="*/ 322 h 850"/>
                <a:gd name="T58" fmla="*/ 583 w 679"/>
                <a:gd name="T59" fmla="*/ 373 h 850"/>
                <a:gd name="T60" fmla="*/ 546 w 679"/>
                <a:gd name="T61" fmla="*/ 416 h 850"/>
                <a:gd name="T62" fmla="*/ 505 w 679"/>
                <a:gd name="T63" fmla="*/ 453 h 850"/>
                <a:gd name="T64" fmla="*/ 481 w 679"/>
                <a:gd name="T65" fmla="*/ 822 h 850"/>
                <a:gd name="T66" fmla="*/ 480 w 679"/>
                <a:gd name="T67" fmla="*/ 828 h 850"/>
                <a:gd name="T68" fmla="*/ 476 w 679"/>
                <a:gd name="T69" fmla="*/ 838 h 850"/>
                <a:gd name="T70" fmla="*/ 468 w 679"/>
                <a:gd name="T71" fmla="*/ 845 h 850"/>
                <a:gd name="T72" fmla="*/ 458 w 679"/>
                <a:gd name="T73" fmla="*/ 849 h 850"/>
                <a:gd name="T74" fmla="*/ 453 w 679"/>
                <a:gd name="T75" fmla="*/ 850 h 850"/>
                <a:gd name="T76" fmla="*/ 425 w 679"/>
                <a:gd name="T77" fmla="*/ 794 h 850"/>
                <a:gd name="T78" fmla="*/ 425 w 679"/>
                <a:gd name="T79" fmla="*/ 453 h 850"/>
                <a:gd name="T80" fmla="*/ 428 w 679"/>
                <a:gd name="T81" fmla="*/ 439 h 850"/>
                <a:gd name="T82" fmla="*/ 439 w 679"/>
                <a:gd name="T83" fmla="*/ 429 h 850"/>
                <a:gd name="T84" fmla="*/ 459 w 679"/>
                <a:gd name="T85" fmla="*/ 416 h 850"/>
                <a:gd name="T86" fmla="*/ 497 w 679"/>
                <a:gd name="T87" fmla="*/ 386 h 850"/>
                <a:gd name="T88" fmla="*/ 529 w 679"/>
                <a:gd name="T89" fmla="*/ 349 h 850"/>
                <a:gd name="T90" fmla="*/ 557 w 679"/>
                <a:gd name="T91" fmla="*/ 308 h 850"/>
                <a:gd name="T92" fmla="*/ 580 w 679"/>
                <a:gd name="T93" fmla="*/ 260 h 850"/>
                <a:gd name="T94" fmla="*/ 600 w 679"/>
                <a:gd name="T95" fmla="*/ 208 h 850"/>
                <a:gd name="T96" fmla="*/ 613 w 679"/>
                <a:gd name="T97" fmla="*/ 150 h 850"/>
                <a:gd name="T98" fmla="*/ 621 w 679"/>
                <a:gd name="T99" fmla="*/ 89 h 850"/>
                <a:gd name="T100" fmla="*/ 56 w 679"/>
                <a:gd name="T101" fmla="*/ 56 h 850"/>
                <a:gd name="T102" fmla="*/ 58 w 679"/>
                <a:gd name="T103" fmla="*/ 89 h 850"/>
                <a:gd name="T104" fmla="*/ 66 w 679"/>
                <a:gd name="T105" fmla="*/ 150 h 850"/>
                <a:gd name="T106" fmla="*/ 79 w 679"/>
                <a:gd name="T107" fmla="*/ 208 h 850"/>
                <a:gd name="T108" fmla="*/ 98 w 679"/>
                <a:gd name="T109" fmla="*/ 260 h 850"/>
                <a:gd name="T110" fmla="*/ 122 w 679"/>
                <a:gd name="T111" fmla="*/ 308 h 850"/>
                <a:gd name="T112" fmla="*/ 149 w 679"/>
                <a:gd name="T113" fmla="*/ 349 h 850"/>
                <a:gd name="T114" fmla="*/ 182 w 679"/>
                <a:gd name="T115" fmla="*/ 386 h 850"/>
                <a:gd name="T116" fmla="*/ 220 w 679"/>
                <a:gd name="T117" fmla="*/ 416 h 850"/>
                <a:gd name="T118" fmla="*/ 240 w 679"/>
                <a:gd name="T119" fmla="*/ 429 h 850"/>
                <a:gd name="T120" fmla="*/ 250 w 679"/>
                <a:gd name="T121" fmla="*/ 439 h 850"/>
                <a:gd name="T122" fmla="*/ 254 w 679"/>
                <a:gd name="T123" fmla="*/ 453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9" h="850">
                  <a:moveTo>
                    <a:pt x="453" y="850"/>
                  </a:moveTo>
                  <a:lnTo>
                    <a:pt x="226" y="850"/>
                  </a:lnTo>
                  <a:lnTo>
                    <a:pt x="226" y="850"/>
                  </a:lnTo>
                  <a:lnTo>
                    <a:pt x="220" y="849"/>
                  </a:lnTo>
                  <a:lnTo>
                    <a:pt x="215" y="848"/>
                  </a:lnTo>
                  <a:lnTo>
                    <a:pt x="210" y="845"/>
                  </a:lnTo>
                  <a:lnTo>
                    <a:pt x="206" y="842"/>
                  </a:lnTo>
                  <a:lnTo>
                    <a:pt x="203" y="838"/>
                  </a:lnTo>
                  <a:lnTo>
                    <a:pt x="200" y="833"/>
                  </a:lnTo>
                  <a:lnTo>
                    <a:pt x="199" y="828"/>
                  </a:lnTo>
                  <a:lnTo>
                    <a:pt x="198" y="822"/>
                  </a:lnTo>
                  <a:lnTo>
                    <a:pt x="198" y="470"/>
                  </a:lnTo>
                  <a:lnTo>
                    <a:pt x="198" y="470"/>
                  </a:lnTo>
                  <a:lnTo>
                    <a:pt x="174" y="453"/>
                  </a:lnTo>
                  <a:lnTo>
                    <a:pt x="153" y="436"/>
                  </a:lnTo>
                  <a:lnTo>
                    <a:pt x="133" y="416"/>
                  </a:lnTo>
                  <a:lnTo>
                    <a:pt x="114" y="395"/>
                  </a:lnTo>
                  <a:lnTo>
                    <a:pt x="96" y="373"/>
                  </a:lnTo>
                  <a:lnTo>
                    <a:pt x="79" y="348"/>
                  </a:lnTo>
                  <a:lnTo>
                    <a:pt x="64" y="322"/>
                  </a:lnTo>
                  <a:lnTo>
                    <a:pt x="51" y="295"/>
                  </a:lnTo>
                  <a:lnTo>
                    <a:pt x="39" y="266"/>
                  </a:lnTo>
                  <a:lnTo>
                    <a:pt x="29" y="235"/>
                  </a:lnTo>
                  <a:lnTo>
                    <a:pt x="20" y="204"/>
                  </a:lnTo>
                  <a:lnTo>
                    <a:pt x="13" y="171"/>
                  </a:lnTo>
                  <a:lnTo>
                    <a:pt x="7" y="137"/>
                  </a:lnTo>
                  <a:lnTo>
                    <a:pt x="3" y="102"/>
                  </a:lnTo>
                  <a:lnTo>
                    <a:pt x="0" y="6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4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651" y="0"/>
                  </a:lnTo>
                  <a:lnTo>
                    <a:pt x="651" y="0"/>
                  </a:lnTo>
                  <a:lnTo>
                    <a:pt x="657" y="1"/>
                  </a:lnTo>
                  <a:lnTo>
                    <a:pt x="662" y="2"/>
                  </a:lnTo>
                  <a:lnTo>
                    <a:pt x="667" y="5"/>
                  </a:lnTo>
                  <a:lnTo>
                    <a:pt x="671" y="8"/>
                  </a:lnTo>
                  <a:lnTo>
                    <a:pt x="674" y="13"/>
                  </a:lnTo>
                  <a:lnTo>
                    <a:pt x="677" y="17"/>
                  </a:lnTo>
                  <a:lnTo>
                    <a:pt x="679" y="23"/>
                  </a:lnTo>
                  <a:lnTo>
                    <a:pt x="679" y="28"/>
                  </a:lnTo>
                  <a:lnTo>
                    <a:pt x="679" y="28"/>
                  </a:lnTo>
                  <a:lnTo>
                    <a:pt x="678" y="66"/>
                  </a:lnTo>
                  <a:lnTo>
                    <a:pt x="676" y="102"/>
                  </a:lnTo>
                  <a:lnTo>
                    <a:pt x="672" y="137"/>
                  </a:lnTo>
                  <a:lnTo>
                    <a:pt x="666" y="171"/>
                  </a:lnTo>
                  <a:lnTo>
                    <a:pt x="659" y="204"/>
                  </a:lnTo>
                  <a:lnTo>
                    <a:pt x="650" y="235"/>
                  </a:lnTo>
                  <a:lnTo>
                    <a:pt x="640" y="266"/>
                  </a:lnTo>
                  <a:lnTo>
                    <a:pt x="628" y="295"/>
                  </a:lnTo>
                  <a:lnTo>
                    <a:pt x="615" y="322"/>
                  </a:lnTo>
                  <a:lnTo>
                    <a:pt x="600" y="348"/>
                  </a:lnTo>
                  <a:lnTo>
                    <a:pt x="583" y="373"/>
                  </a:lnTo>
                  <a:lnTo>
                    <a:pt x="565" y="395"/>
                  </a:lnTo>
                  <a:lnTo>
                    <a:pt x="546" y="416"/>
                  </a:lnTo>
                  <a:lnTo>
                    <a:pt x="526" y="436"/>
                  </a:lnTo>
                  <a:lnTo>
                    <a:pt x="505" y="453"/>
                  </a:lnTo>
                  <a:lnTo>
                    <a:pt x="481" y="470"/>
                  </a:lnTo>
                  <a:lnTo>
                    <a:pt x="481" y="822"/>
                  </a:lnTo>
                  <a:lnTo>
                    <a:pt x="481" y="822"/>
                  </a:lnTo>
                  <a:lnTo>
                    <a:pt x="480" y="828"/>
                  </a:lnTo>
                  <a:lnTo>
                    <a:pt x="479" y="833"/>
                  </a:lnTo>
                  <a:lnTo>
                    <a:pt x="476" y="838"/>
                  </a:lnTo>
                  <a:lnTo>
                    <a:pt x="472" y="842"/>
                  </a:lnTo>
                  <a:lnTo>
                    <a:pt x="468" y="845"/>
                  </a:lnTo>
                  <a:lnTo>
                    <a:pt x="464" y="848"/>
                  </a:lnTo>
                  <a:lnTo>
                    <a:pt x="458" y="849"/>
                  </a:lnTo>
                  <a:lnTo>
                    <a:pt x="453" y="850"/>
                  </a:lnTo>
                  <a:lnTo>
                    <a:pt x="453" y="850"/>
                  </a:lnTo>
                  <a:close/>
                  <a:moveTo>
                    <a:pt x="254" y="794"/>
                  </a:moveTo>
                  <a:lnTo>
                    <a:pt x="425" y="794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6" y="446"/>
                  </a:lnTo>
                  <a:lnTo>
                    <a:pt x="428" y="439"/>
                  </a:lnTo>
                  <a:lnTo>
                    <a:pt x="433" y="433"/>
                  </a:lnTo>
                  <a:lnTo>
                    <a:pt x="439" y="429"/>
                  </a:lnTo>
                  <a:lnTo>
                    <a:pt x="439" y="429"/>
                  </a:lnTo>
                  <a:lnTo>
                    <a:pt x="459" y="416"/>
                  </a:lnTo>
                  <a:lnTo>
                    <a:pt x="478" y="402"/>
                  </a:lnTo>
                  <a:lnTo>
                    <a:pt x="497" y="386"/>
                  </a:lnTo>
                  <a:lnTo>
                    <a:pt x="514" y="369"/>
                  </a:lnTo>
                  <a:lnTo>
                    <a:pt x="529" y="349"/>
                  </a:lnTo>
                  <a:lnTo>
                    <a:pt x="544" y="329"/>
                  </a:lnTo>
                  <a:lnTo>
                    <a:pt x="557" y="308"/>
                  </a:lnTo>
                  <a:lnTo>
                    <a:pt x="569" y="285"/>
                  </a:lnTo>
                  <a:lnTo>
                    <a:pt x="580" y="260"/>
                  </a:lnTo>
                  <a:lnTo>
                    <a:pt x="590" y="234"/>
                  </a:lnTo>
                  <a:lnTo>
                    <a:pt x="600" y="208"/>
                  </a:lnTo>
                  <a:lnTo>
                    <a:pt x="607" y="180"/>
                  </a:lnTo>
                  <a:lnTo>
                    <a:pt x="613" y="150"/>
                  </a:lnTo>
                  <a:lnTo>
                    <a:pt x="617" y="120"/>
                  </a:lnTo>
                  <a:lnTo>
                    <a:pt x="621" y="89"/>
                  </a:lnTo>
                  <a:lnTo>
                    <a:pt x="623" y="56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8" y="89"/>
                  </a:lnTo>
                  <a:lnTo>
                    <a:pt x="61" y="120"/>
                  </a:lnTo>
                  <a:lnTo>
                    <a:pt x="66" y="150"/>
                  </a:lnTo>
                  <a:lnTo>
                    <a:pt x="72" y="180"/>
                  </a:lnTo>
                  <a:lnTo>
                    <a:pt x="79" y="208"/>
                  </a:lnTo>
                  <a:lnTo>
                    <a:pt x="89" y="234"/>
                  </a:lnTo>
                  <a:lnTo>
                    <a:pt x="98" y="260"/>
                  </a:lnTo>
                  <a:lnTo>
                    <a:pt x="109" y="285"/>
                  </a:lnTo>
                  <a:lnTo>
                    <a:pt x="122" y="308"/>
                  </a:lnTo>
                  <a:lnTo>
                    <a:pt x="135" y="329"/>
                  </a:lnTo>
                  <a:lnTo>
                    <a:pt x="149" y="349"/>
                  </a:lnTo>
                  <a:lnTo>
                    <a:pt x="165" y="369"/>
                  </a:lnTo>
                  <a:lnTo>
                    <a:pt x="182" y="386"/>
                  </a:lnTo>
                  <a:lnTo>
                    <a:pt x="201" y="402"/>
                  </a:lnTo>
                  <a:lnTo>
                    <a:pt x="220" y="416"/>
                  </a:lnTo>
                  <a:lnTo>
                    <a:pt x="240" y="429"/>
                  </a:lnTo>
                  <a:lnTo>
                    <a:pt x="240" y="429"/>
                  </a:lnTo>
                  <a:lnTo>
                    <a:pt x="246" y="433"/>
                  </a:lnTo>
                  <a:lnTo>
                    <a:pt x="250" y="439"/>
                  </a:lnTo>
                  <a:lnTo>
                    <a:pt x="253" y="446"/>
                  </a:lnTo>
                  <a:lnTo>
                    <a:pt x="254" y="453"/>
                  </a:lnTo>
                  <a:lnTo>
                    <a:pt x="254" y="7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6" name="Freeform 229">
              <a:extLst>
                <a:ext uri="{FF2B5EF4-FFF2-40B4-BE49-F238E27FC236}">
                  <a16:creationId xmlns:a16="http://schemas.microsoft.com/office/drawing/2014/main" id="{4F5A6F61-AF23-4BC1-8603-EED58D87CF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30863" y="4464051"/>
              <a:ext cx="46038" cy="119063"/>
            </a:xfrm>
            <a:custGeom>
              <a:avLst/>
              <a:gdLst>
                <a:gd name="T0" fmla="*/ 85 w 170"/>
                <a:gd name="T1" fmla="*/ 453 h 453"/>
                <a:gd name="T2" fmla="*/ 85 w 170"/>
                <a:gd name="T3" fmla="*/ 453 h 453"/>
                <a:gd name="T4" fmla="*/ 80 w 170"/>
                <a:gd name="T5" fmla="*/ 453 h 453"/>
                <a:gd name="T6" fmla="*/ 75 w 170"/>
                <a:gd name="T7" fmla="*/ 451 h 453"/>
                <a:gd name="T8" fmla="*/ 70 w 170"/>
                <a:gd name="T9" fmla="*/ 449 h 453"/>
                <a:gd name="T10" fmla="*/ 66 w 170"/>
                <a:gd name="T11" fmla="*/ 445 h 453"/>
                <a:gd name="T12" fmla="*/ 8 w 170"/>
                <a:gd name="T13" fmla="*/ 389 h 453"/>
                <a:gd name="T14" fmla="*/ 8 w 170"/>
                <a:gd name="T15" fmla="*/ 389 h 453"/>
                <a:gd name="T16" fmla="*/ 5 w 170"/>
                <a:gd name="T17" fmla="*/ 384 h 453"/>
                <a:gd name="T18" fmla="*/ 2 w 170"/>
                <a:gd name="T19" fmla="*/ 379 h 453"/>
                <a:gd name="T20" fmla="*/ 0 w 170"/>
                <a:gd name="T21" fmla="*/ 373 h 453"/>
                <a:gd name="T22" fmla="*/ 0 w 170"/>
                <a:gd name="T23" fmla="*/ 367 h 453"/>
                <a:gd name="T24" fmla="*/ 28 w 170"/>
                <a:gd name="T25" fmla="*/ 26 h 453"/>
                <a:gd name="T26" fmla="*/ 28 w 170"/>
                <a:gd name="T27" fmla="*/ 26 h 453"/>
                <a:gd name="T28" fmla="*/ 29 w 170"/>
                <a:gd name="T29" fmla="*/ 21 h 453"/>
                <a:gd name="T30" fmla="*/ 31 w 170"/>
                <a:gd name="T31" fmla="*/ 16 h 453"/>
                <a:gd name="T32" fmla="*/ 35 w 170"/>
                <a:gd name="T33" fmla="*/ 11 h 453"/>
                <a:gd name="T34" fmla="*/ 38 w 170"/>
                <a:gd name="T35" fmla="*/ 8 h 453"/>
                <a:gd name="T36" fmla="*/ 42 w 170"/>
                <a:gd name="T37" fmla="*/ 4 h 453"/>
                <a:gd name="T38" fmla="*/ 47 w 170"/>
                <a:gd name="T39" fmla="*/ 2 h 453"/>
                <a:gd name="T40" fmla="*/ 52 w 170"/>
                <a:gd name="T41" fmla="*/ 1 h 453"/>
                <a:gd name="T42" fmla="*/ 57 w 170"/>
                <a:gd name="T43" fmla="*/ 0 h 453"/>
                <a:gd name="T44" fmla="*/ 113 w 170"/>
                <a:gd name="T45" fmla="*/ 0 h 453"/>
                <a:gd name="T46" fmla="*/ 113 w 170"/>
                <a:gd name="T47" fmla="*/ 0 h 453"/>
                <a:gd name="T48" fmla="*/ 119 w 170"/>
                <a:gd name="T49" fmla="*/ 1 h 453"/>
                <a:gd name="T50" fmla="*/ 124 w 170"/>
                <a:gd name="T51" fmla="*/ 2 h 453"/>
                <a:gd name="T52" fmla="*/ 128 w 170"/>
                <a:gd name="T53" fmla="*/ 4 h 453"/>
                <a:gd name="T54" fmla="*/ 132 w 170"/>
                <a:gd name="T55" fmla="*/ 8 h 453"/>
                <a:gd name="T56" fmla="*/ 137 w 170"/>
                <a:gd name="T57" fmla="*/ 11 h 453"/>
                <a:gd name="T58" fmla="*/ 140 w 170"/>
                <a:gd name="T59" fmla="*/ 16 h 453"/>
                <a:gd name="T60" fmla="*/ 141 w 170"/>
                <a:gd name="T61" fmla="*/ 21 h 453"/>
                <a:gd name="T62" fmla="*/ 142 w 170"/>
                <a:gd name="T63" fmla="*/ 26 h 453"/>
                <a:gd name="T64" fmla="*/ 170 w 170"/>
                <a:gd name="T65" fmla="*/ 367 h 453"/>
                <a:gd name="T66" fmla="*/ 170 w 170"/>
                <a:gd name="T67" fmla="*/ 367 h 453"/>
                <a:gd name="T68" fmla="*/ 170 w 170"/>
                <a:gd name="T69" fmla="*/ 373 h 453"/>
                <a:gd name="T70" fmla="*/ 169 w 170"/>
                <a:gd name="T71" fmla="*/ 379 h 453"/>
                <a:gd name="T72" fmla="*/ 166 w 170"/>
                <a:gd name="T73" fmla="*/ 384 h 453"/>
                <a:gd name="T74" fmla="*/ 162 w 170"/>
                <a:gd name="T75" fmla="*/ 389 h 453"/>
                <a:gd name="T76" fmla="*/ 105 w 170"/>
                <a:gd name="T77" fmla="*/ 445 h 453"/>
                <a:gd name="T78" fmla="*/ 105 w 170"/>
                <a:gd name="T79" fmla="*/ 445 h 453"/>
                <a:gd name="T80" fmla="*/ 101 w 170"/>
                <a:gd name="T81" fmla="*/ 449 h 453"/>
                <a:gd name="T82" fmla="*/ 96 w 170"/>
                <a:gd name="T83" fmla="*/ 451 h 453"/>
                <a:gd name="T84" fmla="*/ 91 w 170"/>
                <a:gd name="T85" fmla="*/ 453 h 453"/>
                <a:gd name="T86" fmla="*/ 85 w 170"/>
                <a:gd name="T87" fmla="*/ 453 h 453"/>
                <a:gd name="T88" fmla="*/ 85 w 170"/>
                <a:gd name="T89" fmla="*/ 453 h 453"/>
                <a:gd name="T90" fmla="*/ 58 w 170"/>
                <a:gd name="T91" fmla="*/ 357 h 453"/>
                <a:gd name="T92" fmla="*/ 85 w 170"/>
                <a:gd name="T93" fmla="*/ 385 h 453"/>
                <a:gd name="T94" fmla="*/ 112 w 170"/>
                <a:gd name="T95" fmla="*/ 357 h 453"/>
                <a:gd name="T96" fmla="*/ 88 w 170"/>
                <a:gd name="T97" fmla="*/ 56 h 453"/>
                <a:gd name="T98" fmla="*/ 83 w 170"/>
                <a:gd name="T99" fmla="*/ 56 h 453"/>
                <a:gd name="T100" fmla="*/ 58 w 170"/>
                <a:gd name="T101" fmla="*/ 357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0" h="453">
                  <a:moveTo>
                    <a:pt x="85" y="453"/>
                  </a:moveTo>
                  <a:lnTo>
                    <a:pt x="85" y="453"/>
                  </a:lnTo>
                  <a:lnTo>
                    <a:pt x="80" y="453"/>
                  </a:lnTo>
                  <a:lnTo>
                    <a:pt x="75" y="451"/>
                  </a:lnTo>
                  <a:lnTo>
                    <a:pt x="70" y="449"/>
                  </a:lnTo>
                  <a:lnTo>
                    <a:pt x="66" y="445"/>
                  </a:lnTo>
                  <a:lnTo>
                    <a:pt x="8" y="389"/>
                  </a:lnTo>
                  <a:lnTo>
                    <a:pt x="8" y="389"/>
                  </a:lnTo>
                  <a:lnTo>
                    <a:pt x="5" y="384"/>
                  </a:lnTo>
                  <a:lnTo>
                    <a:pt x="2" y="379"/>
                  </a:lnTo>
                  <a:lnTo>
                    <a:pt x="0" y="373"/>
                  </a:lnTo>
                  <a:lnTo>
                    <a:pt x="0" y="367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9" y="21"/>
                  </a:lnTo>
                  <a:lnTo>
                    <a:pt x="31" y="16"/>
                  </a:lnTo>
                  <a:lnTo>
                    <a:pt x="35" y="11"/>
                  </a:lnTo>
                  <a:lnTo>
                    <a:pt x="38" y="8"/>
                  </a:lnTo>
                  <a:lnTo>
                    <a:pt x="42" y="4"/>
                  </a:lnTo>
                  <a:lnTo>
                    <a:pt x="47" y="2"/>
                  </a:lnTo>
                  <a:lnTo>
                    <a:pt x="52" y="1"/>
                  </a:lnTo>
                  <a:lnTo>
                    <a:pt x="57" y="0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119" y="1"/>
                  </a:lnTo>
                  <a:lnTo>
                    <a:pt x="124" y="2"/>
                  </a:lnTo>
                  <a:lnTo>
                    <a:pt x="128" y="4"/>
                  </a:lnTo>
                  <a:lnTo>
                    <a:pt x="132" y="8"/>
                  </a:lnTo>
                  <a:lnTo>
                    <a:pt x="137" y="11"/>
                  </a:lnTo>
                  <a:lnTo>
                    <a:pt x="140" y="16"/>
                  </a:lnTo>
                  <a:lnTo>
                    <a:pt x="141" y="21"/>
                  </a:lnTo>
                  <a:lnTo>
                    <a:pt x="142" y="26"/>
                  </a:lnTo>
                  <a:lnTo>
                    <a:pt x="170" y="367"/>
                  </a:lnTo>
                  <a:lnTo>
                    <a:pt x="170" y="367"/>
                  </a:lnTo>
                  <a:lnTo>
                    <a:pt x="170" y="373"/>
                  </a:lnTo>
                  <a:lnTo>
                    <a:pt x="169" y="379"/>
                  </a:lnTo>
                  <a:lnTo>
                    <a:pt x="166" y="384"/>
                  </a:lnTo>
                  <a:lnTo>
                    <a:pt x="162" y="389"/>
                  </a:lnTo>
                  <a:lnTo>
                    <a:pt x="105" y="445"/>
                  </a:lnTo>
                  <a:lnTo>
                    <a:pt x="105" y="445"/>
                  </a:lnTo>
                  <a:lnTo>
                    <a:pt x="101" y="449"/>
                  </a:lnTo>
                  <a:lnTo>
                    <a:pt x="96" y="451"/>
                  </a:lnTo>
                  <a:lnTo>
                    <a:pt x="91" y="453"/>
                  </a:lnTo>
                  <a:lnTo>
                    <a:pt x="85" y="453"/>
                  </a:lnTo>
                  <a:lnTo>
                    <a:pt x="85" y="453"/>
                  </a:lnTo>
                  <a:close/>
                  <a:moveTo>
                    <a:pt x="58" y="357"/>
                  </a:moveTo>
                  <a:lnTo>
                    <a:pt x="85" y="385"/>
                  </a:lnTo>
                  <a:lnTo>
                    <a:pt x="112" y="357"/>
                  </a:lnTo>
                  <a:lnTo>
                    <a:pt x="88" y="56"/>
                  </a:lnTo>
                  <a:lnTo>
                    <a:pt x="83" y="56"/>
                  </a:lnTo>
                  <a:lnTo>
                    <a:pt x="58" y="3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7" name="Freeform 230">
              <a:extLst>
                <a:ext uri="{FF2B5EF4-FFF2-40B4-BE49-F238E27FC236}">
                  <a16:creationId xmlns:a16="http://schemas.microsoft.com/office/drawing/2014/main" id="{A882FB43-88C8-497B-B13A-00407EA8F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3575" y="4343401"/>
              <a:ext cx="173038" cy="225425"/>
            </a:xfrm>
            <a:custGeom>
              <a:avLst/>
              <a:gdLst>
                <a:gd name="T0" fmla="*/ 625 w 653"/>
                <a:gd name="T1" fmla="*/ 851 h 851"/>
                <a:gd name="T2" fmla="*/ 86 w 653"/>
                <a:gd name="T3" fmla="*/ 851 h 851"/>
                <a:gd name="T4" fmla="*/ 86 w 653"/>
                <a:gd name="T5" fmla="*/ 851 h 851"/>
                <a:gd name="T6" fmla="*/ 80 w 653"/>
                <a:gd name="T7" fmla="*/ 850 h 851"/>
                <a:gd name="T8" fmla="*/ 75 w 653"/>
                <a:gd name="T9" fmla="*/ 849 h 851"/>
                <a:gd name="T10" fmla="*/ 70 w 653"/>
                <a:gd name="T11" fmla="*/ 846 h 851"/>
                <a:gd name="T12" fmla="*/ 66 w 653"/>
                <a:gd name="T13" fmla="*/ 843 h 851"/>
                <a:gd name="T14" fmla="*/ 62 w 653"/>
                <a:gd name="T15" fmla="*/ 839 h 851"/>
                <a:gd name="T16" fmla="*/ 60 w 653"/>
                <a:gd name="T17" fmla="*/ 834 h 851"/>
                <a:gd name="T18" fmla="*/ 58 w 653"/>
                <a:gd name="T19" fmla="*/ 829 h 851"/>
                <a:gd name="T20" fmla="*/ 58 w 653"/>
                <a:gd name="T21" fmla="*/ 823 h 851"/>
                <a:gd name="T22" fmla="*/ 58 w 653"/>
                <a:gd name="T23" fmla="*/ 823 h 851"/>
                <a:gd name="T24" fmla="*/ 58 w 653"/>
                <a:gd name="T25" fmla="*/ 816 h 851"/>
                <a:gd name="T26" fmla="*/ 60 w 653"/>
                <a:gd name="T27" fmla="*/ 811 h 851"/>
                <a:gd name="T28" fmla="*/ 62 w 653"/>
                <a:gd name="T29" fmla="*/ 806 h 851"/>
                <a:gd name="T30" fmla="*/ 66 w 653"/>
                <a:gd name="T31" fmla="*/ 802 h 851"/>
                <a:gd name="T32" fmla="*/ 70 w 653"/>
                <a:gd name="T33" fmla="*/ 799 h 851"/>
                <a:gd name="T34" fmla="*/ 75 w 653"/>
                <a:gd name="T35" fmla="*/ 796 h 851"/>
                <a:gd name="T36" fmla="*/ 80 w 653"/>
                <a:gd name="T37" fmla="*/ 794 h 851"/>
                <a:gd name="T38" fmla="*/ 86 w 653"/>
                <a:gd name="T39" fmla="*/ 794 h 851"/>
                <a:gd name="T40" fmla="*/ 596 w 653"/>
                <a:gd name="T41" fmla="*/ 794 h 851"/>
                <a:gd name="T42" fmla="*/ 596 w 653"/>
                <a:gd name="T43" fmla="*/ 57 h 851"/>
                <a:gd name="T44" fmla="*/ 29 w 653"/>
                <a:gd name="T45" fmla="*/ 57 h 851"/>
                <a:gd name="T46" fmla="*/ 29 w 653"/>
                <a:gd name="T47" fmla="*/ 57 h 851"/>
                <a:gd name="T48" fmla="*/ 24 w 653"/>
                <a:gd name="T49" fmla="*/ 57 h 851"/>
                <a:gd name="T50" fmla="*/ 19 w 653"/>
                <a:gd name="T51" fmla="*/ 55 h 851"/>
                <a:gd name="T52" fmla="*/ 13 w 653"/>
                <a:gd name="T53" fmla="*/ 53 h 851"/>
                <a:gd name="T54" fmla="*/ 9 w 653"/>
                <a:gd name="T55" fmla="*/ 49 h 851"/>
                <a:gd name="T56" fmla="*/ 5 w 653"/>
                <a:gd name="T57" fmla="*/ 45 h 851"/>
                <a:gd name="T58" fmla="*/ 3 w 653"/>
                <a:gd name="T59" fmla="*/ 40 h 851"/>
                <a:gd name="T60" fmla="*/ 1 w 653"/>
                <a:gd name="T61" fmla="*/ 35 h 851"/>
                <a:gd name="T62" fmla="*/ 0 w 653"/>
                <a:gd name="T63" fmla="*/ 29 h 851"/>
                <a:gd name="T64" fmla="*/ 0 w 653"/>
                <a:gd name="T65" fmla="*/ 29 h 851"/>
                <a:gd name="T66" fmla="*/ 1 w 653"/>
                <a:gd name="T67" fmla="*/ 24 h 851"/>
                <a:gd name="T68" fmla="*/ 3 w 653"/>
                <a:gd name="T69" fmla="*/ 18 h 851"/>
                <a:gd name="T70" fmla="*/ 5 w 653"/>
                <a:gd name="T71" fmla="*/ 14 h 851"/>
                <a:gd name="T72" fmla="*/ 9 w 653"/>
                <a:gd name="T73" fmla="*/ 9 h 851"/>
                <a:gd name="T74" fmla="*/ 13 w 653"/>
                <a:gd name="T75" fmla="*/ 6 h 851"/>
                <a:gd name="T76" fmla="*/ 19 w 653"/>
                <a:gd name="T77" fmla="*/ 2 h 851"/>
                <a:gd name="T78" fmla="*/ 24 w 653"/>
                <a:gd name="T79" fmla="*/ 1 h 851"/>
                <a:gd name="T80" fmla="*/ 29 w 653"/>
                <a:gd name="T81" fmla="*/ 0 h 851"/>
                <a:gd name="T82" fmla="*/ 625 w 653"/>
                <a:gd name="T83" fmla="*/ 0 h 851"/>
                <a:gd name="T84" fmla="*/ 625 w 653"/>
                <a:gd name="T85" fmla="*/ 0 h 851"/>
                <a:gd name="T86" fmla="*/ 630 w 653"/>
                <a:gd name="T87" fmla="*/ 1 h 851"/>
                <a:gd name="T88" fmla="*/ 636 w 653"/>
                <a:gd name="T89" fmla="*/ 2 h 851"/>
                <a:gd name="T90" fmla="*/ 640 w 653"/>
                <a:gd name="T91" fmla="*/ 6 h 851"/>
                <a:gd name="T92" fmla="*/ 645 w 653"/>
                <a:gd name="T93" fmla="*/ 9 h 851"/>
                <a:gd name="T94" fmla="*/ 648 w 653"/>
                <a:gd name="T95" fmla="*/ 14 h 851"/>
                <a:gd name="T96" fmla="*/ 651 w 653"/>
                <a:gd name="T97" fmla="*/ 18 h 851"/>
                <a:gd name="T98" fmla="*/ 652 w 653"/>
                <a:gd name="T99" fmla="*/ 24 h 851"/>
                <a:gd name="T100" fmla="*/ 653 w 653"/>
                <a:gd name="T101" fmla="*/ 29 h 851"/>
                <a:gd name="T102" fmla="*/ 653 w 653"/>
                <a:gd name="T103" fmla="*/ 823 h 851"/>
                <a:gd name="T104" fmla="*/ 653 w 653"/>
                <a:gd name="T105" fmla="*/ 823 h 851"/>
                <a:gd name="T106" fmla="*/ 652 w 653"/>
                <a:gd name="T107" fmla="*/ 829 h 851"/>
                <a:gd name="T108" fmla="*/ 651 w 653"/>
                <a:gd name="T109" fmla="*/ 834 h 851"/>
                <a:gd name="T110" fmla="*/ 648 w 653"/>
                <a:gd name="T111" fmla="*/ 839 h 851"/>
                <a:gd name="T112" fmla="*/ 645 w 653"/>
                <a:gd name="T113" fmla="*/ 843 h 851"/>
                <a:gd name="T114" fmla="*/ 640 w 653"/>
                <a:gd name="T115" fmla="*/ 846 h 851"/>
                <a:gd name="T116" fmla="*/ 636 w 653"/>
                <a:gd name="T117" fmla="*/ 849 h 851"/>
                <a:gd name="T118" fmla="*/ 630 w 653"/>
                <a:gd name="T119" fmla="*/ 850 h 851"/>
                <a:gd name="T120" fmla="*/ 625 w 653"/>
                <a:gd name="T121" fmla="*/ 851 h 851"/>
                <a:gd name="T122" fmla="*/ 625 w 653"/>
                <a:gd name="T123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53" h="851">
                  <a:moveTo>
                    <a:pt x="625" y="851"/>
                  </a:moveTo>
                  <a:lnTo>
                    <a:pt x="86" y="851"/>
                  </a:lnTo>
                  <a:lnTo>
                    <a:pt x="86" y="851"/>
                  </a:lnTo>
                  <a:lnTo>
                    <a:pt x="80" y="850"/>
                  </a:lnTo>
                  <a:lnTo>
                    <a:pt x="75" y="849"/>
                  </a:lnTo>
                  <a:lnTo>
                    <a:pt x="70" y="846"/>
                  </a:lnTo>
                  <a:lnTo>
                    <a:pt x="66" y="843"/>
                  </a:lnTo>
                  <a:lnTo>
                    <a:pt x="62" y="839"/>
                  </a:lnTo>
                  <a:lnTo>
                    <a:pt x="60" y="834"/>
                  </a:lnTo>
                  <a:lnTo>
                    <a:pt x="58" y="829"/>
                  </a:lnTo>
                  <a:lnTo>
                    <a:pt x="58" y="823"/>
                  </a:lnTo>
                  <a:lnTo>
                    <a:pt x="58" y="823"/>
                  </a:lnTo>
                  <a:lnTo>
                    <a:pt x="58" y="816"/>
                  </a:lnTo>
                  <a:lnTo>
                    <a:pt x="60" y="811"/>
                  </a:lnTo>
                  <a:lnTo>
                    <a:pt x="62" y="806"/>
                  </a:lnTo>
                  <a:lnTo>
                    <a:pt x="66" y="802"/>
                  </a:lnTo>
                  <a:lnTo>
                    <a:pt x="70" y="799"/>
                  </a:lnTo>
                  <a:lnTo>
                    <a:pt x="75" y="796"/>
                  </a:lnTo>
                  <a:lnTo>
                    <a:pt x="80" y="794"/>
                  </a:lnTo>
                  <a:lnTo>
                    <a:pt x="86" y="794"/>
                  </a:lnTo>
                  <a:lnTo>
                    <a:pt x="596" y="794"/>
                  </a:lnTo>
                  <a:lnTo>
                    <a:pt x="596" y="57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24" y="57"/>
                  </a:lnTo>
                  <a:lnTo>
                    <a:pt x="19" y="55"/>
                  </a:lnTo>
                  <a:lnTo>
                    <a:pt x="13" y="53"/>
                  </a:lnTo>
                  <a:lnTo>
                    <a:pt x="9" y="49"/>
                  </a:lnTo>
                  <a:lnTo>
                    <a:pt x="5" y="45"/>
                  </a:lnTo>
                  <a:lnTo>
                    <a:pt x="3" y="40"/>
                  </a:lnTo>
                  <a:lnTo>
                    <a:pt x="1" y="35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1" y="24"/>
                  </a:lnTo>
                  <a:lnTo>
                    <a:pt x="3" y="18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3" y="6"/>
                  </a:lnTo>
                  <a:lnTo>
                    <a:pt x="19" y="2"/>
                  </a:lnTo>
                  <a:lnTo>
                    <a:pt x="24" y="1"/>
                  </a:lnTo>
                  <a:lnTo>
                    <a:pt x="29" y="0"/>
                  </a:lnTo>
                  <a:lnTo>
                    <a:pt x="625" y="0"/>
                  </a:lnTo>
                  <a:lnTo>
                    <a:pt x="625" y="0"/>
                  </a:lnTo>
                  <a:lnTo>
                    <a:pt x="630" y="1"/>
                  </a:lnTo>
                  <a:lnTo>
                    <a:pt x="636" y="2"/>
                  </a:lnTo>
                  <a:lnTo>
                    <a:pt x="640" y="6"/>
                  </a:lnTo>
                  <a:lnTo>
                    <a:pt x="645" y="9"/>
                  </a:lnTo>
                  <a:lnTo>
                    <a:pt x="648" y="14"/>
                  </a:lnTo>
                  <a:lnTo>
                    <a:pt x="651" y="18"/>
                  </a:lnTo>
                  <a:lnTo>
                    <a:pt x="652" y="24"/>
                  </a:lnTo>
                  <a:lnTo>
                    <a:pt x="653" y="29"/>
                  </a:lnTo>
                  <a:lnTo>
                    <a:pt x="653" y="823"/>
                  </a:lnTo>
                  <a:lnTo>
                    <a:pt x="653" y="823"/>
                  </a:lnTo>
                  <a:lnTo>
                    <a:pt x="652" y="829"/>
                  </a:lnTo>
                  <a:lnTo>
                    <a:pt x="651" y="834"/>
                  </a:lnTo>
                  <a:lnTo>
                    <a:pt x="648" y="839"/>
                  </a:lnTo>
                  <a:lnTo>
                    <a:pt x="645" y="843"/>
                  </a:lnTo>
                  <a:lnTo>
                    <a:pt x="640" y="846"/>
                  </a:lnTo>
                  <a:lnTo>
                    <a:pt x="636" y="849"/>
                  </a:lnTo>
                  <a:lnTo>
                    <a:pt x="630" y="850"/>
                  </a:lnTo>
                  <a:lnTo>
                    <a:pt x="625" y="851"/>
                  </a:lnTo>
                  <a:lnTo>
                    <a:pt x="625" y="8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8" name="Freeform 231">
              <a:extLst>
                <a:ext uri="{FF2B5EF4-FFF2-40B4-BE49-F238E27FC236}">
                  <a16:creationId xmlns:a16="http://schemas.microsoft.com/office/drawing/2014/main" id="{14068FE0-58B8-4132-BF6E-D6869CAF43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0088" y="4389438"/>
              <a:ext cx="92075" cy="119063"/>
            </a:xfrm>
            <a:custGeom>
              <a:avLst/>
              <a:gdLst>
                <a:gd name="T0" fmla="*/ 324 w 352"/>
                <a:gd name="T1" fmla="*/ 450 h 450"/>
                <a:gd name="T2" fmla="*/ 315 w 352"/>
                <a:gd name="T3" fmla="*/ 449 h 450"/>
                <a:gd name="T4" fmla="*/ 308 w 352"/>
                <a:gd name="T5" fmla="*/ 446 h 450"/>
                <a:gd name="T6" fmla="*/ 302 w 352"/>
                <a:gd name="T7" fmla="*/ 439 h 450"/>
                <a:gd name="T8" fmla="*/ 297 w 352"/>
                <a:gd name="T9" fmla="*/ 431 h 450"/>
                <a:gd name="T10" fmla="*/ 55 w 352"/>
                <a:gd name="T11" fmla="*/ 430 h 450"/>
                <a:gd name="T12" fmla="*/ 52 w 352"/>
                <a:gd name="T13" fmla="*/ 435 h 450"/>
                <a:gd name="T14" fmla="*/ 45 w 352"/>
                <a:gd name="T15" fmla="*/ 444 h 450"/>
                <a:gd name="T16" fmla="*/ 35 w 352"/>
                <a:gd name="T17" fmla="*/ 448 h 450"/>
                <a:gd name="T18" fmla="*/ 24 w 352"/>
                <a:gd name="T19" fmla="*/ 449 h 450"/>
                <a:gd name="T20" fmla="*/ 19 w 352"/>
                <a:gd name="T21" fmla="*/ 447 h 450"/>
                <a:gd name="T22" fmla="*/ 9 w 352"/>
                <a:gd name="T23" fmla="*/ 441 h 450"/>
                <a:gd name="T24" fmla="*/ 3 w 352"/>
                <a:gd name="T25" fmla="*/ 431 h 450"/>
                <a:gd name="T26" fmla="*/ 0 w 352"/>
                <a:gd name="T27" fmla="*/ 421 h 450"/>
                <a:gd name="T28" fmla="*/ 2 w 352"/>
                <a:gd name="T29" fmla="*/ 410 h 450"/>
                <a:gd name="T30" fmla="*/ 150 w 352"/>
                <a:gd name="T31" fmla="*/ 18 h 450"/>
                <a:gd name="T32" fmla="*/ 154 w 352"/>
                <a:gd name="T33" fmla="*/ 11 h 450"/>
                <a:gd name="T34" fmla="*/ 160 w 352"/>
                <a:gd name="T35" fmla="*/ 5 h 450"/>
                <a:gd name="T36" fmla="*/ 167 w 352"/>
                <a:gd name="T37" fmla="*/ 2 h 450"/>
                <a:gd name="T38" fmla="*/ 176 w 352"/>
                <a:gd name="T39" fmla="*/ 0 h 450"/>
                <a:gd name="T40" fmla="*/ 176 w 352"/>
                <a:gd name="T41" fmla="*/ 0 h 450"/>
                <a:gd name="T42" fmla="*/ 180 w 352"/>
                <a:gd name="T43" fmla="*/ 1 h 450"/>
                <a:gd name="T44" fmla="*/ 189 w 352"/>
                <a:gd name="T45" fmla="*/ 3 h 450"/>
                <a:gd name="T46" fmla="*/ 196 w 352"/>
                <a:gd name="T47" fmla="*/ 8 h 450"/>
                <a:gd name="T48" fmla="*/ 201 w 352"/>
                <a:gd name="T49" fmla="*/ 15 h 450"/>
                <a:gd name="T50" fmla="*/ 350 w 352"/>
                <a:gd name="T51" fmla="*/ 412 h 450"/>
                <a:gd name="T52" fmla="*/ 351 w 352"/>
                <a:gd name="T53" fmla="*/ 417 h 450"/>
                <a:gd name="T54" fmla="*/ 351 w 352"/>
                <a:gd name="T55" fmla="*/ 428 h 450"/>
                <a:gd name="T56" fmla="*/ 346 w 352"/>
                <a:gd name="T57" fmla="*/ 438 h 450"/>
                <a:gd name="T58" fmla="*/ 338 w 352"/>
                <a:gd name="T59" fmla="*/ 446 h 450"/>
                <a:gd name="T60" fmla="*/ 333 w 352"/>
                <a:gd name="T61" fmla="*/ 449 h 450"/>
                <a:gd name="T62" fmla="*/ 324 w 352"/>
                <a:gd name="T63" fmla="*/ 45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2" h="450">
                  <a:moveTo>
                    <a:pt x="324" y="450"/>
                  </a:moveTo>
                  <a:lnTo>
                    <a:pt x="324" y="450"/>
                  </a:lnTo>
                  <a:lnTo>
                    <a:pt x="319" y="450"/>
                  </a:lnTo>
                  <a:lnTo>
                    <a:pt x="315" y="449"/>
                  </a:lnTo>
                  <a:lnTo>
                    <a:pt x="311" y="448"/>
                  </a:lnTo>
                  <a:lnTo>
                    <a:pt x="308" y="446"/>
                  </a:lnTo>
                  <a:lnTo>
                    <a:pt x="304" y="443"/>
                  </a:lnTo>
                  <a:lnTo>
                    <a:pt x="302" y="439"/>
                  </a:lnTo>
                  <a:lnTo>
                    <a:pt x="299" y="435"/>
                  </a:lnTo>
                  <a:lnTo>
                    <a:pt x="297" y="431"/>
                  </a:lnTo>
                  <a:lnTo>
                    <a:pt x="176" y="109"/>
                  </a:lnTo>
                  <a:lnTo>
                    <a:pt x="55" y="430"/>
                  </a:lnTo>
                  <a:lnTo>
                    <a:pt x="55" y="430"/>
                  </a:lnTo>
                  <a:lnTo>
                    <a:pt x="52" y="435"/>
                  </a:lnTo>
                  <a:lnTo>
                    <a:pt x="49" y="439"/>
                  </a:lnTo>
                  <a:lnTo>
                    <a:pt x="45" y="444"/>
                  </a:lnTo>
                  <a:lnTo>
                    <a:pt x="40" y="446"/>
                  </a:lnTo>
                  <a:lnTo>
                    <a:pt x="35" y="448"/>
                  </a:lnTo>
                  <a:lnTo>
                    <a:pt x="30" y="449"/>
                  </a:lnTo>
                  <a:lnTo>
                    <a:pt x="24" y="449"/>
                  </a:lnTo>
                  <a:lnTo>
                    <a:pt x="19" y="447"/>
                  </a:lnTo>
                  <a:lnTo>
                    <a:pt x="19" y="447"/>
                  </a:lnTo>
                  <a:lnTo>
                    <a:pt x="13" y="445"/>
                  </a:lnTo>
                  <a:lnTo>
                    <a:pt x="9" y="441"/>
                  </a:lnTo>
                  <a:lnTo>
                    <a:pt x="6" y="436"/>
                  </a:lnTo>
                  <a:lnTo>
                    <a:pt x="3" y="431"/>
                  </a:lnTo>
                  <a:lnTo>
                    <a:pt x="1" y="426"/>
                  </a:lnTo>
                  <a:lnTo>
                    <a:pt x="0" y="421"/>
                  </a:lnTo>
                  <a:lnTo>
                    <a:pt x="1" y="415"/>
                  </a:lnTo>
                  <a:lnTo>
                    <a:pt x="2" y="410"/>
                  </a:lnTo>
                  <a:lnTo>
                    <a:pt x="150" y="18"/>
                  </a:lnTo>
                  <a:lnTo>
                    <a:pt x="150" y="18"/>
                  </a:lnTo>
                  <a:lnTo>
                    <a:pt x="151" y="14"/>
                  </a:lnTo>
                  <a:lnTo>
                    <a:pt x="154" y="11"/>
                  </a:lnTo>
                  <a:lnTo>
                    <a:pt x="157" y="8"/>
                  </a:lnTo>
                  <a:lnTo>
                    <a:pt x="160" y="5"/>
                  </a:lnTo>
                  <a:lnTo>
                    <a:pt x="164" y="3"/>
                  </a:lnTo>
                  <a:lnTo>
                    <a:pt x="167" y="2"/>
                  </a:lnTo>
                  <a:lnTo>
                    <a:pt x="172" y="1"/>
                  </a:lnTo>
                  <a:lnTo>
                    <a:pt x="176" y="0"/>
                  </a:lnTo>
                  <a:lnTo>
                    <a:pt x="176" y="0"/>
                  </a:lnTo>
                  <a:lnTo>
                    <a:pt x="176" y="0"/>
                  </a:lnTo>
                  <a:lnTo>
                    <a:pt x="176" y="0"/>
                  </a:lnTo>
                  <a:lnTo>
                    <a:pt x="180" y="1"/>
                  </a:lnTo>
                  <a:lnTo>
                    <a:pt x="185" y="2"/>
                  </a:lnTo>
                  <a:lnTo>
                    <a:pt x="189" y="3"/>
                  </a:lnTo>
                  <a:lnTo>
                    <a:pt x="193" y="5"/>
                  </a:lnTo>
                  <a:lnTo>
                    <a:pt x="196" y="8"/>
                  </a:lnTo>
                  <a:lnTo>
                    <a:pt x="199" y="11"/>
                  </a:lnTo>
                  <a:lnTo>
                    <a:pt x="201" y="15"/>
                  </a:lnTo>
                  <a:lnTo>
                    <a:pt x="203" y="18"/>
                  </a:lnTo>
                  <a:lnTo>
                    <a:pt x="350" y="412"/>
                  </a:lnTo>
                  <a:lnTo>
                    <a:pt x="350" y="412"/>
                  </a:lnTo>
                  <a:lnTo>
                    <a:pt x="351" y="417"/>
                  </a:lnTo>
                  <a:lnTo>
                    <a:pt x="352" y="423"/>
                  </a:lnTo>
                  <a:lnTo>
                    <a:pt x="351" y="428"/>
                  </a:lnTo>
                  <a:lnTo>
                    <a:pt x="349" y="433"/>
                  </a:lnTo>
                  <a:lnTo>
                    <a:pt x="346" y="438"/>
                  </a:lnTo>
                  <a:lnTo>
                    <a:pt x="343" y="443"/>
                  </a:lnTo>
                  <a:lnTo>
                    <a:pt x="338" y="446"/>
                  </a:lnTo>
                  <a:lnTo>
                    <a:pt x="333" y="449"/>
                  </a:lnTo>
                  <a:lnTo>
                    <a:pt x="333" y="449"/>
                  </a:lnTo>
                  <a:lnTo>
                    <a:pt x="328" y="450"/>
                  </a:lnTo>
                  <a:lnTo>
                    <a:pt x="324" y="450"/>
                  </a:lnTo>
                  <a:lnTo>
                    <a:pt x="324" y="4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69" name="Rectangle 232">
              <a:extLst>
                <a:ext uri="{FF2B5EF4-FFF2-40B4-BE49-F238E27FC236}">
                  <a16:creationId xmlns:a16="http://schemas.microsoft.com/office/drawing/2014/main" id="{4755621E-15FD-4083-BF11-E32FE866B3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9138" y="4464051"/>
              <a:ext cx="53975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5704052A-11E3-469B-9D55-67A3E31A4DFB}"/>
              </a:ext>
            </a:extLst>
          </p:cNvPr>
          <p:cNvGrpSpPr/>
          <p:nvPr/>
        </p:nvGrpSpPr>
        <p:grpSpPr>
          <a:xfrm>
            <a:off x="7247870" y="3850149"/>
            <a:ext cx="359558" cy="398142"/>
            <a:chOff x="6291263" y="5048251"/>
            <a:chExt cx="325438" cy="360363"/>
          </a:xfrm>
          <a:solidFill>
            <a:schemeClr val="bg1"/>
          </a:solidFill>
        </p:grpSpPr>
        <p:sp>
          <p:nvSpPr>
            <p:cNvPr id="171" name="Freeform 344">
              <a:extLst>
                <a:ext uri="{FF2B5EF4-FFF2-40B4-BE49-F238E27FC236}">
                  <a16:creationId xmlns:a16="http://schemas.microsoft.com/office/drawing/2014/main" id="{675822D5-8594-40E6-9824-E7485A56D3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91263" y="5048251"/>
              <a:ext cx="325438" cy="360363"/>
            </a:xfrm>
            <a:custGeom>
              <a:avLst/>
              <a:gdLst>
                <a:gd name="T0" fmla="*/ 239 w 1231"/>
                <a:gd name="T1" fmla="*/ 1355 h 1360"/>
                <a:gd name="T2" fmla="*/ 226 w 1231"/>
                <a:gd name="T3" fmla="*/ 1021 h 1360"/>
                <a:gd name="T4" fmla="*/ 107 w 1231"/>
                <a:gd name="T5" fmla="*/ 916 h 1360"/>
                <a:gd name="T6" fmla="*/ 22 w 1231"/>
                <a:gd name="T7" fmla="*/ 746 h 1360"/>
                <a:gd name="T8" fmla="*/ 0 w 1231"/>
                <a:gd name="T9" fmla="*/ 570 h 1360"/>
                <a:gd name="T10" fmla="*/ 25 w 1231"/>
                <a:gd name="T11" fmla="*/ 399 h 1360"/>
                <a:gd name="T12" fmla="*/ 96 w 1231"/>
                <a:gd name="T13" fmla="*/ 249 h 1360"/>
                <a:gd name="T14" fmla="*/ 204 w 1231"/>
                <a:gd name="T15" fmla="*/ 128 h 1360"/>
                <a:gd name="T16" fmla="*/ 344 w 1231"/>
                <a:gd name="T17" fmla="*/ 44 h 1360"/>
                <a:gd name="T18" fmla="*/ 508 w 1231"/>
                <a:gd name="T19" fmla="*/ 3 h 1360"/>
                <a:gd name="T20" fmla="*/ 641 w 1231"/>
                <a:gd name="T21" fmla="*/ 5 h 1360"/>
                <a:gd name="T22" fmla="*/ 788 w 1231"/>
                <a:gd name="T23" fmla="*/ 41 h 1360"/>
                <a:gd name="T24" fmla="*/ 918 w 1231"/>
                <a:gd name="T25" fmla="*/ 111 h 1360"/>
                <a:gd name="T26" fmla="*/ 1023 w 1231"/>
                <a:gd name="T27" fmla="*/ 214 h 1360"/>
                <a:gd name="T28" fmla="*/ 1090 w 1231"/>
                <a:gd name="T29" fmla="*/ 345 h 1360"/>
                <a:gd name="T30" fmla="*/ 1109 w 1231"/>
                <a:gd name="T31" fmla="*/ 476 h 1360"/>
                <a:gd name="T32" fmla="*/ 1149 w 1231"/>
                <a:gd name="T33" fmla="*/ 558 h 1360"/>
                <a:gd name="T34" fmla="*/ 1225 w 1231"/>
                <a:gd name="T35" fmla="*/ 721 h 1360"/>
                <a:gd name="T36" fmla="*/ 1230 w 1231"/>
                <a:gd name="T37" fmla="*/ 778 h 1360"/>
                <a:gd name="T38" fmla="*/ 1219 w 1231"/>
                <a:gd name="T39" fmla="*/ 821 h 1360"/>
                <a:gd name="T40" fmla="*/ 1180 w 1231"/>
                <a:gd name="T41" fmla="*/ 848 h 1360"/>
                <a:gd name="T42" fmla="*/ 1107 w 1231"/>
                <a:gd name="T43" fmla="*/ 851 h 1360"/>
                <a:gd name="T44" fmla="*/ 1091 w 1231"/>
                <a:gd name="T45" fmla="*/ 1023 h 1360"/>
                <a:gd name="T46" fmla="*/ 1052 w 1231"/>
                <a:gd name="T47" fmla="*/ 1108 h 1360"/>
                <a:gd name="T48" fmla="*/ 1006 w 1231"/>
                <a:gd name="T49" fmla="*/ 1140 h 1360"/>
                <a:gd name="T50" fmla="*/ 886 w 1231"/>
                <a:gd name="T51" fmla="*/ 1162 h 1360"/>
                <a:gd name="T52" fmla="*/ 845 w 1231"/>
                <a:gd name="T53" fmla="*/ 1348 h 1360"/>
                <a:gd name="T54" fmla="*/ 822 w 1231"/>
                <a:gd name="T55" fmla="*/ 1360 h 1360"/>
                <a:gd name="T56" fmla="*/ 796 w 1231"/>
                <a:gd name="T57" fmla="*/ 1124 h 1360"/>
                <a:gd name="T58" fmla="*/ 815 w 1231"/>
                <a:gd name="T59" fmla="*/ 1107 h 1360"/>
                <a:gd name="T60" fmla="*/ 948 w 1231"/>
                <a:gd name="T61" fmla="*/ 1098 h 1360"/>
                <a:gd name="T62" fmla="*/ 1007 w 1231"/>
                <a:gd name="T63" fmla="*/ 1072 h 1360"/>
                <a:gd name="T64" fmla="*/ 1031 w 1231"/>
                <a:gd name="T65" fmla="*/ 1029 h 1360"/>
                <a:gd name="T66" fmla="*/ 1050 w 1231"/>
                <a:gd name="T67" fmla="*/ 856 h 1360"/>
                <a:gd name="T68" fmla="*/ 1058 w 1231"/>
                <a:gd name="T69" fmla="*/ 802 h 1360"/>
                <a:gd name="T70" fmla="*/ 1079 w 1231"/>
                <a:gd name="T71" fmla="*/ 793 h 1360"/>
                <a:gd name="T72" fmla="*/ 1168 w 1231"/>
                <a:gd name="T73" fmla="*/ 792 h 1360"/>
                <a:gd name="T74" fmla="*/ 1173 w 1231"/>
                <a:gd name="T75" fmla="*/ 767 h 1360"/>
                <a:gd name="T76" fmla="*/ 1160 w 1231"/>
                <a:gd name="T77" fmla="*/ 705 h 1360"/>
                <a:gd name="T78" fmla="*/ 1079 w 1231"/>
                <a:gd name="T79" fmla="*/ 550 h 1360"/>
                <a:gd name="T80" fmla="*/ 1052 w 1231"/>
                <a:gd name="T81" fmla="*/ 476 h 1360"/>
                <a:gd name="T82" fmla="*/ 1028 w 1231"/>
                <a:gd name="T83" fmla="*/ 340 h 1360"/>
                <a:gd name="T84" fmla="*/ 961 w 1231"/>
                <a:gd name="T85" fmla="*/ 228 h 1360"/>
                <a:gd name="T86" fmla="*/ 863 w 1231"/>
                <a:gd name="T87" fmla="*/ 142 h 1360"/>
                <a:gd name="T88" fmla="*/ 743 w 1231"/>
                <a:gd name="T89" fmla="*/ 85 h 1360"/>
                <a:gd name="T90" fmla="*/ 611 w 1231"/>
                <a:gd name="T91" fmla="*/ 58 h 1360"/>
                <a:gd name="T92" fmla="*/ 488 w 1231"/>
                <a:gd name="T93" fmla="*/ 62 h 1360"/>
                <a:gd name="T94" fmla="*/ 343 w 1231"/>
                <a:gd name="T95" fmla="*/ 107 h 1360"/>
                <a:gd name="T96" fmla="*/ 222 w 1231"/>
                <a:gd name="T97" fmla="*/ 188 h 1360"/>
                <a:gd name="T98" fmla="*/ 129 w 1231"/>
                <a:gd name="T99" fmla="*/ 302 h 1360"/>
                <a:gd name="T100" fmla="*/ 72 w 1231"/>
                <a:gd name="T101" fmla="*/ 440 h 1360"/>
                <a:gd name="T102" fmla="*/ 56 w 1231"/>
                <a:gd name="T103" fmla="*/ 570 h 1360"/>
                <a:gd name="T104" fmla="*/ 87 w 1231"/>
                <a:gd name="T105" fmla="*/ 761 h 1360"/>
                <a:gd name="T106" fmla="*/ 177 w 1231"/>
                <a:gd name="T107" fmla="*/ 908 h 1360"/>
                <a:gd name="T108" fmla="*/ 275 w 1231"/>
                <a:gd name="T109" fmla="*/ 985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1" h="1360">
                  <a:moveTo>
                    <a:pt x="822" y="1360"/>
                  </a:moveTo>
                  <a:lnTo>
                    <a:pt x="254" y="1360"/>
                  </a:lnTo>
                  <a:lnTo>
                    <a:pt x="254" y="1360"/>
                  </a:lnTo>
                  <a:lnTo>
                    <a:pt x="249" y="1359"/>
                  </a:lnTo>
                  <a:lnTo>
                    <a:pt x="244" y="1358"/>
                  </a:lnTo>
                  <a:lnTo>
                    <a:pt x="239" y="1355"/>
                  </a:lnTo>
                  <a:lnTo>
                    <a:pt x="235" y="1352"/>
                  </a:lnTo>
                  <a:lnTo>
                    <a:pt x="231" y="1348"/>
                  </a:lnTo>
                  <a:lnTo>
                    <a:pt x="229" y="1343"/>
                  </a:lnTo>
                  <a:lnTo>
                    <a:pt x="227" y="1338"/>
                  </a:lnTo>
                  <a:lnTo>
                    <a:pt x="226" y="1332"/>
                  </a:lnTo>
                  <a:lnTo>
                    <a:pt x="226" y="1021"/>
                  </a:lnTo>
                  <a:lnTo>
                    <a:pt x="226" y="1021"/>
                  </a:lnTo>
                  <a:lnTo>
                    <a:pt x="199" y="1002"/>
                  </a:lnTo>
                  <a:lnTo>
                    <a:pt x="173" y="982"/>
                  </a:lnTo>
                  <a:lnTo>
                    <a:pt x="149" y="961"/>
                  </a:lnTo>
                  <a:lnTo>
                    <a:pt x="127" y="939"/>
                  </a:lnTo>
                  <a:lnTo>
                    <a:pt x="107" y="916"/>
                  </a:lnTo>
                  <a:lnTo>
                    <a:pt x="89" y="890"/>
                  </a:lnTo>
                  <a:lnTo>
                    <a:pt x="71" y="864"/>
                  </a:lnTo>
                  <a:lnTo>
                    <a:pt x="56" y="836"/>
                  </a:lnTo>
                  <a:lnTo>
                    <a:pt x="43" y="808"/>
                  </a:lnTo>
                  <a:lnTo>
                    <a:pt x="32" y="777"/>
                  </a:lnTo>
                  <a:lnTo>
                    <a:pt x="22" y="746"/>
                  </a:lnTo>
                  <a:lnTo>
                    <a:pt x="14" y="714"/>
                  </a:lnTo>
                  <a:lnTo>
                    <a:pt x="8" y="679"/>
                  </a:lnTo>
                  <a:lnTo>
                    <a:pt x="3" y="644"/>
                  </a:lnTo>
                  <a:lnTo>
                    <a:pt x="1" y="608"/>
                  </a:lnTo>
                  <a:lnTo>
                    <a:pt x="0" y="570"/>
                  </a:lnTo>
                  <a:lnTo>
                    <a:pt x="0" y="570"/>
                  </a:lnTo>
                  <a:lnTo>
                    <a:pt x="1" y="540"/>
                  </a:lnTo>
                  <a:lnTo>
                    <a:pt x="3" y="511"/>
                  </a:lnTo>
                  <a:lnTo>
                    <a:pt x="6" y="482"/>
                  </a:lnTo>
                  <a:lnTo>
                    <a:pt x="11" y="454"/>
                  </a:lnTo>
                  <a:lnTo>
                    <a:pt x="17" y="426"/>
                  </a:lnTo>
                  <a:lnTo>
                    <a:pt x="25" y="399"/>
                  </a:lnTo>
                  <a:lnTo>
                    <a:pt x="33" y="372"/>
                  </a:lnTo>
                  <a:lnTo>
                    <a:pt x="43" y="346"/>
                  </a:lnTo>
                  <a:lnTo>
                    <a:pt x="54" y="321"/>
                  </a:lnTo>
                  <a:lnTo>
                    <a:pt x="67" y="296"/>
                  </a:lnTo>
                  <a:lnTo>
                    <a:pt x="81" y="272"/>
                  </a:lnTo>
                  <a:lnTo>
                    <a:pt x="96" y="249"/>
                  </a:lnTo>
                  <a:lnTo>
                    <a:pt x="111" y="227"/>
                  </a:lnTo>
                  <a:lnTo>
                    <a:pt x="128" y="206"/>
                  </a:lnTo>
                  <a:lnTo>
                    <a:pt x="145" y="184"/>
                  </a:lnTo>
                  <a:lnTo>
                    <a:pt x="164" y="165"/>
                  </a:lnTo>
                  <a:lnTo>
                    <a:pt x="184" y="146"/>
                  </a:lnTo>
                  <a:lnTo>
                    <a:pt x="204" y="128"/>
                  </a:lnTo>
                  <a:lnTo>
                    <a:pt x="225" y="112"/>
                  </a:lnTo>
                  <a:lnTo>
                    <a:pt x="247" y="96"/>
                  </a:lnTo>
                  <a:lnTo>
                    <a:pt x="270" y="81"/>
                  </a:lnTo>
                  <a:lnTo>
                    <a:pt x="295" y="67"/>
                  </a:lnTo>
                  <a:lnTo>
                    <a:pt x="319" y="55"/>
                  </a:lnTo>
                  <a:lnTo>
                    <a:pt x="344" y="44"/>
                  </a:lnTo>
                  <a:lnTo>
                    <a:pt x="369" y="34"/>
                  </a:lnTo>
                  <a:lnTo>
                    <a:pt x="397" y="25"/>
                  </a:lnTo>
                  <a:lnTo>
                    <a:pt x="423" y="18"/>
                  </a:lnTo>
                  <a:lnTo>
                    <a:pt x="451" y="11"/>
                  </a:lnTo>
                  <a:lnTo>
                    <a:pt x="480" y="6"/>
                  </a:lnTo>
                  <a:lnTo>
                    <a:pt x="508" y="3"/>
                  </a:lnTo>
                  <a:lnTo>
                    <a:pt x="537" y="1"/>
                  </a:lnTo>
                  <a:lnTo>
                    <a:pt x="566" y="0"/>
                  </a:lnTo>
                  <a:lnTo>
                    <a:pt x="566" y="0"/>
                  </a:lnTo>
                  <a:lnTo>
                    <a:pt x="592" y="1"/>
                  </a:lnTo>
                  <a:lnTo>
                    <a:pt x="617" y="2"/>
                  </a:lnTo>
                  <a:lnTo>
                    <a:pt x="641" y="5"/>
                  </a:lnTo>
                  <a:lnTo>
                    <a:pt x="666" y="8"/>
                  </a:lnTo>
                  <a:lnTo>
                    <a:pt x="691" y="13"/>
                  </a:lnTo>
                  <a:lnTo>
                    <a:pt x="716" y="18"/>
                  </a:lnTo>
                  <a:lnTo>
                    <a:pt x="740" y="25"/>
                  </a:lnTo>
                  <a:lnTo>
                    <a:pt x="763" y="32"/>
                  </a:lnTo>
                  <a:lnTo>
                    <a:pt x="788" y="41"/>
                  </a:lnTo>
                  <a:lnTo>
                    <a:pt x="811" y="50"/>
                  </a:lnTo>
                  <a:lnTo>
                    <a:pt x="833" y="60"/>
                  </a:lnTo>
                  <a:lnTo>
                    <a:pt x="855" y="71"/>
                  </a:lnTo>
                  <a:lnTo>
                    <a:pt x="876" y="84"/>
                  </a:lnTo>
                  <a:lnTo>
                    <a:pt x="898" y="98"/>
                  </a:lnTo>
                  <a:lnTo>
                    <a:pt x="918" y="111"/>
                  </a:lnTo>
                  <a:lnTo>
                    <a:pt x="937" y="126"/>
                  </a:lnTo>
                  <a:lnTo>
                    <a:pt x="956" y="142"/>
                  </a:lnTo>
                  <a:lnTo>
                    <a:pt x="974" y="158"/>
                  </a:lnTo>
                  <a:lnTo>
                    <a:pt x="992" y="176"/>
                  </a:lnTo>
                  <a:lnTo>
                    <a:pt x="1008" y="195"/>
                  </a:lnTo>
                  <a:lnTo>
                    <a:pt x="1023" y="214"/>
                  </a:lnTo>
                  <a:lnTo>
                    <a:pt x="1037" y="233"/>
                  </a:lnTo>
                  <a:lnTo>
                    <a:pt x="1049" y="254"/>
                  </a:lnTo>
                  <a:lnTo>
                    <a:pt x="1061" y="275"/>
                  </a:lnTo>
                  <a:lnTo>
                    <a:pt x="1072" y="299"/>
                  </a:lnTo>
                  <a:lnTo>
                    <a:pt x="1081" y="322"/>
                  </a:lnTo>
                  <a:lnTo>
                    <a:pt x="1090" y="345"/>
                  </a:lnTo>
                  <a:lnTo>
                    <a:pt x="1097" y="370"/>
                  </a:lnTo>
                  <a:lnTo>
                    <a:pt x="1102" y="396"/>
                  </a:lnTo>
                  <a:lnTo>
                    <a:pt x="1106" y="422"/>
                  </a:lnTo>
                  <a:lnTo>
                    <a:pt x="1108" y="448"/>
                  </a:lnTo>
                  <a:lnTo>
                    <a:pt x="1109" y="476"/>
                  </a:lnTo>
                  <a:lnTo>
                    <a:pt x="1109" y="476"/>
                  </a:lnTo>
                  <a:lnTo>
                    <a:pt x="1110" y="481"/>
                  </a:lnTo>
                  <a:lnTo>
                    <a:pt x="1113" y="489"/>
                  </a:lnTo>
                  <a:lnTo>
                    <a:pt x="1123" y="511"/>
                  </a:lnTo>
                  <a:lnTo>
                    <a:pt x="1136" y="535"/>
                  </a:lnTo>
                  <a:lnTo>
                    <a:pt x="1149" y="558"/>
                  </a:lnTo>
                  <a:lnTo>
                    <a:pt x="1149" y="558"/>
                  </a:lnTo>
                  <a:lnTo>
                    <a:pt x="1179" y="612"/>
                  </a:lnTo>
                  <a:lnTo>
                    <a:pt x="1194" y="640"/>
                  </a:lnTo>
                  <a:lnTo>
                    <a:pt x="1207" y="667"/>
                  </a:lnTo>
                  <a:lnTo>
                    <a:pt x="1217" y="694"/>
                  </a:lnTo>
                  <a:lnTo>
                    <a:pt x="1222" y="708"/>
                  </a:lnTo>
                  <a:lnTo>
                    <a:pt x="1225" y="721"/>
                  </a:lnTo>
                  <a:lnTo>
                    <a:pt x="1228" y="734"/>
                  </a:lnTo>
                  <a:lnTo>
                    <a:pt x="1230" y="746"/>
                  </a:lnTo>
                  <a:lnTo>
                    <a:pt x="1231" y="759"/>
                  </a:lnTo>
                  <a:lnTo>
                    <a:pt x="1230" y="771"/>
                  </a:lnTo>
                  <a:lnTo>
                    <a:pt x="1230" y="778"/>
                  </a:lnTo>
                  <a:lnTo>
                    <a:pt x="1230" y="778"/>
                  </a:lnTo>
                  <a:lnTo>
                    <a:pt x="1230" y="788"/>
                  </a:lnTo>
                  <a:lnTo>
                    <a:pt x="1229" y="798"/>
                  </a:lnTo>
                  <a:lnTo>
                    <a:pt x="1225" y="810"/>
                  </a:lnTo>
                  <a:lnTo>
                    <a:pt x="1223" y="815"/>
                  </a:lnTo>
                  <a:lnTo>
                    <a:pt x="1219" y="821"/>
                  </a:lnTo>
                  <a:lnTo>
                    <a:pt x="1219" y="821"/>
                  </a:lnTo>
                  <a:lnTo>
                    <a:pt x="1214" y="827"/>
                  </a:lnTo>
                  <a:lnTo>
                    <a:pt x="1209" y="833"/>
                  </a:lnTo>
                  <a:lnTo>
                    <a:pt x="1203" y="838"/>
                  </a:lnTo>
                  <a:lnTo>
                    <a:pt x="1196" y="842"/>
                  </a:lnTo>
                  <a:lnTo>
                    <a:pt x="1188" y="845"/>
                  </a:lnTo>
                  <a:lnTo>
                    <a:pt x="1180" y="848"/>
                  </a:lnTo>
                  <a:lnTo>
                    <a:pt x="1172" y="849"/>
                  </a:lnTo>
                  <a:lnTo>
                    <a:pt x="1164" y="850"/>
                  </a:lnTo>
                  <a:lnTo>
                    <a:pt x="1164" y="850"/>
                  </a:lnTo>
                  <a:lnTo>
                    <a:pt x="1135" y="851"/>
                  </a:lnTo>
                  <a:lnTo>
                    <a:pt x="1107" y="851"/>
                  </a:lnTo>
                  <a:lnTo>
                    <a:pt x="1107" y="851"/>
                  </a:lnTo>
                  <a:lnTo>
                    <a:pt x="1107" y="879"/>
                  </a:lnTo>
                  <a:lnTo>
                    <a:pt x="1105" y="913"/>
                  </a:lnTo>
                  <a:lnTo>
                    <a:pt x="1102" y="949"/>
                  </a:lnTo>
                  <a:lnTo>
                    <a:pt x="1098" y="986"/>
                  </a:lnTo>
                  <a:lnTo>
                    <a:pt x="1095" y="1005"/>
                  </a:lnTo>
                  <a:lnTo>
                    <a:pt x="1091" y="1023"/>
                  </a:lnTo>
                  <a:lnTo>
                    <a:pt x="1085" y="1040"/>
                  </a:lnTo>
                  <a:lnTo>
                    <a:pt x="1080" y="1057"/>
                  </a:lnTo>
                  <a:lnTo>
                    <a:pt x="1075" y="1072"/>
                  </a:lnTo>
                  <a:lnTo>
                    <a:pt x="1068" y="1085"/>
                  </a:lnTo>
                  <a:lnTo>
                    <a:pt x="1061" y="1097"/>
                  </a:lnTo>
                  <a:lnTo>
                    <a:pt x="1052" y="1108"/>
                  </a:lnTo>
                  <a:lnTo>
                    <a:pt x="1052" y="1108"/>
                  </a:lnTo>
                  <a:lnTo>
                    <a:pt x="1044" y="1115"/>
                  </a:lnTo>
                  <a:lnTo>
                    <a:pt x="1035" y="1123"/>
                  </a:lnTo>
                  <a:lnTo>
                    <a:pt x="1026" y="1129"/>
                  </a:lnTo>
                  <a:lnTo>
                    <a:pt x="1016" y="1134"/>
                  </a:lnTo>
                  <a:lnTo>
                    <a:pt x="1006" y="1140"/>
                  </a:lnTo>
                  <a:lnTo>
                    <a:pt x="996" y="1144"/>
                  </a:lnTo>
                  <a:lnTo>
                    <a:pt x="983" y="1148"/>
                  </a:lnTo>
                  <a:lnTo>
                    <a:pt x="971" y="1151"/>
                  </a:lnTo>
                  <a:lnTo>
                    <a:pt x="946" y="1156"/>
                  </a:lnTo>
                  <a:lnTo>
                    <a:pt x="917" y="1160"/>
                  </a:lnTo>
                  <a:lnTo>
                    <a:pt x="886" y="1162"/>
                  </a:lnTo>
                  <a:lnTo>
                    <a:pt x="850" y="1163"/>
                  </a:lnTo>
                  <a:lnTo>
                    <a:pt x="850" y="1332"/>
                  </a:lnTo>
                  <a:lnTo>
                    <a:pt x="850" y="1332"/>
                  </a:lnTo>
                  <a:lnTo>
                    <a:pt x="849" y="1338"/>
                  </a:lnTo>
                  <a:lnTo>
                    <a:pt x="848" y="1343"/>
                  </a:lnTo>
                  <a:lnTo>
                    <a:pt x="845" y="1348"/>
                  </a:lnTo>
                  <a:lnTo>
                    <a:pt x="842" y="1352"/>
                  </a:lnTo>
                  <a:lnTo>
                    <a:pt x="837" y="1355"/>
                  </a:lnTo>
                  <a:lnTo>
                    <a:pt x="833" y="1358"/>
                  </a:lnTo>
                  <a:lnTo>
                    <a:pt x="827" y="1359"/>
                  </a:lnTo>
                  <a:lnTo>
                    <a:pt x="822" y="1360"/>
                  </a:lnTo>
                  <a:lnTo>
                    <a:pt x="822" y="1360"/>
                  </a:lnTo>
                  <a:close/>
                  <a:moveTo>
                    <a:pt x="284" y="1303"/>
                  </a:moveTo>
                  <a:lnTo>
                    <a:pt x="794" y="1303"/>
                  </a:lnTo>
                  <a:lnTo>
                    <a:pt x="794" y="1135"/>
                  </a:lnTo>
                  <a:lnTo>
                    <a:pt x="794" y="1135"/>
                  </a:lnTo>
                  <a:lnTo>
                    <a:pt x="794" y="1129"/>
                  </a:lnTo>
                  <a:lnTo>
                    <a:pt x="796" y="1124"/>
                  </a:lnTo>
                  <a:lnTo>
                    <a:pt x="798" y="1119"/>
                  </a:lnTo>
                  <a:lnTo>
                    <a:pt x="802" y="1115"/>
                  </a:lnTo>
                  <a:lnTo>
                    <a:pt x="802" y="1115"/>
                  </a:lnTo>
                  <a:lnTo>
                    <a:pt x="806" y="1111"/>
                  </a:lnTo>
                  <a:lnTo>
                    <a:pt x="810" y="1109"/>
                  </a:lnTo>
                  <a:lnTo>
                    <a:pt x="815" y="1107"/>
                  </a:lnTo>
                  <a:lnTo>
                    <a:pt x="822" y="1107"/>
                  </a:lnTo>
                  <a:lnTo>
                    <a:pt x="822" y="1107"/>
                  </a:lnTo>
                  <a:lnTo>
                    <a:pt x="861" y="1105"/>
                  </a:lnTo>
                  <a:lnTo>
                    <a:pt x="895" y="1104"/>
                  </a:lnTo>
                  <a:lnTo>
                    <a:pt x="924" y="1102"/>
                  </a:lnTo>
                  <a:lnTo>
                    <a:pt x="948" y="1098"/>
                  </a:lnTo>
                  <a:lnTo>
                    <a:pt x="968" y="1093"/>
                  </a:lnTo>
                  <a:lnTo>
                    <a:pt x="977" y="1089"/>
                  </a:lnTo>
                  <a:lnTo>
                    <a:pt x="985" y="1086"/>
                  </a:lnTo>
                  <a:lnTo>
                    <a:pt x="994" y="1082"/>
                  </a:lnTo>
                  <a:lnTo>
                    <a:pt x="1000" y="1077"/>
                  </a:lnTo>
                  <a:lnTo>
                    <a:pt x="1007" y="1072"/>
                  </a:lnTo>
                  <a:lnTo>
                    <a:pt x="1013" y="1067"/>
                  </a:lnTo>
                  <a:lnTo>
                    <a:pt x="1013" y="1067"/>
                  </a:lnTo>
                  <a:lnTo>
                    <a:pt x="1018" y="1060"/>
                  </a:lnTo>
                  <a:lnTo>
                    <a:pt x="1023" y="1052"/>
                  </a:lnTo>
                  <a:lnTo>
                    <a:pt x="1027" y="1041"/>
                  </a:lnTo>
                  <a:lnTo>
                    <a:pt x="1031" y="1029"/>
                  </a:lnTo>
                  <a:lnTo>
                    <a:pt x="1034" y="1015"/>
                  </a:lnTo>
                  <a:lnTo>
                    <a:pt x="1038" y="999"/>
                  </a:lnTo>
                  <a:lnTo>
                    <a:pt x="1043" y="965"/>
                  </a:lnTo>
                  <a:lnTo>
                    <a:pt x="1047" y="929"/>
                  </a:lnTo>
                  <a:lnTo>
                    <a:pt x="1049" y="891"/>
                  </a:lnTo>
                  <a:lnTo>
                    <a:pt x="1050" y="856"/>
                  </a:lnTo>
                  <a:lnTo>
                    <a:pt x="1050" y="822"/>
                  </a:lnTo>
                  <a:lnTo>
                    <a:pt x="1050" y="822"/>
                  </a:lnTo>
                  <a:lnTo>
                    <a:pt x="1050" y="817"/>
                  </a:lnTo>
                  <a:lnTo>
                    <a:pt x="1052" y="811"/>
                  </a:lnTo>
                  <a:lnTo>
                    <a:pt x="1055" y="806"/>
                  </a:lnTo>
                  <a:lnTo>
                    <a:pt x="1058" y="802"/>
                  </a:lnTo>
                  <a:lnTo>
                    <a:pt x="1058" y="802"/>
                  </a:lnTo>
                  <a:lnTo>
                    <a:pt x="1063" y="797"/>
                  </a:lnTo>
                  <a:lnTo>
                    <a:pt x="1068" y="794"/>
                  </a:lnTo>
                  <a:lnTo>
                    <a:pt x="1073" y="793"/>
                  </a:lnTo>
                  <a:lnTo>
                    <a:pt x="1079" y="793"/>
                  </a:lnTo>
                  <a:lnTo>
                    <a:pt x="1079" y="793"/>
                  </a:lnTo>
                  <a:lnTo>
                    <a:pt x="1108" y="793"/>
                  </a:lnTo>
                  <a:lnTo>
                    <a:pt x="1134" y="794"/>
                  </a:lnTo>
                  <a:lnTo>
                    <a:pt x="1162" y="793"/>
                  </a:lnTo>
                  <a:lnTo>
                    <a:pt x="1162" y="793"/>
                  </a:lnTo>
                  <a:lnTo>
                    <a:pt x="1165" y="793"/>
                  </a:lnTo>
                  <a:lnTo>
                    <a:pt x="1168" y="792"/>
                  </a:lnTo>
                  <a:lnTo>
                    <a:pt x="1170" y="790"/>
                  </a:lnTo>
                  <a:lnTo>
                    <a:pt x="1172" y="788"/>
                  </a:lnTo>
                  <a:lnTo>
                    <a:pt x="1172" y="788"/>
                  </a:lnTo>
                  <a:lnTo>
                    <a:pt x="1173" y="778"/>
                  </a:lnTo>
                  <a:lnTo>
                    <a:pt x="1173" y="778"/>
                  </a:lnTo>
                  <a:lnTo>
                    <a:pt x="1173" y="767"/>
                  </a:lnTo>
                  <a:lnTo>
                    <a:pt x="1173" y="767"/>
                  </a:lnTo>
                  <a:lnTo>
                    <a:pt x="1173" y="758"/>
                  </a:lnTo>
                  <a:lnTo>
                    <a:pt x="1172" y="748"/>
                  </a:lnTo>
                  <a:lnTo>
                    <a:pt x="1171" y="738"/>
                  </a:lnTo>
                  <a:lnTo>
                    <a:pt x="1168" y="727"/>
                  </a:lnTo>
                  <a:lnTo>
                    <a:pt x="1160" y="705"/>
                  </a:lnTo>
                  <a:lnTo>
                    <a:pt x="1150" y="680"/>
                  </a:lnTo>
                  <a:lnTo>
                    <a:pt x="1139" y="656"/>
                  </a:lnTo>
                  <a:lnTo>
                    <a:pt x="1126" y="632"/>
                  </a:lnTo>
                  <a:lnTo>
                    <a:pt x="1101" y="586"/>
                  </a:lnTo>
                  <a:lnTo>
                    <a:pt x="1101" y="586"/>
                  </a:lnTo>
                  <a:lnTo>
                    <a:pt x="1079" y="550"/>
                  </a:lnTo>
                  <a:lnTo>
                    <a:pt x="1064" y="520"/>
                  </a:lnTo>
                  <a:lnTo>
                    <a:pt x="1059" y="508"/>
                  </a:lnTo>
                  <a:lnTo>
                    <a:pt x="1055" y="497"/>
                  </a:lnTo>
                  <a:lnTo>
                    <a:pt x="1053" y="485"/>
                  </a:lnTo>
                  <a:lnTo>
                    <a:pt x="1052" y="476"/>
                  </a:lnTo>
                  <a:lnTo>
                    <a:pt x="1052" y="476"/>
                  </a:lnTo>
                  <a:lnTo>
                    <a:pt x="1051" y="452"/>
                  </a:lnTo>
                  <a:lnTo>
                    <a:pt x="1049" y="428"/>
                  </a:lnTo>
                  <a:lnTo>
                    <a:pt x="1046" y="405"/>
                  </a:lnTo>
                  <a:lnTo>
                    <a:pt x="1041" y="382"/>
                  </a:lnTo>
                  <a:lnTo>
                    <a:pt x="1035" y="361"/>
                  </a:lnTo>
                  <a:lnTo>
                    <a:pt x="1028" y="340"/>
                  </a:lnTo>
                  <a:lnTo>
                    <a:pt x="1019" y="320"/>
                  </a:lnTo>
                  <a:lnTo>
                    <a:pt x="1010" y="300"/>
                  </a:lnTo>
                  <a:lnTo>
                    <a:pt x="999" y="280"/>
                  </a:lnTo>
                  <a:lnTo>
                    <a:pt x="988" y="262"/>
                  </a:lnTo>
                  <a:lnTo>
                    <a:pt x="974" y="245"/>
                  </a:lnTo>
                  <a:lnTo>
                    <a:pt x="961" y="228"/>
                  </a:lnTo>
                  <a:lnTo>
                    <a:pt x="947" y="212"/>
                  </a:lnTo>
                  <a:lnTo>
                    <a:pt x="932" y="197"/>
                  </a:lnTo>
                  <a:lnTo>
                    <a:pt x="916" y="181"/>
                  </a:lnTo>
                  <a:lnTo>
                    <a:pt x="899" y="167"/>
                  </a:lnTo>
                  <a:lnTo>
                    <a:pt x="881" y="154"/>
                  </a:lnTo>
                  <a:lnTo>
                    <a:pt x="863" y="142"/>
                  </a:lnTo>
                  <a:lnTo>
                    <a:pt x="844" y="131"/>
                  </a:lnTo>
                  <a:lnTo>
                    <a:pt x="825" y="120"/>
                  </a:lnTo>
                  <a:lnTo>
                    <a:pt x="805" y="110"/>
                  </a:lnTo>
                  <a:lnTo>
                    <a:pt x="785" y="101"/>
                  </a:lnTo>
                  <a:lnTo>
                    <a:pt x="764" y="93"/>
                  </a:lnTo>
                  <a:lnTo>
                    <a:pt x="743" y="85"/>
                  </a:lnTo>
                  <a:lnTo>
                    <a:pt x="722" y="78"/>
                  </a:lnTo>
                  <a:lnTo>
                    <a:pt x="700" y="72"/>
                  </a:lnTo>
                  <a:lnTo>
                    <a:pt x="678" y="67"/>
                  </a:lnTo>
                  <a:lnTo>
                    <a:pt x="656" y="63"/>
                  </a:lnTo>
                  <a:lnTo>
                    <a:pt x="634" y="60"/>
                  </a:lnTo>
                  <a:lnTo>
                    <a:pt x="611" y="58"/>
                  </a:lnTo>
                  <a:lnTo>
                    <a:pt x="589" y="57"/>
                  </a:lnTo>
                  <a:lnTo>
                    <a:pt x="566" y="56"/>
                  </a:lnTo>
                  <a:lnTo>
                    <a:pt x="566" y="56"/>
                  </a:lnTo>
                  <a:lnTo>
                    <a:pt x="540" y="57"/>
                  </a:lnTo>
                  <a:lnTo>
                    <a:pt x="514" y="59"/>
                  </a:lnTo>
                  <a:lnTo>
                    <a:pt x="488" y="62"/>
                  </a:lnTo>
                  <a:lnTo>
                    <a:pt x="462" y="66"/>
                  </a:lnTo>
                  <a:lnTo>
                    <a:pt x="437" y="72"/>
                  </a:lnTo>
                  <a:lnTo>
                    <a:pt x="413" y="79"/>
                  </a:lnTo>
                  <a:lnTo>
                    <a:pt x="390" y="87"/>
                  </a:lnTo>
                  <a:lnTo>
                    <a:pt x="366" y="97"/>
                  </a:lnTo>
                  <a:lnTo>
                    <a:pt x="343" y="107"/>
                  </a:lnTo>
                  <a:lnTo>
                    <a:pt x="321" y="118"/>
                  </a:lnTo>
                  <a:lnTo>
                    <a:pt x="300" y="130"/>
                  </a:lnTo>
                  <a:lnTo>
                    <a:pt x="280" y="143"/>
                  </a:lnTo>
                  <a:lnTo>
                    <a:pt x="259" y="157"/>
                  </a:lnTo>
                  <a:lnTo>
                    <a:pt x="240" y="172"/>
                  </a:lnTo>
                  <a:lnTo>
                    <a:pt x="222" y="188"/>
                  </a:lnTo>
                  <a:lnTo>
                    <a:pt x="204" y="206"/>
                  </a:lnTo>
                  <a:lnTo>
                    <a:pt x="188" y="223"/>
                  </a:lnTo>
                  <a:lnTo>
                    <a:pt x="171" y="241"/>
                  </a:lnTo>
                  <a:lnTo>
                    <a:pt x="156" y="261"/>
                  </a:lnTo>
                  <a:lnTo>
                    <a:pt x="142" y="281"/>
                  </a:lnTo>
                  <a:lnTo>
                    <a:pt x="129" y="302"/>
                  </a:lnTo>
                  <a:lnTo>
                    <a:pt x="117" y="323"/>
                  </a:lnTo>
                  <a:lnTo>
                    <a:pt x="106" y="345"/>
                  </a:lnTo>
                  <a:lnTo>
                    <a:pt x="96" y="368"/>
                  </a:lnTo>
                  <a:lnTo>
                    <a:pt x="87" y="391"/>
                  </a:lnTo>
                  <a:lnTo>
                    <a:pt x="79" y="416"/>
                  </a:lnTo>
                  <a:lnTo>
                    <a:pt x="72" y="440"/>
                  </a:lnTo>
                  <a:lnTo>
                    <a:pt x="66" y="465"/>
                  </a:lnTo>
                  <a:lnTo>
                    <a:pt x="62" y="490"/>
                  </a:lnTo>
                  <a:lnTo>
                    <a:pt x="59" y="517"/>
                  </a:lnTo>
                  <a:lnTo>
                    <a:pt x="57" y="543"/>
                  </a:lnTo>
                  <a:lnTo>
                    <a:pt x="56" y="570"/>
                  </a:lnTo>
                  <a:lnTo>
                    <a:pt x="56" y="570"/>
                  </a:lnTo>
                  <a:lnTo>
                    <a:pt x="57" y="605"/>
                  </a:lnTo>
                  <a:lnTo>
                    <a:pt x="59" y="639"/>
                  </a:lnTo>
                  <a:lnTo>
                    <a:pt x="64" y="671"/>
                  </a:lnTo>
                  <a:lnTo>
                    <a:pt x="69" y="703"/>
                  </a:lnTo>
                  <a:lnTo>
                    <a:pt x="78" y="732"/>
                  </a:lnTo>
                  <a:lnTo>
                    <a:pt x="87" y="761"/>
                  </a:lnTo>
                  <a:lnTo>
                    <a:pt x="98" y="788"/>
                  </a:lnTo>
                  <a:lnTo>
                    <a:pt x="110" y="815"/>
                  </a:lnTo>
                  <a:lnTo>
                    <a:pt x="124" y="840"/>
                  </a:lnTo>
                  <a:lnTo>
                    <a:pt x="140" y="864"/>
                  </a:lnTo>
                  <a:lnTo>
                    <a:pt x="157" y="886"/>
                  </a:lnTo>
                  <a:lnTo>
                    <a:pt x="177" y="908"/>
                  </a:lnTo>
                  <a:lnTo>
                    <a:pt x="197" y="928"/>
                  </a:lnTo>
                  <a:lnTo>
                    <a:pt x="220" y="947"/>
                  </a:lnTo>
                  <a:lnTo>
                    <a:pt x="243" y="964"/>
                  </a:lnTo>
                  <a:lnTo>
                    <a:pt x="269" y="981"/>
                  </a:lnTo>
                  <a:lnTo>
                    <a:pt x="269" y="981"/>
                  </a:lnTo>
                  <a:lnTo>
                    <a:pt x="275" y="985"/>
                  </a:lnTo>
                  <a:lnTo>
                    <a:pt x="280" y="991"/>
                  </a:lnTo>
                  <a:lnTo>
                    <a:pt x="283" y="997"/>
                  </a:lnTo>
                  <a:lnTo>
                    <a:pt x="284" y="1006"/>
                  </a:lnTo>
                  <a:lnTo>
                    <a:pt x="284" y="1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72" name="Freeform 345">
              <a:extLst>
                <a:ext uri="{FF2B5EF4-FFF2-40B4-BE49-F238E27FC236}">
                  <a16:creationId xmlns:a16="http://schemas.microsoft.com/office/drawing/2014/main" id="{F5E37312-E05F-4714-85F1-50338F0A4F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6200" y="5153026"/>
              <a:ext cx="74613" cy="15875"/>
            </a:xfrm>
            <a:custGeom>
              <a:avLst/>
              <a:gdLst>
                <a:gd name="T0" fmla="*/ 255 w 284"/>
                <a:gd name="T1" fmla="*/ 56 h 56"/>
                <a:gd name="T2" fmla="*/ 28 w 284"/>
                <a:gd name="T3" fmla="*/ 56 h 56"/>
                <a:gd name="T4" fmla="*/ 28 w 284"/>
                <a:gd name="T5" fmla="*/ 56 h 56"/>
                <a:gd name="T6" fmla="*/ 22 w 284"/>
                <a:gd name="T7" fmla="*/ 55 h 56"/>
                <a:gd name="T8" fmla="*/ 17 w 284"/>
                <a:gd name="T9" fmla="*/ 54 h 56"/>
                <a:gd name="T10" fmla="*/ 12 w 284"/>
                <a:gd name="T11" fmla="*/ 51 h 56"/>
                <a:gd name="T12" fmla="*/ 8 w 284"/>
                <a:gd name="T13" fmla="*/ 48 h 56"/>
                <a:gd name="T14" fmla="*/ 5 w 284"/>
                <a:gd name="T15" fmla="*/ 44 h 56"/>
                <a:gd name="T16" fmla="*/ 2 w 284"/>
                <a:gd name="T17" fmla="*/ 39 h 56"/>
                <a:gd name="T18" fmla="*/ 1 w 284"/>
                <a:gd name="T19" fmla="*/ 34 h 56"/>
                <a:gd name="T20" fmla="*/ 0 w 284"/>
                <a:gd name="T21" fmla="*/ 28 h 56"/>
                <a:gd name="T22" fmla="*/ 0 w 284"/>
                <a:gd name="T23" fmla="*/ 28 h 56"/>
                <a:gd name="T24" fmla="*/ 1 w 284"/>
                <a:gd name="T25" fmla="*/ 22 h 56"/>
                <a:gd name="T26" fmla="*/ 2 w 284"/>
                <a:gd name="T27" fmla="*/ 17 h 56"/>
                <a:gd name="T28" fmla="*/ 5 w 284"/>
                <a:gd name="T29" fmla="*/ 12 h 56"/>
                <a:gd name="T30" fmla="*/ 8 w 284"/>
                <a:gd name="T31" fmla="*/ 8 h 56"/>
                <a:gd name="T32" fmla="*/ 12 w 284"/>
                <a:gd name="T33" fmla="*/ 5 h 56"/>
                <a:gd name="T34" fmla="*/ 17 w 284"/>
                <a:gd name="T35" fmla="*/ 2 h 56"/>
                <a:gd name="T36" fmla="*/ 22 w 284"/>
                <a:gd name="T37" fmla="*/ 0 h 56"/>
                <a:gd name="T38" fmla="*/ 28 w 284"/>
                <a:gd name="T39" fmla="*/ 0 h 56"/>
                <a:gd name="T40" fmla="*/ 255 w 284"/>
                <a:gd name="T41" fmla="*/ 0 h 56"/>
                <a:gd name="T42" fmla="*/ 255 w 284"/>
                <a:gd name="T43" fmla="*/ 0 h 56"/>
                <a:gd name="T44" fmla="*/ 260 w 284"/>
                <a:gd name="T45" fmla="*/ 0 h 56"/>
                <a:gd name="T46" fmla="*/ 266 w 284"/>
                <a:gd name="T47" fmla="*/ 2 h 56"/>
                <a:gd name="T48" fmla="*/ 270 w 284"/>
                <a:gd name="T49" fmla="*/ 5 h 56"/>
                <a:gd name="T50" fmla="*/ 275 w 284"/>
                <a:gd name="T51" fmla="*/ 8 h 56"/>
                <a:gd name="T52" fmla="*/ 279 w 284"/>
                <a:gd name="T53" fmla="*/ 12 h 56"/>
                <a:gd name="T54" fmla="*/ 281 w 284"/>
                <a:gd name="T55" fmla="*/ 17 h 56"/>
                <a:gd name="T56" fmla="*/ 283 w 284"/>
                <a:gd name="T57" fmla="*/ 22 h 56"/>
                <a:gd name="T58" fmla="*/ 284 w 284"/>
                <a:gd name="T59" fmla="*/ 28 h 56"/>
                <a:gd name="T60" fmla="*/ 284 w 284"/>
                <a:gd name="T61" fmla="*/ 28 h 56"/>
                <a:gd name="T62" fmla="*/ 283 w 284"/>
                <a:gd name="T63" fmla="*/ 34 h 56"/>
                <a:gd name="T64" fmla="*/ 281 w 284"/>
                <a:gd name="T65" fmla="*/ 39 h 56"/>
                <a:gd name="T66" fmla="*/ 279 w 284"/>
                <a:gd name="T67" fmla="*/ 44 h 56"/>
                <a:gd name="T68" fmla="*/ 275 w 284"/>
                <a:gd name="T69" fmla="*/ 48 h 56"/>
                <a:gd name="T70" fmla="*/ 270 w 284"/>
                <a:gd name="T71" fmla="*/ 51 h 56"/>
                <a:gd name="T72" fmla="*/ 266 w 284"/>
                <a:gd name="T73" fmla="*/ 54 h 56"/>
                <a:gd name="T74" fmla="*/ 260 w 284"/>
                <a:gd name="T75" fmla="*/ 55 h 56"/>
                <a:gd name="T76" fmla="*/ 255 w 284"/>
                <a:gd name="T77" fmla="*/ 56 h 56"/>
                <a:gd name="T78" fmla="*/ 255 w 284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84" h="56">
                  <a:moveTo>
                    <a:pt x="255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5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1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2"/>
                  </a:lnTo>
                  <a:lnTo>
                    <a:pt x="2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255" y="0"/>
                  </a:lnTo>
                  <a:lnTo>
                    <a:pt x="255" y="0"/>
                  </a:lnTo>
                  <a:lnTo>
                    <a:pt x="260" y="0"/>
                  </a:lnTo>
                  <a:lnTo>
                    <a:pt x="266" y="2"/>
                  </a:lnTo>
                  <a:lnTo>
                    <a:pt x="270" y="5"/>
                  </a:lnTo>
                  <a:lnTo>
                    <a:pt x="275" y="8"/>
                  </a:lnTo>
                  <a:lnTo>
                    <a:pt x="279" y="12"/>
                  </a:lnTo>
                  <a:lnTo>
                    <a:pt x="281" y="17"/>
                  </a:lnTo>
                  <a:lnTo>
                    <a:pt x="283" y="22"/>
                  </a:lnTo>
                  <a:lnTo>
                    <a:pt x="284" y="28"/>
                  </a:lnTo>
                  <a:lnTo>
                    <a:pt x="284" y="28"/>
                  </a:lnTo>
                  <a:lnTo>
                    <a:pt x="283" y="34"/>
                  </a:lnTo>
                  <a:lnTo>
                    <a:pt x="281" y="39"/>
                  </a:lnTo>
                  <a:lnTo>
                    <a:pt x="279" y="44"/>
                  </a:lnTo>
                  <a:lnTo>
                    <a:pt x="275" y="48"/>
                  </a:lnTo>
                  <a:lnTo>
                    <a:pt x="270" y="51"/>
                  </a:lnTo>
                  <a:lnTo>
                    <a:pt x="266" y="54"/>
                  </a:lnTo>
                  <a:lnTo>
                    <a:pt x="260" y="55"/>
                  </a:lnTo>
                  <a:lnTo>
                    <a:pt x="255" y="56"/>
                  </a:lnTo>
                  <a:lnTo>
                    <a:pt x="255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73" name="Freeform 346">
              <a:extLst>
                <a:ext uri="{FF2B5EF4-FFF2-40B4-BE49-F238E27FC236}">
                  <a16:creationId xmlns:a16="http://schemas.microsoft.com/office/drawing/2014/main" id="{36CCC81B-3C92-41AB-BEE4-B7E4C8AF1A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183188"/>
              <a:ext cx="104775" cy="15875"/>
            </a:xfrm>
            <a:custGeom>
              <a:avLst/>
              <a:gdLst>
                <a:gd name="T0" fmla="*/ 368 w 397"/>
                <a:gd name="T1" fmla="*/ 56 h 56"/>
                <a:gd name="T2" fmla="*/ 28 w 397"/>
                <a:gd name="T3" fmla="*/ 56 h 56"/>
                <a:gd name="T4" fmla="*/ 28 w 397"/>
                <a:gd name="T5" fmla="*/ 56 h 56"/>
                <a:gd name="T6" fmla="*/ 22 w 397"/>
                <a:gd name="T7" fmla="*/ 56 h 56"/>
                <a:gd name="T8" fmla="*/ 17 w 397"/>
                <a:gd name="T9" fmla="*/ 54 h 56"/>
                <a:gd name="T10" fmla="*/ 12 w 397"/>
                <a:gd name="T11" fmla="*/ 51 h 56"/>
                <a:gd name="T12" fmla="*/ 8 w 397"/>
                <a:gd name="T13" fmla="*/ 48 h 56"/>
                <a:gd name="T14" fmla="*/ 5 w 397"/>
                <a:gd name="T15" fmla="*/ 44 h 56"/>
                <a:gd name="T16" fmla="*/ 2 w 397"/>
                <a:gd name="T17" fmla="*/ 39 h 56"/>
                <a:gd name="T18" fmla="*/ 0 w 397"/>
                <a:gd name="T19" fmla="*/ 34 h 56"/>
                <a:gd name="T20" fmla="*/ 0 w 397"/>
                <a:gd name="T21" fmla="*/ 28 h 56"/>
                <a:gd name="T22" fmla="*/ 0 w 397"/>
                <a:gd name="T23" fmla="*/ 28 h 56"/>
                <a:gd name="T24" fmla="*/ 0 w 397"/>
                <a:gd name="T25" fmla="*/ 23 h 56"/>
                <a:gd name="T26" fmla="*/ 2 w 397"/>
                <a:gd name="T27" fmla="*/ 17 h 56"/>
                <a:gd name="T28" fmla="*/ 5 w 397"/>
                <a:gd name="T29" fmla="*/ 13 h 56"/>
                <a:gd name="T30" fmla="*/ 8 w 397"/>
                <a:gd name="T31" fmla="*/ 8 h 56"/>
                <a:gd name="T32" fmla="*/ 12 w 397"/>
                <a:gd name="T33" fmla="*/ 5 h 56"/>
                <a:gd name="T34" fmla="*/ 17 w 397"/>
                <a:gd name="T35" fmla="*/ 2 h 56"/>
                <a:gd name="T36" fmla="*/ 22 w 397"/>
                <a:gd name="T37" fmla="*/ 1 h 56"/>
                <a:gd name="T38" fmla="*/ 28 w 397"/>
                <a:gd name="T39" fmla="*/ 0 h 56"/>
                <a:gd name="T40" fmla="*/ 368 w 397"/>
                <a:gd name="T41" fmla="*/ 0 h 56"/>
                <a:gd name="T42" fmla="*/ 368 w 397"/>
                <a:gd name="T43" fmla="*/ 0 h 56"/>
                <a:gd name="T44" fmla="*/ 373 w 397"/>
                <a:gd name="T45" fmla="*/ 1 h 56"/>
                <a:gd name="T46" fmla="*/ 379 w 397"/>
                <a:gd name="T47" fmla="*/ 2 h 56"/>
                <a:gd name="T48" fmla="*/ 383 w 397"/>
                <a:gd name="T49" fmla="*/ 5 h 56"/>
                <a:gd name="T50" fmla="*/ 388 w 397"/>
                <a:gd name="T51" fmla="*/ 8 h 56"/>
                <a:gd name="T52" fmla="*/ 392 w 397"/>
                <a:gd name="T53" fmla="*/ 13 h 56"/>
                <a:gd name="T54" fmla="*/ 394 w 397"/>
                <a:gd name="T55" fmla="*/ 17 h 56"/>
                <a:gd name="T56" fmla="*/ 396 w 397"/>
                <a:gd name="T57" fmla="*/ 23 h 56"/>
                <a:gd name="T58" fmla="*/ 397 w 397"/>
                <a:gd name="T59" fmla="*/ 28 h 56"/>
                <a:gd name="T60" fmla="*/ 397 w 397"/>
                <a:gd name="T61" fmla="*/ 28 h 56"/>
                <a:gd name="T62" fmla="*/ 396 w 397"/>
                <a:gd name="T63" fmla="*/ 34 h 56"/>
                <a:gd name="T64" fmla="*/ 394 w 397"/>
                <a:gd name="T65" fmla="*/ 39 h 56"/>
                <a:gd name="T66" fmla="*/ 392 w 397"/>
                <a:gd name="T67" fmla="*/ 44 h 56"/>
                <a:gd name="T68" fmla="*/ 388 w 397"/>
                <a:gd name="T69" fmla="*/ 48 h 56"/>
                <a:gd name="T70" fmla="*/ 383 w 397"/>
                <a:gd name="T71" fmla="*/ 51 h 56"/>
                <a:gd name="T72" fmla="*/ 379 w 397"/>
                <a:gd name="T73" fmla="*/ 54 h 56"/>
                <a:gd name="T74" fmla="*/ 373 w 397"/>
                <a:gd name="T75" fmla="*/ 56 h 56"/>
                <a:gd name="T76" fmla="*/ 368 w 397"/>
                <a:gd name="T77" fmla="*/ 56 h 56"/>
                <a:gd name="T78" fmla="*/ 368 w 397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6">
                  <a:moveTo>
                    <a:pt x="368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6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7"/>
                  </a:lnTo>
                  <a:lnTo>
                    <a:pt x="5" y="13"/>
                  </a:lnTo>
                  <a:lnTo>
                    <a:pt x="8" y="8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1"/>
                  </a:lnTo>
                  <a:lnTo>
                    <a:pt x="379" y="2"/>
                  </a:lnTo>
                  <a:lnTo>
                    <a:pt x="383" y="5"/>
                  </a:lnTo>
                  <a:lnTo>
                    <a:pt x="388" y="8"/>
                  </a:lnTo>
                  <a:lnTo>
                    <a:pt x="392" y="13"/>
                  </a:lnTo>
                  <a:lnTo>
                    <a:pt x="394" y="17"/>
                  </a:lnTo>
                  <a:lnTo>
                    <a:pt x="396" y="23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4"/>
                  </a:lnTo>
                  <a:lnTo>
                    <a:pt x="394" y="39"/>
                  </a:lnTo>
                  <a:lnTo>
                    <a:pt x="392" y="44"/>
                  </a:lnTo>
                  <a:lnTo>
                    <a:pt x="388" y="48"/>
                  </a:lnTo>
                  <a:lnTo>
                    <a:pt x="383" y="51"/>
                  </a:lnTo>
                  <a:lnTo>
                    <a:pt x="379" y="54"/>
                  </a:lnTo>
                  <a:lnTo>
                    <a:pt x="373" y="56"/>
                  </a:lnTo>
                  <a:lnTo>
                    <a:pt x="368" y="56"/>
                  </a:lnTo>
                  <a:lnTo>
                    <a:pt x="36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74" name="Freeform 347">
              <a:extLst>
                <a:ext uri="{FF2B5EF4-FFF2-40B4-BE49-F238E27FC236}">
                  <a16:creationId xmlns:a16="http://schemas.microsoft.com/office/drawing/2014/main" id="{C3BF1B87-9604-4ED9-AE57-FF390A4A1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213351"/>
              <a:ext cx="104775" cy="15875"/>
            </a:xfrm>
            <a:custGeom>
              <a:avLst/>
              <a:gdLst>
                <a:gd name="T0" fmla="*/ 368 w 397"/>
                <a:gd name="T1" fmla="*/ 57 h 57"/>
                <a:gd name="T2" fmla="*/ 28 w 397"/>
                <a:gd name="T3" fmla="*/ 57 h 57"/>
                <a:gd name="T4" fmla="*/ 28 w 397"/>
                <a:gd name="T5" fmla="*/ 57 h 57"/>
                <a:gd name="T6" fmla="*/ 22 w 397"/>
                <a:gd name="T7" fmla="*/ 56 h 57"/>
                <a:gd name="T8" fmla="*/ 17 w 397"/>
                <a:gd name="T9" fmla="*/ 54 h 57"/>
                <a:gd name="T10" fmla="*/ 12 w 397"/>
                <a:gd name="T11" fmla="*/ 52 h 57"/>
                <a:gd name="T12" fmla="*/ 8 w 397"/>
                <a:gd name="T13" fmla="*/ 48 h 57"/>
                <a:gd name="T14" fmla="*/ 5 w 397"/>
                <a:gd name="T15" fmla="*/ 44 h 57"/>
                <a:gd name="T16" fmla="*/ 2 w 397"/>
                <a:gd name="T17" fmla="*/ 39 h 57"/>
                <a:gd name="T18" fmla="*/ 0 w 397"/>
                <a:gd name="T19" fmla="*/ 34 h 57"/>
                <a:gd name="T20" fmla="*/ 0 w 397"/>
                <a:gd name="T21" fmla="*/ 28 h 57"/>
                <a:gd name="T22" fmla="*/ 0 w 397"/>
                <a:gd name="T23" fmla="*/ 28 h 57"/>
                <a:gd name="T24" fmla="*/ 0 w 397"/>
                <a:gd name="T25" fmla="*/ 23 h 57"/>
                <a:gd name="T26" fmla="*/ 2 w 397"/>
                <a:gd name="T27" fmla="*/ 18 h 57"/>
                <a:gd name="T28" fmla="*/ 5 w 397"/>
                <a:gd name="T29" fmla="*/ 13 h 57"/>
                <a:gd name="T30" fmla="*/ 8 w 397"/>
                <a:gd name="T31" fmla="*/ 9 h 57"/>
                <a:gd name="T32" fmla="*/ 12 w 397"/>
                <a:gd name="T33" fmla="*/ 5 h 57"/>
                <a:gd name="T34" fmla="*/ 17 w 397"/>
                <a:gd name="T35" fmla="*/ 3 h 57"/>
                <a:gd name="T36" fmla="*/ 22 w 397"/>
                <a:gd name="T37" fmla="*/ 1 h 57"/>
                <a:gd name="T38" fmla="*/ 28 w 397"/>
                <a:gd name="T39" fmla="*/ 0 h 57"/>
                <a:gd name="T40" fmla="*/ 368 w 397"/>
                <a:gd name="T41" fmla="*/ 0 h 57"/>
                <a:gd name="T42" fmla="*/ 368 w 397"/>
                <a:gd name="T43" fmla="*/ 0 h 57"/>
                <a:gd name="T44" fmla="*/ 373 w 397"/>
                <a:gd name="T45" fmla="*/ 1 h 57"/>
                <a:gd name="T46" fmla="*/ 379 w 397"/>
                <a:gd name="T47" fmla="*/ 3 h 57"/>
                <a:gd name="T48" fmla="*/ 383 w 397"/>
                <a:gd name="T49" fmla="*/ 5 h 57"/>
                <a:gd name="T50" fmla="*/ 388 w 397"/>
                <a:gd name="T51" fmla="*/ 9 h 57"/>
                <a:gd name="T52" fmla="*/ 392 w 397"/>
                <a:gd name="T53" fmla="*/ 13 h 57"/>
                <a:gd name="T54" fmla="*/ 394 w 397"/>
                <a:gd name="T55" fmla="*/ 18 h 57"/>
                <a:gd name="T56" fmla="*/ 396 w 397"/>
                <a:gd name="T57" fmla="*/ 23 h 57"/>
                <a:gd name="T58" fmla="*/ 397 w 397"/>
                <a:gd name="T59" fmla="*/ 28 h 57"/>
                <a:gd name="T60" fmla="*/ 397 w 397"/>
                <a:gd name="T61" fmla="*/ 28 h 57"/>
                <a:gd name="T62" fmla="*/ 396 w 397"/>
                <a:gd name="T63" fmla="*/ 34 h 57"/>
                <a:gd name="T64" fmla="*/ 394 w 397"/>
                <a:gd name="T65" fmla="*/ 39 h 57"/>
                <a:gd name="T66" fmla="*/ 392 w 397"/>
                <a:gd name="T67" fmla="*/ 44 h 57"/>
                <a:gd name="T68" fmla="*/ 388 w 397"/>
                <a:gd name="T69" fmla="*/ 48 h 57"/>
                <a:gd name="T70" fmla="*/ 383 w 397"/>
                <a:gd name="T71" fmla="*/ 52 h 57"/>
                <a:gd name="T72" fmla="*/ 379 w 397"/>
                <a:gd name="T73" fmla="*/ 54 h 57"/>
                <a:gd name="T74" fmla="*/ 373 w 397"/>
                <a:gd name="T75" fmla="*/ 56 h 57"/>
                <a:gd name="T76" fmla="*/ 368 w 397"/>
                <a:gd name="T77" fmla="*/ 57 h 57"/>
                <a:gd name="T78" fmla="*/ 368 w 397"/>
                <a:gd name="T7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7">
                  <a:moveTo>
                    <a:pt x="368" y="57"/>
                  </a:moveTo>
                  <a:lnTo>
                    <a:pt x="28" y="57"/>
                  </a:lnTo>
                  <a:lnTo>
                    <a:pt x="28" y="57"/>
                  </a:lnTo>
                  <a:lnTo>
                    <a:pt x="22" y="56"/>
                  </a:lnTo>
                  <a:lnTo>
                    <a:pt x="17" y="54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5" y="44"/>
                  </a:lnTo>
                  <a:lnTo>
                    <a:pt x="2" y="39"/>
                  </a:lnTo>
                  <a:lnTo>
                    <a:pt x="0" y="34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5" y="13"/>
                  </a:lnTo>
                  <a:lnTo>
                    <a:pt x="8" y="9"/>
                  </a:lnTo>
                  <a:lnTo>
                    <a:pt x="12" y="5"/>
                  </a:lnTo>
                  <a:lnTo>
                    <a:pt x="17" y="3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1"/>
                  </a:lnTo>
                  <a:lnTo>
                    <a:pt x="379" y="3"/>
                  </a:lnTo>
                  <a:lnTo>
                    <a:pt x="383" y="5"/>
                  </a:lnTo>
                  <a:lnTo>
                    <a:pt x="388" y="9"/>
                  </a:lnTo>
                  <a:lnTo>
                    <a:pt x="392" y="13"/>
                  </a:lnTo>
                  <a:lnTo>
                    <a:pt x="394" y="18"/>
                  </a:lnTo>
                  <a:lnTo>
                    <a:pt x="396" y="23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4"/>
                  </a:lnTo>
                  <a:lnTo>
                    <a:pt x="394" y="39"/>
                  </a:lnTo>
                  <a:lnTo>
                    <a:pt x="392" y="44"/>
                  </a:lnTo>
                  <a:lnTo>
                    <a:pt x="388" y="48"/>
                  </a:lnTo>
                  <a:lnTo>
                    <a:pt x="383" y="52"/>
                  </a:lnTo>
                  <a:lnTo>
                    <a:pt x="379" y="54"/>
                  </a:lnTo>
                  <a:lnTo>
                    <a:pt x="373" y="56"/>
                  </a:lnTo>
                  <a:lnTo>
                    <a:pt x="368" y="57"/>
                  </a:lnTo>
                  <a:lnTo>
                    <a:pt x="368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75" name="Freeform 348">
              <a:extLst>
                <a:ext uri="{FF2B5EF4-FFF2-40B4-BE49-F238E27FC236}">
                  <a16:creationId xmlns:a16="http://schemas.microsoft.com/office/drawing/2014/main" id="{39B11074-9037-4F42-B501-4D2978C9E9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6038" y="5243513"/>
              <a:ext cx="104775" cy="15875"/>
            </a:xfrm>
            <a:custGeom>
              <a:avLst/>
              <a:gdLst>
                <a:gd name="T0" fmla="*/ 368 w 397"/>
                <a:gd name="T1" fmla="*/ 56 h 56"/>
                <a:gd name="T2" fmla="*/ 28 w 397"/>
                <a:gd name="T3" fmla="*/ 56 h 56"/>
                <a:gd name="T4" fmla="*/ 28 w 397"/>
                <a:gd name="T5" fmla="*/ 56 h 56"/>
                <a:gd name="T6" fmla="*/ 22 w 397"/>
                <a:gd name="T7" fmla="*/ 55 h 56"/>
                <a:gd name="T8" fmla="*/ 17 w 397"/>
                <a:gd name="T9" fmla="*/ 54 h 56"/>
                <a:gd name="T10" fmla="*/ 12 w 397"/>
                <a:gd name="T11" fmla="*/ 51 h 56"/>
                <a:gd name="T12" fmla="*/ 8 w 397"/>
                <a:gd name="T13" fmla="*/ 48 h 56"/>
                <a:gd name="T14" fmla="*/ 5 w 397"/>
                <a:gd name="T15" fmla="*/ 43 h 56"/>
                <a:gd name="T16" fmla="*/ 2 w 397"/>
                <a:gd name="T17" fmla="*/ 39 h 56"/>
                <a:gd name="T18" fmla="*/ 0 w 397"/>
                <a:gd name="T19" fmla="*/ 33 h 56"/>
                <a:gd name="T20" fmla="*/ 0 w 397"/>
                <a:gd name="T21" fmla="*/ 28 h 56"/>
                <a:gd name="T22" fmla="*/ 0 w 397"/>
                <a:gd name="T23" fmla="*/ 28 h 56"/>
                <a:gd name="T24" fmla="*/ 0 w 397"/>
                <a:gd name="T25" fmla="*/ 22 h 56"/>
                <a:gd name="T26" fmla="*/ 2 w 397"/>
                <a:gd name="T27" fmla="*/ 17 h 56"/>
                <a:gd name="T28" fmla="*/ 5 w 397"/>
                <a:gd name="T29" fmla="*/ 12 h 56"/>
                <a:gd name="T30" fmla="*/ 8 w 397"/>
                <a:gd name="T31" fmla="*/ 8 h 56"/>
                <a:gd name="T32" fmla="*/ 12 w 397"/>
                <a:gd name="T33" fmla="*/ 4 h 56"/>
                <a:gd name="T34" fmla="*/ 17 w 397"/>
                <a:gd name="T35" fmla="*/ 2 h 56"/>
                <a:gd name="T36" fmla="*/ 22 w 397"/>
                <a:gd name="T37" fmla="*/ 0 h 56"/>
                <a:gd name="T38" fmla="*/ 28 w 397"/>
                <a:gd name="T39" fmla="*/ 0 h 56"/>
                <a:gd name="T40" fmla="*/ 368 w 397"/>
                <a:gd name="T41" fmla="*/ 0 h 56"/>
                <a:gd name="T42" fmla="*/ 368 w 397"/>
                <a:gd name="T43" fmla="*/ 0 h 56"/>
                <a:gd name="T44" fmla="*/ 373 w 397"/>
                <a:gd name="T45" fmla="*/ 0 h 56"/>
                <a:gd name="T46" fmla="*/ 379 w 397"/>
                <a:gd name="T47" fmla="*/ 2 h 56"/>
                <a:gd name="T48" fmla="*/ 383 w 397"/>
                <a:gd name="T49" fmla="*/ 4 h 56"/>
                <a:gd name="T50" fmla="*/ 388 w 397"/>
                <a:gd name="T51" fmla="*/ 8 h 56"/>
                <a:gd name="T52" fmla="*/ 392 w 397"/>
                <a:gd name="T53" fmla="*/ 12 h 56"/>
                <a:gd name="T54" fmla="*/ 394 w 397"/>
                <a:gd name="T55" fmla="*/ 17 h 56"/>
                <a:gd name="T56" fmla="*/ 396 w 397"/>
                <a:gd name="T57" fmla="*/ 22 h 56"/>
                <a:gd name="T58" fmla="*/ 397 w 397"/>
                <a:gd name="T59" fmla="*/ 28 h 56"/>
                <a:gd name="T60" fmla="*/ 397 w 397"/>
                <a:gd name="T61" fmla="*/ 28 h 56"/>
                <a:gd name="T62" fmla="*/ 396 w 397"/>
                <a:gd name="T63" fmla="*/ 33 h 56"/>
                <a:gd name="T64" fmla="*/ 394 w 397"/>
                <a:gd name="T65" fmla="*/ 39 h 56"/>
                <a:gd name="T66" fmla="*/ 392 w 397"/>
                <a:gd name="T67" fmla="*/ 43 h 56"/>
                <a:gd name="T68" fmla="*/ 388 w 397"/>
                <a:gd name="T69" fmla="*/ 48 h 56"/>
                <a:gd name="T70" fmla="*/ 383 w 397"/>
                <a:gd name="T71" fmla="*/ 51 h 56"/>
                <a:gd name="T72" fmla="*/ 379 w 397"/>
                <a:gd name="T73" fmla="*/ 54 h 56"/>
                <a:gd name="T74" fmla="*/ 373 w 397"/>
                <a:gd name="T75" fmla="*/ 55 h 56"/>
                <a:gd name="T76" fmla="*/ 368 w 397"/>
                <a:gd name="T77" fmla="*/ 56 h 56"/>
                <a:gd name="T78" fmla="*/ 368 w 397"/>
                <a:gd name="T7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97" h="56">
                  <a:moveTo>
                    <a:pt x="368" y="56"/>
                  </a:moveTo>
                  <a:lnTo>
                    <a:pt x="28" y="56"/>
                  </a:lnTo>
                  <a:lnTo>
                    <a:pt x="28" y="56"/>
                  </a:lnTo>
                  <a:lnTo>
                    <a:pt x="22" y="55"/>
                  </a:lnTo>
                  <a:lnTo>
                    <a:pt x="17" y="54"/>
                  </a:lnTo>
                  <a:lnTo>
                    <a:pt x="12" y="51"/>
                  </a:lnTo>
                  <a:lnTo>
                    <a:pt x="8" y="48"/>
                  </a:lnTo>
                  <a:lnTo>
                    <a:pt x="5" y="43"/>
                  </a:lnTo>
                  <a:lnTo>
                    <a:pt x="2" y="39"/>
                  </a:lnTo>
                  <a:lnTo>
                    <a:pt x="0" y="33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2"/>
                  </a:lnTo>
                  <a:lnTo>
                    <a:pt x="2" y="17"/>
                  </a:lnTo>
                  <a:lnTo>
                    <a:pt x="5" y="12"/>
                  </a:lnTo>
                  <a:lnTo>
                    <a:pt x="8" y="8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73" y="0"/>
                  </a:lnTo>
                  <a:lnTo>
                    <a:pt x="379" y="2"/>
                  </a:lnTo>
                  <a:lnTo>
                    <a:pt x="383" y="4"/>
                  </a:lnTo>
                  <a:lnTo>
                    <a:pt x="388" y="8"/>
                  </a:lnTo>
                  <a:lnTo>
                    <a:pt x="392" y="12"/>
                  </a:lnTo>
                  <a:lnTo>
                    <a:pt x="394" y="17"/>
                  </a:lnTo>
                  <a:lnTo>
                    <a:pt x="396" y="22"/>
                  </a:lnTo>
                  <a:lnTo>
                    <a:pt x="397" y="28"/>
                  </a:lnTo>
                  <a:lnTo>
                    <a:pt x="397" y="28"/>
                  </a:lnTo>
                  <a:lnTo>
                    <a:pt x="396" y="33"/>
                  </a:lnTo>
                  <a:lnTo>
                    <a:pt x="394" y="39"/>
                  </a:lnTo>
                  <a:lnTo>
                    <a:pt x="392" y="43"/>
                  </a:lnTo>
                  <a:lnTo>
                    <a:pt x="388" y="48"/>
                  </a:lnTo>
                  <a:lnTo>
                    <a:pt x="383" y="51"/>
                  </a:lnTo>
                  <a:lnTo>
                    <a:pt x="379" y="54"/>
                  </a:lnTo>
                  <a:lnTo>
                    <a:pt x="373" y="55"/>
                  </a:lnTo>
                  <a:lnTo>
                    <a:pt x="368" y="56"/>
                  </a:lnTo>
                  <a:lnTo>
                    <a:pt x="36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76" name="Freeform 349">
              <a:extLst>
                <a:ext uri="{FF2B5EF4-FFF2-40B4-BE49-F238E27FC236}">
                  <a16:creationId xmlns:a16="http://schemas.microsoft.com/office/drawing/2014/main" id="{59114E99-8328-4536-8F1B-5F90DD57D8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65875" y="5124451"/>
              <a:ext cx="165100" cy="163513"/>
            </a:xfrm>
            <a:custGeom>
              <a:avLst/>
              <a:gdLst>
                <a:gd name="T0" fmla="*/ 594 w 623"/>
                <a:gd name="T1" fmla="*/ 624 h 624"/>
                <a:gd name="T2" fmla="*/ 28 w 623"/>
                <a:gd name="T3" fmla="*/ 624 h 624"/>
                <a:gd name="T4" fmla="*/ 28 w 623"/>
                <a:gd name="T5" fmla="*/ 624 h 624"/>
                <a:gd name="T6" fmla="*/ 22 w 623"/>
                <a:gd name="T7" fmla="*/ 623 h 624"/>
                <a:gd name="T8" fmla="*/ 17 w 623"/>
                <a:gd name="T9" fmla="*/ 622 h 624"/>
                <a:gd name="T10" fmla="*/ 12 w 623"/>
                <a:gd name="T11" fmla="*/ 618 h 624"/>
                <a:gd name="T12" fmla="*/ 8 w 623"/>
                <a:gd name="T13" fmla="*/ 615 h 624"/>
                <a:gd name="T14" fmla="*/ 4 w 623"/>
                <a:gd name="T15" fmla="*/ 611 h 624"/>
                <a:gd name="T16" fmla="*/ 2 w 623"/>
                <a:gd name="T17" fmla="*/ 606 h 624"/>
                <a:gd name="T18" fmla="*/ 0 w 623"/>
                <a:gd name="T19" fmla="*/ 601 h 624"/>
                <a:gd name="T20" fmla="*/ 0 w 623"/>
                <a:gd name="T21" fmla="*/ 595 h 624"/>
                <a:gd name="T22" fmla="*/ 0 w 623"/>
                <a:gd name="T23" fmla="*/ 29 h 624"/>
                <a:gd name="T24" fmla="*/ 0 w 623"/>
                <a:gd name="T25" fmla="*/ 29 h 624"/>
                <a:gd name="T26" fmla="*/ 0 w 623"/>
                <a:gd name="T27" fmla="*/ 23 h 624"/>
                <a:gd name="T28" fmla="*/ 2 w 623"/>
                <a:gd name="T29" fmla="*/ 18 h 624"/>
                <a:gd name="T30" fmla="*/ 4 w 623"/>
                <a:gd name="T31" fmla="*/ 13 h 624"/>
                <a:gd name="T32" fmla="*/ 8 w 623"/>
                <a:gd name="T33" fmla="*/ 9 h 624"/>
                <a:gd name="T34" fmla="*/ 12 w 623"/>
                <a:gd name="T35" fmla="*/ 4 h 624"/>
                <a:gd name="T36" fmla="*/ 17 w 623"/>
                <a:gd name="T37" fmla="*/ 2 h 624"/>
                <a:gd name="T38" fmla="*/ 22 w 623"/>
                <a:gd name="T39" fmla="*/ 0 h 624"/>
                <a:gd name="T40" fmla="*/ 28 w 623"/>
                <a:gd name="T41" fmla="*/ 0 h 624"/>
                <a:gd name="T42" fmla="*/ 594 w 623"/>
                <a:gd name="T43" fmla="*/ 0 h 624"/>
                <a:gd name="T44" fmla="*/ 594 w 623"/>
                <a:gd name="T45" fmla="*/ 0 h 624"/>
                <a:gd name="T46" fmla="*/ 599 w 623"/>
                <a:gd name="T47" fmla="*/ 0 h 624"/>
                <a:gd name="T48" fmla="*/ 606 w 623"/>
                <a:gd name="T49" fmla="*/ 2 h 624"/>
                <a:gd name="T50" fmla="*/ 611 w 623"/>
                <a:gd name="T51" fmla="*/ 4 h 624"/>
                <a:gd name="T52" fmla="*/ 615 w 623"/>
                <a:gd name="T53" fmla="*/ 9 h 624"/>
                <a:gd name="T54" fmla="*/ 618 w 623"/>
                <a:gd name="T55" fmla="*/ 13 h 624"/>
                <a:gd name="T56" fmla="*/ 621 w 623"/>
                <a:gd name="T57" fmla="*/ 18 h 624"/>
                <a:gd name="T58" fmla="*/ 622 w 623"/>
                <a:gd name="T59" fmla="*/ 23 h 624"/>
                <a:gd name="T60" fmla="*/ 623 w 623"/>
                <a:gd name="T61" fmla="*/ 29 h 624"/>
                <a:gd name="T62" fmla="*/ 623 w 623"/>
                <a:gd name="T63" fmla="*/ 595 h 624"/>
                <a:gd name="T64" fmla="*/ 623 w 623"/>
                <a:gd name="T65" fmla="*/ 595 h 624"/>
                <a:gd name="T66" fmla="*/ 622 w 623"/>
                <a:gd name="T67" fmla="*/ 601 h 624"/>
                <a:gd name="T68" fmla="*/ 621 w 623"/>
                <a:gd name="T69" fmla="*/ 606 h 624"/>
                <a:gd name="T70" fmla="*/ 618 w 623"/>
                <a:gd name="T71" fmla="*/ 611 h 624"/>
                <a:gd name="T72" fmla="*/ 615 w 623"/>
                <a:gd name="T73" fmla="*/ 615 h 624"/>
                <a:gd name="T74" fmla="*/ 611 w 623"/>
                <a:gd name="T75" fmla="*/ 618 h 624"/>
                <a:gd name="T76" fmla="*/ 606 w 623"/>
                <a:gd name="T77" fmla="*/ 622 h 624"/>
                <a:gd name="T78" fmla="*/ 599 w 623"/>
                <a:gd name="T79" fmla="*/ 623 h 624"/>
                <a:gd name="T80" fmla="*/ 594 w 623"/>
                <a:gd name="T81" fmla="*/ 624 h 624"/>
                <a:gd name="T82" fmla="*/ 594 w 623"/>
                <a:gd name="T83" fmla="*/ 624 h 624"/>
                <a:gd name="T84" fmla="*/ 56 w 623"/>
                <a:gd name="T85" fmla="*/ 567 h 624"/>
                <a:gd name="T86" fmla="*/ 566 w 623"/>
                <a:gd name="T87" fmla="*/ 567 h 624"/>
                <a:gd name="T88" fmla="*/ 566 w 623"/>
                <a:gd name="T89" fmla="*/ 57 h 624"/>
                <a:gd name="T90" fmla="*/ 56 w 623"/>
                <a:gd name="T91" fmla="*/ 57 h 624"/>
                <a:gd name="T92" fmla="*/ 56 w 623"/>
                <a:gd name="T93" fmla="*/ 567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623" h="624">
                  <a:moveTo>
                    <a:pt x="594" y="624"/>
                  </a:moveTo>
                  <a:lnTo>
                    <a:pt x="28" y="624"/>
                  </a:lnTo>
                  <a:lnTo>
                    <a:pt x="28" y="624"/>
                  </a:lnTo>
                  <a:lnTo>
                    <a:pt x="22" y="623"/>
                  </a:lnTo>
                  <a:lnTo>
                    <a:pt x="17" y="622"/>
                  </a:lnTo>
                  <a:lnTo>
                    <a:pt x="12" y="618"/>
                  </a:lnTo>
                  <a:lnTo>
                    <a:pt x="8" y="615"/>
                  </a:lnTo>
                  <a:lnTo>
                    <a:pt x="4" y="611"/>
                  </a:lnTo>
                  <a:lnTo>
                    <a:pt x="2" y="606"/>
                  </a:lnTo>
                  <a:lnTo>
                    <a:pt x="0" y="601"/>
                  </a:lnTo>
                  <a:lnTo>
                    <a:pt x="0" y="595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3"/>
                  </a:lnTo>
                  <a:lnTo>
                    <a:pt x="2" y="18"/>
                  </a:lnTo>
                  <a:lnTo>
                    <a:pt x="4" y="13"/>
                  </a:lnTo>
                  <a:lnTo>
                    <a:pt x="8" y="9"/>
                  </a:lnTo>
                  <a:lnTo>
                    <a:pt x="12" y="4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594" y="0"/>
                  </a:lnTo>
                  <a:lnTo>
                    <a:pt x="594" y="0"/>
                  </a:lnTo>
                  <a:lnTo>
                    <a:pt x="599" y="0"/>
                  </a:lnTo>
                  <a:lnTo>
                    <a:pt x="606" y="2"/>
                  </a:lnTo>
                  <a:lnTo>
                    <a:pt x="611" y="4"/>
                  </a:lnTo>
                  <a:lnTo>
                    <a:pt x="615" y="9"/>
                  </a:lnTo>
                  <a:lnTo>
                    <a:pt x="618" y="13"/>
                  </a:lnTo>
                  <a:lnTo>
                    <a:pt x="621" y="18"/>
                  </a:lnTo>
                  <a:lnTo>
                    <a:pt x="622" y="23"/>
                  </a:lnTo>
                  <a:lnTo>
                    <a:pt x="623" y="29"/>
                  </a:lnTo>
                  <a:lnTo>
                    <a:pt x="623" y="595"/>
                  </a:lnTo>
                  <a:lnTo>
                    <a:pt x="623" y="595"/>
                  </a:lnTo>
                  <a:lnTo>
                    <a:pt x="622" y="601"/>
                  </a:lnTo>
                  <a:lnTo>
                    <a:pt x="621" y="606"/>
                  </a:lnTo>
                  <a:lnTo>
                    <a:pt x="618" y="611"/>
                  </a:lnTo>
                  <a:lnTo>
                    <a:pt x="615" y="615"/>
                  </a:lnTo>
                  <a:lnTo>
                    <a:pt x="611" y="618"/>
                  </a:lnTo>
                  <a:lnTo>
                    <a:pt x="606" y="622"/>
                  </a:lnTo>
                  <a:lnTo>
                    <a:pt x="599" y="623"/>
                  </a:lnTo>
                  <a:lnTo>
                    <a:pt x="594" y="624"/>
                  </a:lnTo>
                  <a:lnTo>
                    <a:pt x="594" y="624"/>
                  </a:lnTo>
                  <a:close/>
                  <a:moveTo>
                    <a:pt x="56" y="567"/>
                  </a:moveTo>
                  <a:lnTo>
                    <a:pt x="566" y="567"/>
                  </a:lnTo>
                  <a:lnTo>
                    <a:pt x="566" y="57"/>
                  </a:lnTo>
                  <a:lnTo>
                    <a:pt x="56" y="57"/>
                  </a:lnTo>
                  <a:lnTo>
                    <a:pt x="56" y="5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7255BEBA-AFBF-474A-951A-4B65E6CDA924}"/>
              </a:ext>
            </a:extLst>
          </p:cNvPr>
          <p:cNvGrpSpPr/>
          <p:nvPr/>
        </p:nvGrpSpPr>
        <p:grpSpPr>
          <a:xfrm>
            <a:off x="6672316" y="4377487"/>
            <a:ext cx="398144" cy="398144"/>
            <a:chOff x="9155113" y="3608388"/>
            <a:chExt cx="360363" cy="360363"/>
          </a:xfrm>
          <a:solidFill>
            <a:schemeClr val="bg1"/>
          </a:solidFill>
        </p:grpSpPr>
        <p:sp>
          <p:nvSpPr>
            <p:cNvPr id="178" name="Freeform 829">
              <a:extLst>
                <a:ext uri="{FF2B5EF4-FFF2-40B4-BE49-F238E27FC236}">
                  <a16:creationId xmlns:a16="http://schemas.microsoft.com/office/drawing/2014/main" id="{A3D4C099-2F8D-4546-96E6-24E502FAC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5113" y="3954463"/>
              <a:ext cx="360363" cy="14288"/>
            </a:xfrm>
            <a:custGeom>
              <a:avLst/>
              <a:gdLst>
                <a:gd name="T0" fmla="*/ 1554 w 1587"/>
                <a:gd name="T1" fmla="*/ 66 h 66"/>
                <a:gd name="T2" fmla="*/ 33 w 1587"/>
                <a:gd name="T3" fmla="*/ 66 h 66"/>
                <a:gd name="T4" fmla="*/ 33 w 1587"/>
                <a:gd name="T5" fmla="*/ 66 h 66"/>
                <a:gd name="T6" fmla="*/ 26 w 1587"/>
                <a:gd name="T7" fmla="*/ 65 h 66"/>
                <a:gd name="T8" fmla="*/ 20 w 1587"/>
                <a:gd name="T9" fmla="*/ 64 h 66"/>
                <a:gd name="T10" fmla="*/ 14 w 1587"/>
                <a:gd name="T11" fmla="*/ 61 h 66"/>
                <a:gd name="T12" fmla="*/ 10 w 1587"/>
                <a:gd name="T13" fmla="*/ 57 h 66"/>
                <a:gd name="T14" fmla="*/ 6 w 1587"/>
                <a:gd name="T15" fmla="*/ 52 h 66"/>
                <a:gd name="T16" fmla="*/ 3 w 1587"/>
                <a:gd name="T17" fmla="*/ 47 h 66"/>
                <a:gd name="T18" fmla="*/ 1 w 1587"/>
                <a:gd name="T19" fmla="*/ 41 h 66"/>
                <a:gd name="T20" fmla="*/ 0 w 1587"/>
                <a:gd name="T21" fmla="*/ 33 h 66"/>
                <a:gd name="T22" fmla="*/ 0 w 1587"/>
                <a:gd name="T23" fmla="*/ 33 h 66"/>
                <a:gd name="T24" fmla="*/ 1 w 1587"/>
                <a:gd name="T25" fmla="*/ 27 h 66"/>
                <a:gd name="T26" fmla="*/ 3 w 1587"/>
                <a:gd name="T27" fmla="*/ 21 h 66"/>
                <a:gd name="T28" fmla="*/ 6 w 1587"/>
                <a:gd name="T29" fmla="*/ 15 h 66"/>
                <a:gd name="T30" fmla="*/ 10 w 1587"/>
                <a:gd name="T31" fmla="*/ 11 h 66"/>
                <a:gd name="T32" fmla="*/ 14 w 1587"/>
                <a:gd name="T33" fmla="*/ 6 h 66"/>
                <a:gd name="T34" fmla="*/ 20 w 1587"/>
                <a:gd name="T35" fmla="*/ 3 h 66"/>
                <a:gd name="T36" fmla="*/ 26 w 1587"/>
                <a:gd name="T37" fmla="*/ 1 h 66"/>
                <a:gd name="T38" fmla="*/ 33 w 1587"/>
                <a:gd name="T39" fmla="*/ 0 h 66"/>
                <a:gd name="T40" fmla="*/ 1554 w 1587"/>
                <a:gd name="T41" fmla="*/ 0 h 66"/>
                <a:gd name="T42" fmla="*/ 1554 w 1587"/>
                <a:gd name="T43" fmla="*/ 0 h 66"/>
                <a:gd name="T44" fmla="*/ 1560 w 1587"/>
                <a:gd name="T45" fmla="*/ 1 h 66"/>
                <a:gd name="T46" fmla="*/ 1566 w 1587"/>
                <a:gd name="T47" fmla="*/ 3 h 66"/>
                <a:gd name="T48" fmla="*/ 1573 w 1587"/>
                <a:gd name="T49" fmla="*/ 6 h 66"/>
                <a:gd name="T50" fmla="*/ 1578 w 1587"/>
                <a:gd name="T51" fmla="*/ 11 h 66"/>
                <a:gd name="T52" fmla="*/ 1582 w 1587"/>
                <a:gd name="T53" fmla="*/ 15 h 66"/>
                <a:gd name="T54" fmla="*/ 1584 w 1587"/>
                <a:gd name="T55" fmla="*/ 21 h 66"/>
                <a:gd name="T56" fmla="*/ 1586 w 1587"/>
                <a:gd name="T57" fmla="*/ 27 h 66"/>
                <a:gd name="T58" fmla="*/ 1587 w 1587"/>
                <a:gd name="T59" fmla="*/ 33 h 66"/>
                <a:gd name="T60" fmla="*/ 1587 w 1587"/>
                <a:gd name="T61" fmla="*/ 33 h 66"/>
                <a:gd name="T62" fmla="*/ 1586 w 1587"/>
                <a:gd name="T63" fmla="*/ 41 h 66"/>
                <a:gd name="T64" fmla="*/ 1584 w 1587"/>
                <a:gd name="T65" fmla="*/ 47 h 66"/>
                <a:gd name="T66" fmla="*/ 1582 w 1587"/>
                <a:gd name="T67" fmla="*/ 52 h 66"/>
                <a:gd name="T68" fmla="*/ 1578 w 1587"/>
                <a:gd name="T69" fmla="*/ 57 h 66"/>
                <a:gd name="T70" fmla="*/ 1573 w 1587"/>
                <a:gd name="T71" fmla="*/ 61 h 66"/>
                <a:gd name="T72" fmla="*/ 1566 w 1587"/>
                <a:gd name="T73" fmla="*/ 64 h 66"/>
                <a:gd name="T74" fmla="*/ 1560 w 1587"/>
                <a:gd name="T75" fmla="*/ 65 h 66"/>
                <a:gd name="T76" fmla="*/ 1554 w 1587"/>
                <a:gd name="T77" fmla="*/ 66 h 66"/>
                <a:gd name="T78" fmla="*/ 1554 w 1587"/>
                <a:gd name="T7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87" h="66">
                  <a:moveTo>
                    <a:pt x="1554" y="66"/>
                  </a:moveTo>
                  <a:lnTo>
                    <a:pt x="33" y="66"/>
                  </a:lnTo>
                  <a:lnTo>
                    <a:pt x="33" y="66"/>
                  </a:lnTo>
                  <a:lnTo>
                    <a:pt x="26" y="65"/>
                  </a:lnTo>
                  <a:lnTo>
                    <a:pt x="20" y="64"/>
                  </a:lnTo>
                  <a:lnTo>
                    <a:pt x="14" y="61"/>
                  </a:lnTo>
                  <a:lnTo>
                    <a:pt x="10" y="57"/>
                  </a:lnTo>
                  <a:lnTo>
                    <a:pt x="6" y="52"/>
                  </a:lnTo>
                  <a:lnTo>
                    <a:pt x="3" y="47"/>
                  </a:lnTo>
                  <a:lnTo>
                    <a:pt x="1" y="41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7"/>
                  </a:lnTo>
                  <a:lnTo>
                    <a:pt x="3" y="21"/>
                  </a:lnTo>
                  <a:lnTo>
                    <a:pt x="6" y="15"/>
                  </a:lnTo>
                  <a:lnTo>
                    <a:pt x="10" y="11"/>
                  </a:lnTo>
                  <a:lnTo>
                    <a:pt x="14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1554" y="0"/>
                  </a:lnTo>
                  <a:lnTo>
                    <a:pt x="1554" y="0"/>
                  </a:lnTo>
                  <a:lnTo>
                    <a:pt x="1560" y="1"/>
                  </a:lnTo>
                  <a:lnTo>
                    <a:pt x="1566" y="3"/>
                  </a:lnTo>
                  <a:lnTo>
                    <a:pt x="1573" y="6"/>
                  </a:lnTo>
                  <a:lnTo>
                    <a:pt x="1578" y="11"/>
                  </a:lnTo>
                  <a:lnTo>
                    <a:pt x="1582" y="15"/>
                  </a:lnTo>
                  <a:lnTo>
                    <a:pt x="1584" y="21"/>
                  </a:lnTo>
                  <a:lnTo>
                    <a:pt x="1586" y="27"/>
                  </a:lnTo>
                  <a:lnTo>
                    <a:pt x="1587" y="33"/>
                  </a:lnTo>
                  <a:lnTo>
                    <a:pt x="1587" y="33"/>
                  </a:lnTo>
                  <a:lnTo>
                    <a:pt x="1586" y="41"/>
                  </a:lnTo>
                  <a:lnTo>
                    <a:pt x="1584" y="47"/>
                  </a:lnTo>
                  <a:lnTo>
                    <a:pt x="1582" y="52"/>
                  </a:lnTo>
                  <a:lnTo>
                    <a:pt x="1578" y="57"/>
                  </a:lnTo>
                  <a:lnTo>
                    <a:pt x="1573" y="61"/>
                  </a:lnTo>
                  <a:lnTo>
                    <a:pt x="1566" y="64"/>
                  </a:lnTo>
                  <a:lnTo>
                    <a:pt x="1560" y="65"/>
                  </a:lnTo>
                  <a:lnTo>
                    <a:pt x="1554" y="66"/>
                  </a:lnTo>
                  <a:lnTo>
                    <a:pt x="1554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79" name="Freeform 830">
              <a:extLst>
                <a:ext uri="{FF2B5EF4-FFF2-40B4-BE49-F238E27FC236}">
                  <a16:creationId xmlns:a16="http://schemas.microsoft.com/office/drawing/2014/main" id="{2B0E9DF8-61EE-4BA6-A6FB-7A36D91EB4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70988" y="3879851"/>
              <a:ext cx="60325" cy="88900"/>
            </a:xfrm>
            <a:custGeom>
              <a:avLst/>
              <a:gdLst>
                <a:gd name="T0" fmla="*/ 232 w 265"/>
                <a:gd name="T1" fmla="*/ 396 h 396"/>
                <a:gd name="T2" fmla="*/ 33 w 265"/>
                <a:gd name="T3" fmla="*/ 396 h 396"/>
                <a:gd name="T4" fmla="*/ 33 w 265"/>
                <a:gd name="T5" fmla="*/ 396 h 396"/>
                <a:gd name="T6" fmla="*/ 27 w 265"/>
                <a:gd name="T7" fmla="*/ 395 h 396"/>
                <a:gd name="T8" fmla="*/ 20 w 265"/>
                <a:gd name="T9" fmla="*/ 394 h 396"/>
                <a:gd name="T10" fmla="*/ 14 w 265"/>
                <a:gd name="T11" fmla="*/ 391 h 396"/>
                <a:gd name="T12" fmla="*/ 10 w 265"/>
                <a:gd name="T13" fmla="*/ 387 h 396"/>
                <a:gd name="T14" fmla="*/ 6 w 265"/>
                <a:gd name="T15" fmla="*/ 382 h 396"/>
                <a:gd name="T16" fmla="*/ 3 w 265"/>
                <a:gd name="T17" fmla="*/ 377 h 396"/>
                <a:gd name="T18" fmla="*/ 1 w 265"/>
                <a:gd name="T19" fmla="*/ 371 h 396"/>
                <a:gd name="T20" fmla="*/ 0 w 265"/>
                <a:gd name="T21" fmla="*/ 363 h 396"/>
                <a:gd name="T22" fmla="*/ 0 w 265"/>
                <a:gd name="T23" fmla="*/ 33 h 396"/>
                <a:gd name="T24" fmla="*/ 0 w 265"/>
                <a:gd name="T25" fmla="*/ 33 h 396"/>
                <a:gd name="T26" fmla="*/ 1 w 265"/>
                <a:gd name="T27" fmla="*/ 26 h 396"/>
                <a:gd name="T28" fmla="*/ 3 w 265"/>
                <a:gd name="T29" fmla="*/ 20 h 396"/>
                <a:gd name="T30" fmla="*/ 6 w 265"/>
                <a:gd name="T31" fmla="*/ 14 h 396"/>
                <a:gd name="T32" fmla="*/ 10 w 265"/>
                <a:gd name="T33" fmla="*/ 9 h 396"/>
                <a:gd name="T34" fmla="*/ 14 w 265"/>
                <a:gd name="T35" fmla="*/ 5 h 396"/>
                <a:gd name="T36" fmla="*/ 20 w 265"/>
                <a:gd name="T37" fmla="*/ 2 h 396"/>
                <a:gd name="T38" fmla="*/ 27 w 265"/>
                <a:gd name="T39" fmla="*/ 0 h 396"/>
                <a:gd name="T40" fmla="*/ 33 w 265"/>
                <a:gd name="T41" fmla="*/ 0 h 396"/>
                <a:gd name="T42" fmla="*/ 232 w 265"/>
                <a:gd name="T43" fmla="*/ 0 h 396"/>
                <a:gd name="T44" fmla="*/ 232 w 265"/>
                <a:gd name="T45" fmla="*/ 0 h 396"/>
                <a:gd name="T46" fmla="*/ 238 w 265"/>
                <a:gd name="T47" fmla="*/ 0 h 396"/>
                <a:gd name="T48" fmla="*/ 244 w 265"/>
                <a:gd name="T49" fmla="*/ 2 h 396"/>
                <a:gd name="T50" fmla="*/ 250 w 265"/>
                <a:gd name="T51" fmla="*/ 5 h 396"/>
                <a:gd name="T52" fmla="*/ 254 w 265"/>
                <a:gd name="T53" fmla="*/ 9 h 396"/>
                <a:gd name="T54" fmla="*/ 258 w 265"/>
                <a:gd name="T55" fmla="*/ 14 h 396"/>
                <a:gd name="T56" fmla="*/ 262 w 265"/>
                <a:gd name="T57" fmla="*/ 20 h 396"/>
                <a:gd name="T58" fmla="*/ 264 w 265"/>
                <a:gd name="T59" fmla="*/ 26 h 396"/>
                <a:gd name="T60" fmla="*/ 265 w 265"/>
                <a:gd name="T61" fmla="*/ 33 h 396"/>
                <a:gd name="T62" fmla="*/ 265 w 265"/>
                <a:gd name="T63" fmla="*/ 363 h 396"/>
                <a:gd name="T64" fmla="*/ 265 w 265"/>
                <a:gd name="T65" fmla="*/ 363 h 396"/>
                <a:gd name="T66" fmla="*/ 264 w 265"/>
                <a:gd name="T67" fmla="*/ 371 h 396"/>
                <a:gd name="T68" fmla="*/ 262 w 265"/>
                <a:gd name="T69" fmla="*/ 377 h 396"/>
                <a:gd name="T70" fmla="*/ 258 w 265"/>
                <a:gd name="T71" fmla="*/ 382 h 396"/>
                <a:gd name="T72" fmla="*/ 254 w 265"/>
                <a:gd name="T73" fmla="*/ 387 h 396"/>
                <a:gd name="T74" fmla="*/ 250 w 265"/>
                <a:gd name="T75" fmla="*/ 391 h 396"/>
                <a:gd name="T76" fmla="*/ 244 w 265"/>
                <a:gd name="T77" fmla="*/ 394 h 396"/>
                <a:gd name="T78" fmla="*/ 238 w 265"/>
                <a:gd name="T79" fmla="*/ 395 h 396"/>
                <a:gd name="T80" fmla="*/ 232 w 265"/>
                <a:gd name="T81" fmla="*/ 396 h 396"/>
                <a:gd name="T82" fmla="*/ 232 w 265"/>
                <a:gd name="T83" fmla="*/ 396 h 396"/>
                <a:gd name="T84" fmla="*/ 66 w 265"/>
                <a:gd name="T85" fmla="*/ 330 h 396"/>
                <a:gd name="T86" fmla="*/ 198 w 265"/>
                <a:gd name="T87" fmla="*/ 330 h 396"/>
                <a:gd name="T88" fmla="*/ 198 w 265"/>
                <a:gd name="T89" fmla="*/ 66 h 396"/>
                <a:gd name="T90" fmla="*/ 66 w 265"/>
                <a:gd name="T91" fmla="*/ 66 h 396"/>
                <a:gd name="T92" fmla="*/ 66 w 265"/>
                <a:gd name="T93" fmla="*/ 33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396">
                  <a:moveTo>
                    <a:pt x="232" y="396"/>
                  </a:moveTo>
                  <a:lnTo>
                    <a:pt x="33" y="396"/>
                  </a:lnTo>
                  <a:lnTo>
                    <a:pt x="33" y="396"/>
                  </a:lnTo>
                  <a:lnTo>
                    <a:pt x="27" y="395"/>
                  </a:lnTo>
                  <a:lnTo>
                    <a:pt x="20" y="394"/>
                  </a:lnTo>
                  <a:lnTo>
                    <a:pt x="14" y="391"/>
                  </a:lnTo>
                  <a:lnTo>
                    <a:pt x="10" y="387"/>
                  </a:lnTo>
                  <a:lnTo>
                    <a:pt x="6" y="382"/>
                  </a:lnTo>
                  <a:lnTo>
                    <a:pt x="3" y="377"/>
                  </a:lnTo>
                  <a:lnTo>
                    <a:pt x="1" y="371"/>
                  </a:lnTo>
                  <a:lnTo>
                    <a:pt x="0" y="36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4"/>
                  </a:lnTo>
                  <a:lnTo>
                    <a:pt x="10" y="9"/>
                  </a:lnTo>
                  <a:lnTo>
                    <a:pt x="14" y="5"/>
                  </a:lnTo>
                  <a:lnTo>
                    <a:pt x="20" y="2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8" y="0"/>
                  </a:lnTo>
                  <a:lnTo>
                    <a:pt x="244" y="2"/>
                  </a:lnTo>
                  <a:lnTo>
                    <a:pt x="250" y="5"/>
                  </a:lnTo>
                  <a:lnTo>
                    <a:pt x="254" y="9"/>
                  </a:lnTo>
                  <a:lnTo>
                    <a:pt x="258" y="14"/>
                  </a:lnTo>
                  <a:lnTo>
                    <a:pt x="262" y="20"/>
                  </a:lnTo>
                  <a:lnTo>
                    <a:pt x="264" y="26"/>
                  </a:lnTo>
                  <a:lnTo>
                    <a:pt x="265" y="33"/>
                  </a:lnTo>
                  <a:lnTo>
                    <a:pt x="265" y="363"/>
                  </a:lnTo>
                  <a:lnTo>
                    <a:pt x="265" y="363"/>
                  </a:lnTo>
                  <a:lnTo>
                    <a:pt x="264" y="371"/>
                  </a:lnTo>
                  <a:lnTo>
                    <a:pt x="262" y="377"/>
                  </a:lnTo>
                  <a:lnTo>
                    <a:pt x="258" y="382"/>
                  </a:lnTo>
                  <a:lnTo>
                    <a:pt x="254" y="387"/>
                  </a:lnTo>
                  <a:lnTo>
                    <a:pt x="250" y="391"/>
                  </a:lnTo>
                  <a:lnTo>
                    <a:pt x="244" y="394"/>
                  </a:lnTo>
                  <a:lnTo>
                    <a:pt x="238" y="395"/>
                  </a:lnTo>
                  <a:lnTo>
                    <a:pt x="232" y="396"/>
                  </a:lnTo>
                  <a:lnTo>
                    <a:pt x="232" y="396"/>
                  </a:lnTo>
                  <a:close/>
                  <a:moveTo>
                    <a:pt x="66" y="330"/>
                  </a:moveTo>
                  <a:lnTo>
                    <a:pt x="198" y="330"/>
                  </a:lnTo>
                  <a:lnTo>
                    <a:pt x="198" y="66"/>
                  </a:lnTo>
                  <a:lnTo>
                    <a:pt x="66" y="66"/>
                  </a:lnTo>
                  <a:lnTo>
                    <a:pt x="66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0" name="Freeform 831">
              <a:extLst>
                <a:ext uri="{FF2B5EF4-FFF2-40B4-BE49-F238E27FC236}">
                  <a16:creationId xmlns:a16="http://schemas.microsoft.com/office/drawing/2014/main" id="{E9EE408D-9B08-43E9-9146-89AC006398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59888" y="3803651"/>
              <a:ext cx="60325" cy="165100"/>
            </a:xfrm>
            <a:custGeom>
              <a:avLst/>
              <a:gdLst>
                <a:gd name="T0" fmla="*/ 231 w 264"/>
                <a:gd name="T1" fmla="*/ 727 h 727"/>
                <a:gd name="T2" fmla="*/ 33 w 264"/>
                <a:gd name="T3" fmla="*/ 727 h 727"/>
                <a:gd name="T4" fmla="*/ 33 w 264"/>
                <a:gd name="T5" fmla="*/ 727 h 727"/>
                <a:gd name="T6" fmla="*/ 26 w 264"/>
                <a:gd name="T7" fmla="*/ 726 h 727"/>
                <a:gd name="T8" fmla="*/ 20 w 264"/>
                <a:gd name="T9" fmla="*/ 725 h 727"/>
                <a:gd name="T10" fmla="*/ 15 w 264"/>
                <a:gd name="T11" fmla="*/ 722 h 727"/>
                <a:gd name="T12" fmla="*/ 9 w 264"/>
                <a:gd name="T13" fmla="*/ 718 h 727"/>
                <a:gd name="T14" fmla="*/ 5 w 264"/>
                <a:gd name="T15" fmla="*/ 713 h 727"/>
                <a:gd name="T16" fmla="*/ 2 w 264"/>
                <a:gd name="T17" fmla="*/ 708 h 727"/>
                <a:gd name="T18" fmla="*/ 0 w 264"/>
                <a:gd name="T19" fmla="*/ 702 h 727"/>
                <a:gd name="T20" fmla="*/ 0 w 264"/>
                <a:gd name="T21" fmla="*/ 694 h 727"/>
                <a:gd name="T22" fmla="*/ 0 w 264"/>
                <a:gd name="T23" fmla="*/ 33 h 727"/>
                <a:gd name="T24" fmla="*/ 0 w 264"/>
                <a:gd name="T25" fmla="*/ 33 h 727"/>
                <a:gd name="T26" fmla="*/ 0 w 264"/>
                <a:gd name="T27" fmla="*/ 27 h 727"/>
                <a:gd name="T28" fmla="*/ 2 w 264"/>
                <a:gd name="T29" fmla="*/ 20 h 727"/>
                <a:gd name="T30" fmla="*/ 5 w 264"/>
                <a:gd name="T31" fmla="*/ 14 h 727"/>
                <a:gd name="T32" fmla="*/ 9 w 264"/>
                <a:gd name="T33" fmla="*/ 9 h 727"/>
                <a:gd name="T34" fmla="*/ 15 w 264"/>
                <a:gd name="T35" fmla="*/ 6 h 727"/>
                <a:gd name="T36" fmla="*/ 20 w 264"/>
                <a:gd name="T37" fmla="*/ 3 h 727"/>
                <a:gd name="T38" fmla="*/ 26 w 264"/>
                <a:gd name="T39" fmla="*/ 1 h 727"/>
                <a:gd name="T40" fmla="*/ 33 w 264"/>
                <a:gd name="T41" fmla="*/ 0 h 727"/>
                <a:gd name="T42" fmla="*/ 231 w 264"/>
                <a:gd name="T43" fmla="*/ 0 h 727"/>
                <a:gd name="T44" fmla="*/ 231 w 264"/>
                <a:gd name="T45" fmla="*/ 0 h 727"/>
                <a:gd name="T46" fmla="*/ 238 w 264"/>
                <a:gd name="T47" fmla="*/ 1 h 727"/>
                <a:gd name="T48" fmla="*/ 244 w 264"/>
                <a:gd name="T49" fmla="*/ 3 h 727"/>
                <a:gd name="T50" fmla="*/ 250 w 264"/>
                <a:gd name="T51" fmla="*/ 6 h 727"/>
                <a:gd name="T52" fmla="*/ 255 w 264"/>
                <a:gd name="T53" fmla="*/ 9 h 727"/>
                <a:gd name="T54" fmla="*/ 259 w 264"/>
                <a:gd name="T55" fmla="*/ 14 h 727"/>
                <a:gd name="T56" fmla="*/ 262 w 264"/>
                <a:gd name="T57" fmla="*/ 20 h 727"/>
                <a:gd name="T58" fmla="*/ 264 w 264"/>
                <a:gd name="T59" fmla="*/ 27 h 727"/>
                <a:gd name="T60" fmla="*/ 264 w 264"/>
                <a:gd name="T61" fmla="*/ 33 h 727"/>
                <a:gd name="T62" fmla="*/ 264 w 264"/>
                <a:gd name="T63" fmla="*/ 694 h 727"/>
                <a:gd name="T64" fmla="*/ 264 w 264"/>
                <a:gd name="T65" fmla="*/ 694 h 727"/>
                <a:gd name="T66" fmla="*/ 264 w 264"/>
                <a:gd name="T67" fmla="*/ 702 h 727"/>
                <a:gd name="T68" fmla="*/ 262 w 264"/>
                <a:gd name="T69" fmla="*/ 708 h 727"/>
                <a:gd name="T70" fmla="*/ 259 w 264"/>
                <a:gd name="T71" fmla="*/ 713 h 727"/>
                <a:gd name="T72" fmla="*/ 255 w 264"/>
                <a:gd name="T73" fmla="*/ 718 h 727"/>
                <a:gd name="T74" fmla="*/ 250 w 264"/>
                <a:gd name="T75" fmla="*/ 722 h 727"/>
                <a:gd name="T76" fmla="*/ 244 w 264"/>
                <a:gd name="T77" fmla="*/ 725 h 727"/>
                <a:gd name="T78" fmla="*/ 238 w 264"/>
                <a:gd name="T79" fmla="*/ 726 h 727"/>
                <a:gd name="T80" fmla="*/ 231 w 264"/>
                <a:gd name="T81" fmla="*/ 727 h 727"/>
                <a:gd name="T82" fmla="*/ 231 w 264"/>
                <a:gd name="T83" fmla="*/ 727 h 727"/>
                <a:gd name="T84" fmla="*/ 66 w 264"/>
                <a:gd name="T85" fmla="*/ 661 h 727"/>
                <a:gd name="T86" fmla="*/ 198 w 264"/>
                <a:gd name="T87" fmla="*/ 661 h 727"/>
                <a:gd name="T88" fmla="*/ 198 w 264"/>
                <a:gd name="T89" fmla="*/ 66 h 727"/>
                <a:gd name="T90" fmla="*/ 66 w 264"/>
                <a:gd name="T91" fmla="*/ 66 h 727"/>
                <a:gd name="T92" fmla="*/ 66 w 264"/>
                <a:gd name="T93" fmla="*/ 661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4" h="727">
                  <a:moveTo>
                    <a:pt x="231" y="727"/>
                  </a:moveTo>
                  <a:lnTo>
                    <a:pt x="33" y="727"/>
                  </a:lnTo>
                  <a:lnTo>
                    <a:pt x="33" y="727"/>
                  </a:lnTo>
                  <a:lnTo>
                    <a:pt x="26" y="726"/>
                  </a:lnTo>
                  <a:lnTo>
                    <a:pt x="20" y="725"/>
                  </a:lnTo>
                  <a:lnTo>
                    <a:pt x="15" y="722"/>
                  </a:lnTo>
                  <a:lnTo>
                    <a:pt x="9" y="718"/>
                  </a:lnTo>
                  <a:lnTo>
                    <a:pt x="5" y="713"/>
                  </a:lnTo>
                  <a:lnTo>
                    <a:pt x="2" y="708"/>
                  </a:lnTo>
                  <a:lnTo>
                    <a:pt x="0" y="702"/>
                  </a:lnTo>
                  <a:lnTo>
                    <a:pt x="0" y="694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27"/>
                  </a:lnTo>
                  <a:lnTo>
                    <a:pt x="2" y="20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5" y="6"/>
                  </a:lnTo>
                  <a:lnTo>
                    <a:pt x="20" y="3"/>
                  </a:lnTo>
                  <a:lnTo>
                    <a:pt x="26" y="1"/>
                  </a:lnTo>
                  <a:lnTo>
                    <a:pt x="33" y="0"/>
                  </a:lnTo>
                  <a:lnTo>
                    <a:pt x="231" y="0"/>
                  </a:lnTo>
                  <a:lnTo>
                    <a:pt x="231" y="0"/>
                  </a:lnTo>
                  <a:lnTo>
                    <a:pt x="238" y="1"/>
                  </a:lnTo>
                  <a:lnTo>
                    <a:pt x="244" y="3"/>
                  </a:lnTo>
                  <a:lnTo>
                    <a:pt x="250" y="6"/>
                  </a:lnTo>
                  <a:lnTo>
                    <a:pt x="255" y="9"/>
                  </a:lnTo>
                  <a:lnTo>
                    <a:pt x="259" y="14"/>
                  </a:lnTo>
                  <a:lnTo>
                    <a:pt x="262" y="20"/>
                  </a:lnTo>
                  <a:lnTo>
                    <a:pt x="264" y="27"/>
                  </a:lnTo>
                  <a:lnTo>
                    <a:pt x="264" y="33"/>
                  </a:lnTo>
                  <a:lnTo>
                    <a:pt x="264" y="694"/>
                  </a:lnTo>
                  <a:lnTo>
                    <a:pt x="264" y="694"/>
                  </a:lnTo>
                  <a:lnTo>
                    <a:pt x="264" y="702"/>
                  </a:lnTo>
                  <a:lnTo>
                    <a:pt x="262" y="708"/>
                  </a:lnTo>
                  <a:lnTo>
                    <a:pt x="259" y="713"/>
                  </a:lnTo>
                  <a:lnTo>
                    <a:pt x="255" y="718"/>
                  </a:lnTo>
                  <a:lnTo>
                    <a:pt x="250" y="722"/>
                  </a:lnTo>
                  <a:lnTo>
                    <a:pt x="244" y="725"/>
                  </a:lnTo>
                  <a:lnTo>
                    <a:pt x="238" y="726"/>
                  </a:lnTo>
                  <a:lnTo>
                    <a:pt x="231" y="727"/>
                  </a:lnTo>
                  <a:lnTo>
                    <a:pt x="231" y="727"/>
                  </a:lnTo>
                  <a:close/>
                  <a:moveTo>
                    <a:pt x="66" y="661"/>
                  </a:moveTo>
                  <a:lnTo>
                    <a:pt x="198" y="661"/>
                  </a:lnTo>
                  <a:lnTo>
                    <a:pt x="198" y="66"/>
                  </a:lnTo>
                  <a:lnTo>
                    <a:pt x="66" y="66"/>
                  </a:lnTo>
                  <a:lnTo>
                    <a:pt x="66" y="6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1" name="Freeform 832">
              <a:extLst>
                <a:ext uri="{FF2B5EF4-FFF2-40B4-BE49-F238E27FC236}">
                  <a16:creationId xmlns:a16="http://schemas.microsoft.com/office/drawing/2014/main" id="{F12D961E-03EF-4E9D-A76B-712DC0ABE7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0375" y="3833813"/>
              <a:ext cx="60325" cy="134938"/>
            </a:xfrm>
            <a:custGeom>
              <a:avLst/>
              <a:gdLst>
                <a:gd name="T0" fmla="*/ 232 w 265"/>
                <a:gd name="T1" fmla="*/ 595 h 595"/>
                <a:gd name="T2" fmla="*/ 34 w 265"/>
                <a:gd name="T3" fmla="*/ 595 h 595"/>
                <a:gd name="T4" fmla="*/ 34 w 265"/>
                <a:gd name="T5" fmla="*/ 595 h 595"/>
                <a:gd name="T6" fmla="*/ 27 w 265"/>
                <a:gd name="T7" fmla="*/ 594 h 595"/>
                <a:gd name="T8" fmla="*/ 21 w 265"/>
                <a:gd name="T9" fmla="*/ 593 h 595"/>
                <a:gd name="T10" fmla="*/ 15 w 265"/>
                <a:gd name="T11" fmla="*/ 590 h 595"/>
                <a:gd name="T12" fmla="*/ 10 w 265"/>
                <a:gd name="T13" fmla="*/ 586 h 595"/>
                <a:gd name="T14" fmla="*/ 7 w 265"/>
                <a:gd name="T15" fmla="*/ 581 h 595"/>
                <a:gd name="T16" fmla="*/ 4 w 265"/>
                <a:gd name="T17" fmla="*/ 576 h 595"/>
                <a:gd name="T18" fmla="*/ 2 w 265"/>
                <a:gd name="T19" fmla="*/ 570 h 595"/>
                <a:gd name="T20" fmla="*/ 0 w 265"/>
                <a:gd name="T21" fmla="*/ 562 h 595"/>
                <a:gd name="T22" fmla="*/ 0 w 265"/>
                <a:gd name="T23" fmla="*/ 33 h 595"/>
                <a:gd name="T24" fmla="*/ 0 w 265"/>
                <a:gd name="T25" fmla="*/ 33 h 595"/>
                <a:gd name="T26" fmla="*/ 2 w 265"/>
                <a:gd name="T27" fmla="*/ 26 h 595"/>
                <a:gd name="T28" fmla="*/ 4 w 265"/>
                <a:gd name="T29" fmla="*/ 20 h 595"/>
                <a:gd name="T30" fmla="*/ 7 w 265"/>
                <a:gd name="T31" fmla="*/ 15 h 595"/>
                <a:gd name="T32" fmla="*/ 10 w 265"/>
                <a:gd name="T33" fmla="*/ 9 h 595"/>
                <a:gd name="T34" fmla="*/ 15 w 265"/>
                <a:gd name="T35" fmla="*/ 5 h 595"/>
                <a:gd name="T36" fmla="*/ 21 w 265"/>
                <a:gd name="T37" fmla="*/ 2 h 595"/>
                <a:gd name="T38" fmla="*/ 27 w 265"/>
                <a:gd name="T39" fmla="*/ 1 h 595"/>
                <a:gd name="T40" fmla="*/ 34 w 265"/>
                <a:gd name="T41" fmla="*/ 0 h 595"/>
                <a:gd name="T42" fmla="*/ 232 w 265"/>
                <a:gd name="T43" fmla="*/ 0 h 595"/>
                <a:gd name="T44" fmla="*/ 232 w 265"/>
                <a:gd name="T45" fmla="*/ 0 h 595"/>
                <a:gd name="T46" fmla="*/ 239 w 265"/>
                <a:gd name="T47" fmla="*/ 1 h 595"/>
                <a:gd name="T48" fmla="*/ 245 w 265"/>
                <a:gd name="T49" fmla="*/ 2 h 595"/>
                <a:gd name="T50" fmla="*/ 251 w 265"/>
                <a:gd name="T51" fmla="*/ 5 h 595"/>
                <a:gd name="T52" fmla="*/ 255 w 265"/>
                <a:gd name="T53" fmla="*/ 9 h 595"/>
                <a:gd name="T54" fmla="*/ 259 w 265"/>
                <a:gd name="T55" fmla="*/ 15 h 595"/>
                <a:gd name="T56" fmla="*/ 262 w 265"/>
                <a:gd name="T57" fmla="*/ 20 h 595"/>
                <a:gd name="T58" fmla="*/ 264 w 265"/>
                <a:gd name="T59" fmla="*/ 26 h 595"/>
                <a:gd name="T60" fmla="*/ 265 w 265"/>
                <a:gd name="T61" fmla="*/ 33 h 595"/>
                <a:gd name="T62" fmla="*/ 265 w 265"/>
                <a:gd name="T63" fmla="*/ 562 h 595"/>
                <a:gd name="T64" fmla="*/ 265 w 265"/>
                <a:gd name="T65" fmla="*/ 562 h 595"/>
                <a:gd name="T66" fmla="*/ 264 w 265"/>
                <a:gd name="T67" fmla="*/ 570 h 595"/>
                <a:gd name="T68" fmla="*/ 262 w 265"/>
                <a:gd name="T69" fmla="*/ 576 h 595"/>
                <a:gd name="T70" fmla="*/ 259 w 265"/>
                <a:gd name="T71" fmla="*/ 581 h 595"/>
                <a:gd name="T72" fmla="*/ 255 w 265"/>
                <a:gd name="T73" fmla="*/ 586 h 595"/>
                <a:gd name="T74" fmla="*/ 251 w 265"/>
                <a:gd name="T75" fmla="*/ 590 h 595"/>
                <a:gd name="T76" fmla="*/ 245 w 265"/>
                <a:gd name="T77" fmla="*/ 593 h 595"/>
                <a:gd name="T78" fmla="*/ 239 w 265"/>
                <a:gd name="T79" fmla="*/ 594 h 595"/>
                <a:gd name="T80" fmla="*/ 232 w 265"/>
                <a:gd name="T81" fmla="*/ 595 h 595"/>
                <a:gd name="T82" fmla="*/ 232 w 265"/>
                <a:gd name="T83" fmla="*/ 595 h 595"/>
                <a:gd name="T84" fmla="*/ 67 w 265"/>
                <a:gd name="T85" fmla="*/ 529 h 595"/>
                <a:gd name="T86" fmla="*/ 199 w 265"/>
                <a:gd name="T87" fmla="*/ 529 h 595"/>
                <a:gd name="T88" fmla="*/ 199 w 265"/>
                <a:gd name="T89" fmla="*/ 66 h 595"/>
                <a:gd name="T90" fmla="*/ 67 w 265"/>
                <a:gd name="T91" fmla="*/ 66 h 595"/>
                <a:gd name="T92" fmla="*/ 67 w 265"/>
                <a:gd name="T93" fmla="*/ 529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595">
                  <a:moveTo>
                    <a:pt x="232" y="595"/>
                  </a:moveTo>
                  <a:lnTo>
                    <a:pt x="34" y="595"/>
                  </a:lnTo>
                  <a:lnTo>
                    <a:pt x="34" y="595"/>
                  </a:lnTo>
                  <a:lnTo>
                    <a:pt x="27" y="594"/>
                  </a:lnTo>
                  <a:lnTo>
                    <a:pt x="21" y="593"/>
                  </a:lnTo>
                  <a:lnTo>
                    <a:pt x="15" y="590"/>
                  </a:lnTo>
                  <a:lnTo>
                    <a:pt x="10" y="586"/>
                  </a:lnTo>
                  <a:lnTo>
                    <a:pt x="7" y="581"/>
                  </a:lnTo>
                  <a:lnTo>
                    <a:pt x="4" y="576"/>
                  </a:lnTo>
                  <a:lnTo>
                    <a:pt x="2" y="570"/>
                  </a:lnTo>
                  <a:lnTo>
                    <a:pt x="0" y="562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2" y="26"/>
                  </a:lnTo>
                  <a:lnTo>
                    <a:pt x="4" y="20"/>
                  </a:lnTo>
                  <a:lnTo>
                    <a:pt x="7" y="15"/>
                  </a:lnTo>
                  <a:lnTo>
                    <a:pt x="10" y="9"/>
                  </a:lnTo>
                  <a:lnTo>
                    <a:pt x="15" y="5"/>
                  </a:lnTo>
                  <a:lnTo>
                    <a:pt x="21" y="2"/>
                  </a:lnTo>
                  <a:lnTo>
                    <a:pt x="27" y="1"/>
                  </a:lnTo>
                  <a:lnTo>
                    <a:pt x="34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9" y="1"/>
                  </a:lnTo>
                  <a:lnTo>
                    <a:pt x="245" y="2"/>
                  </a:lnTo>
                  <a:lnTo>
                    <a:pt x="251" y="5"/>
                  </a:lnTo>
                  <a:lnTo>
                    <a:pt x="255" y="9"/>
                  </a:lnTo>
                  <a:lnTo>
                    <a:pt x="259" y="15"/>
                  </a:lnTo>
                  <a:lnTo>
                    <a:pt x="262" y="20"/>
                  </a:lnTo>
                  <a:lnTo>
                    <a:pt x="264" y="26"/>
                  </a:lnTo>
                  <a:lnTo>
                    <a:pt x="265" y="33"/>
                  </a:lnTo>
                  <a:lnTo>
                    <a:pt x="265" y="562"/>
                  </a:lnTo>
                  <a:lnTo>
                    <a:pt x="265" y="562"/>
                  </a:lnTo>
                  <a:lnTo>
                    <a:pt x="264" y="570"/>
                  </a:lnTo>
                  <a:lnTo>
                    <a:pt x="262" y="576"/>
                  </a:lnTo>
                  <a:lnTo>
                    <a:pt x="259" y="581"/>
                  </a:lnTo>
                  <a:lnTo>
                    <a:pt x="255" y="586"/>
                  </a:lnTo>
                  <a:lnTo>
                    <a:pt x="251" y="590"/>
                  </a:lnTo>
                  <a:lnTo>
                    <a:pt x="245" y="593"/>
                  </a:lnTo>
                  <a:lnTo>
                    <a:pt x="239" y="594"/>
                  </a:lnTo>
                  <a:lnTo>
                    <a:pt x="232" y="595"/>
                  </a:lnTo>
                  <a:lnTo>
                    <a:pt x="232" y="595"/>
                  </a:lnTo>
                  <a:close/>
                  <a:moveTo>
                    <a:pt x="67" y="529"/>
                  </a:moveTo>
                  <a:lnTo>
                    <a:pt x="199" y="529"/>
                  </a:lnTo>
                  <a:lnTo>
                    <a:pt x="199" y="66"/>
                  </a:lnTo>
                  <a:lnTo>
                    <a:pt x="67" y="66"/>
                  </a:lnTo>
                  <a:lnTo>
                    <a:pt x="67" y="5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2" name="Freeform 833">
              <a:extLst>
                <a:ext uri="{FF2B5EF4-FFF2-40B4-BE49-F238E27FC236}">
                  <a16:creationId xmlns:a16="http://schemas.microsoft.com/office/drawing/2014/main" id="{259A364F-4C2E-44B8-8100-9DCB98FC86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0863" y="3729038"/>
              <a:ext cx="60325" cy="239713"/>
            </a:xfrm>
            <a:custGeom>
              <a:avLst/>
              <a:gdLst>
                <a:gd name="T0" fmla="*/ 232 w 265"/>
                <a:gd name="T1" fmla="*/ 1058 h 1058"/>
                <a:gd name="T2" fmla="*/ 33 w 265"/>
                <a:gd name="T3" fmla="*/ 1058 h 1058"/>
                <a:gd name="T4" fmla="*/ 33 w 265"/>
                <a:gd name="T5" fmla="*/ 1058 h 1058"/>
                <a:gd name="T6" fmla="*/ 27 w 265"/>
                <a:gd name="T7" fmla="*/ 1057 h 1058"/>
                <a:gd name="T8" fmla="*/ 21 w 265"/>
                <a:gd name="T9" fmla="*/ 1056 h 1058"/>
                <a:gd name="T10" fmla="*/ 15 w 265"/>
                <a:gd name="T11" fmla="*/ 1053 h 1058"/>
                <a:gd name="T12" fmla="*/ 10 w 265"/>
                <a:gd name="T13" fmla="*/ 1049 h 1058"/>
                <a:gd name="T14" fmla="*/ 6 w 265"/>
                <a:gd name="T15" fmla="*/ 1044 h 1058"/>
                <a:gd name="T16" fmla="*/ 3 w 265"/>
                <a:gd name="T17" fmla="*/ 1039 h 1058"/>
                <a:gd name="T18" fmla="*/ 1 w 265"/>
                <a:gd name="T19" fmla="*/ 1033 h 1058"/>
                <a:gd name="T20" fmla="*/ 0 w 265"/>
                <a:gd name="T21" fmla="*/ 1025 h 1058"/>
                <a:gd name="T22" fmla="*/ 0 w 265"/>
                <a:gd name="T23" fmla="*/ 34 h 1058"/>
                <a:gd name="T24" fmla="*/ 0 w 265"/>
                <a:gd name="T25" fmla="*/ 34 h 1058"/>
                <a:gd name="T26" fmla="*/ 1 w 265"/>
                <a:gd name="T27" fmla="*/ 26 h 1058"/>
                <a:gd name="T28" fmla="*/ 3 w 265"/>
                <a:gd name="T29" fmla="*/ 20 h 1058"/>
                <a:gd name="T30" fmla="*/ 6 w 265"/>
                <a:gd name="T31" fmla="*/ 15 h 1058"/>
                <a:gd name="T32" fmla="*/ 10 w 265"/>
                <a:gd name="T33" fmla="*/ 10 h 1058"/>
                <a:gd name="T34" fmla="*/ 15 w 265"/>
                <a:gd name="T35" fmla="*/ 6 h 1058"/>
                <a:gd name="T36" fmla="*/ 21 w 265"/>
                <a:gd name="T37" fmla="*/ 3 h 1058"/>
                <a:gd name="T38" fmla="*/ 27 w 265"/>
                <a:gd name="T39" fmla="*/ 0 h 1058"/>
                <a:gd name="T40" fmla="*/ 33 w 265"/>
                <a:gd name="T41" fmla="*/ 0 h 1058"/>
                <a:gd name="T42" fmla="*/ 232 w 265"/>
                <a:gd name="T43" fmla="*/ 0 h 1058"/>
                <a:gd name="T44" fmla="*/ 232 w 265"/>
                <a:gd name="T45" fmla="*/ 0 h 1058"/>
                <a:gd name="T46" fmla="*/ 239 w 265"/>
                <a:gd name="T47" fmla="*/ 0 h 1058"/>
                <a:gd name="T48" fmla="*/ 245 w 265"/>
                <a:gd name="T49" fmla="*/ 3 h 1058"/>
                <a:gd name="T50" fmla="*/ 250 w 265"/>
                <a:gd name="T51" fmla="*/ 6 h 1058"/>
                <a:gd name="T52" fmla="*/ 255 w 265"/>
                <a:gd name="T53" fmla="*/ 10 h 1058"/>
                <a:gd name="T54" fmla="*/ 260 w 265"/>
                <a:gd name="T55" fmla="*/ 15 h 1058"/>
                <a:gd name="T56" fmla="*/ 263 w 265"/>
                <a:gd name="T57" fmla="*/ 20 h 1058"/>
                <a:gd name="T58" fmla="*/ 264 w 265"/>
                <a:gd name="T59" fmla="*/ 26 h 1058"/>
                <a:gd name="T60" fmla="*/ 265 w 265"/>
                <a:gd name="T61" fmla="*/ 34 h 1058"/>
                <a:gd name="T62" fmla="*/ 265 w 265"/>
                <a:gd name="T63" fmla="*/ 1025 h 1058"/>
                <a:gd name="T64" fmla="*/ 265 w 265"/>
                <a:gd name="T65" fmla="*/ 1025 h 1058"/>
                <a:gd name="T66" fmla="*/ 264 w 265"/>
                <a:gd name="T67" fmla="*/ 1033 h 1058"/>
                <a:gd name="T68" fmla="*/ 263 w 265"/>
                <a:gd name="T69" fmla="*/ 1039 h 1058"/>
                <a:gd name="T70" fmla="*/ 260 w 265"/>
                <a:gd name="T71" fmla="*/ 1044 h 1058"/>
                <a:gd name="T72" fmla="*/ 255 w 265"/>
                <a:gd name="T73" fmla="*/ 1049 h 1058"/>
                <a:gd name="T74" fmla="*/ 250 w 265"/>
                <a:gd name="T75" fmla="*/ 1053 h 1058"/>
                <a:gd name="T76" fmla="*/ 245 w 265"/>
                <a:gd name="T77" fmla="*/ 1056 h 1058"/>
                <a:gd name="T78" fmla="*/ 239 w 265"/>
                <a:gd name="T79" fmla="*/ 1057 h 1058"/>
                <a:gd name="T80" fmla="*/ 232 w 265"/>
                <a:gd name="T81" fmla="*/ 1058 h 1058"/>
                <a:gd name="T82" fmla="*/ 232 w 265"/>
                <a:gd name="T83" fmla="*/ 1058 h 1058"/>
                <a:gd name="T84" fmla="*/ 66 w 265"/>
                <a:gd name="T85" fmla="*/ 992 h 1058"/>
                <a:gd name="T86" fmla="*/ 199 w 265"/>
                <a:gd name="T87" fmla="*/ 992 h 1058"/>
                <a:gd name="T88" fmla="*/ 199 w 265"/>
                <a:gd name="T89" fmla="*/ 67 h 1058"/>
                <a:gd name="T90" fmla="*/ 66 w 265"/>
                <a:gd name="T91" fmla="*/ 67 h 1058"/>
                <a:gd name="T92" fmla="*/ 66 w 265"/>
                <a:gd name="T93" fmla="*/ 992 h 1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5" h="1058">
                  <a:moveTo>
                    <a:pt x="232" y="1058"/>
                  </a:moveTo>
                  <a:lnTo>
                    <a:pt x="33" y="1058"/>
                  </a:lnTo>
                  <a:lnTo>
                    <a:pt x="33" y="1058"/>
                  </a:lnTo>
                  <a:lnTo>
                    <a:pt x="27" y="1057"/>
                  </a:lnTo>
                  <a:lnTo>
                    <a:pt x="21" y="1056"/>
                  </a:lnTo>
                  <a:lnTo>
                    <a:pt x="15" y="1053"/>
                  </a:lnTo>
                  <a:lnTo>
                    <a:pt x="10" y="1049"/>
                  </a:lnTo>
                  <a:lnTo>
                    <a:pt x="6" y="1044"/>
                  </a:lnTo>
                  <a:lnTo>
                    <a:pt x="3" y="1039"/>
                  </a:lnTo>
                  <a:lnTo>
                    <a:pt x="1" y="1033"/>
                  </a:lnTo>
                  <a:lnTo>
                    <a:pt x="0" y="1025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1" y="26"/>
                  </a:lnTo>
                  <a:lnTo>
                    <a:pt x="3" y="20"/>
                  </a:lnTo>
                  <a:lnTo>
                    <a:pt x="6" y="15"/>
                  </a:lnTo>
                  <a:lnTo>
                    <a:pt x="10" y="10"/>
                  </a:lnTo>
                  <a:lnTo>
                    <a:pt x="15" y="6"/>
                  </a:lnTo>
                  <a:lnTo>
                    <a:pt x="21" y="3"/>
                  </a:lnTo>
                  <a:lnTo>
                    <a:pt x="27" y="0"/>
                  </a:lnTo>
                  <a:lnTo>
                    <a:pt x="33" y="0"/>
                  </a:lnTo>
                  <a:lnTo>
                    <a:pt x="232" y="0"/>
                  </a:lnTo>
                  <a:lnTo>
                    <a:pt x="232" y="0"/>
                  </a:lnTo>
                  <a:lnTo>
                    <a:pt x="239" y="0"/>
                  </a:lnTo>
                  <a:lnTo>
                    <a:pt x="245" y="3"/>
                  </a:lnTo>
                  <a:lnTo>
                    <a:pt x="250" y="6"/>
                  </a:lnTo>
                  <a:lnTo>
                    <a:pt x="255" y="10"/>
                  </a:lnTo>
                  <a:lnTo>
                    <a:pt x="260" y="15"/>
                  </a:lnTo>
                  <a:lnTo>
                    <a:pt x="263" y="20"/>
                  </a:lnTo>
                  <a:lnTo>
                    <a:pt x="264" y="26"/>
                  </a:lnTo>
                  <a:lnTo>
                    <a:pt x="265" y="34"/>
                  </a:lnTo>
                  <a:lnTo>
                    <a:pt x="265" y="1025"/>
                  </a:lnTo>
                  <a:lnTo>
                    <a:pt x="265" y="1025"/>
                  </a:lnTo>
                  <a:lnTo>
                    <a:pt x="264" y="1033"/>
                  </a:lnTo>
                  <a:lnTo>
                    <a:pt x="263" y="1039"/>
                  </a:lnTo>
                  <a:lnTo>
                    <a:pt x="260" y="1044"/>
                  </a:lnTo>
                  <a:lnTo>
                    <a:pt x="255" y="1049"/>
                  </a:lnTo>
                  <a:lnTo>
                    <a:pt x="250" y="1053"/>
                  </a:lnTo>
                  <a:lnTo>
                    <a:pt x="245" y="1056"/>
                  </a:lnTo>
                  <a:lnTo>
                    <a:pt x="239" y="1057"/>
                  </a:lnTo>
                  <a:lnTo>
                    <a:pt x="232" y="1058"/>
                  </a:lnTo>
                  <a:lnTo>
                    <a:pt x="232" y="1058"/>
                  </a:lnTo>
                  <a:close/>
                  <a:moveTo>
                    <a:pt x="66" y="992"/>
                  </a:moveTo>
                  <a:lnTo>
                    <a:pt x="199" y="992"/>
                  </a:lnTo>
                  <a:lnTo>
                    <a:pt x="199" y="67"/>
                  </a:lnTo>
                  <a:lnTo>
                    <a:pt x="66" y="67"/>
                  </a:lnTo>
                  <a:lnTo>
                    <a:pt x="66" y="9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3" name="Freeform 834">
              <a:extLst>
                <a:ext uri="{FF2B5EF4-FFF2-40B4-BE49-F238E27FC236}">
                  <a16:creationId xmlns:a16="http://schemas.microsoft.com/office/drawing/2014/main" id="{F93BBEC8-2EA2-4A1A-B137-0D079FFA44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77338" y="3759201"/>
              <a:ext cx="46038" cy="44450"/>
            </a:xfrm>
            <a:custGeom>
              <a:avLst/>
              <a:gdLst>
                <a:gd name="T0" fmla="*/ 99 w 199"/>
                <a:gd name="T1" fmla="*/ 199 h 199"/>
                <a:gd name="T2" fmla="*/ 80 w 199"/>
                <a:gd name="T3" fmla="*/ 197 h 199"/>
                <a:gd name="T4" fmla="*/ 61 w 199"/>
                <a:gd name="T5" fmla="*/ 191 h 199"/>
                <a:gd name="T6" fmla="*/ 43 w 199"/>
                <a:gd name="T7" fmla="*/ 182 h 199"/>
                <a:gd name="T8" fmla="*/ 29 w 199"/>
                <a:gd name="T9" fmla="*/ 170 h 199"/>
                <a:gd name="T10" fmla="*/ 17 w 199"/>
                <a:gd name="T11" fmla="*/ 155 h 199"/>
                <a:gd name="T12" fmla="*/ 8 w 199"/>
                <a:gd name="T13" fmla="*/ 139 h 199"/>
                <a:gd name="T14" fmla="*/ 2 w 199"/>
                <a:gd name="T15" fmla="*/ 120 h 199"/>
                <a:gd name="T16" fmla="*/ 0 w 199"/>
                <a:gd name="T17" fmla="*/ 99 h 199"/>
                <a:gd name="T18" fmla="*/ 1 w 199"/>
                <a:gd name="T19" fmla="*/ 89 h 199"/>
                <a:gd name="T20" fmla="*/ 4 w 199"/>
                <a:gd name="T21" fmla="*/ 70 h 199"/>
                <a:gd name="T22" fmla="*/ 12 w 199"/>
                <a:gd name="T23" fmla="*/ 53 h 199"/>
                <a:gd name="T24" fmla="*/ 23 w 199"/>
                <a:gd name="T25" fmla="*/ 36 h 199"/>
                <a:gd name="T26" fmla="*/ 36 w 199"/>
                <a:gd name="T27" fmla="*/ 23 h 199"/>
                <a:gd name="T28" fmla="*/ 52 w 199"/>
                <a:gd name="T29" fmla="*/ 12 h 199"/>
                <a:gd name="T30" fmla="*/ 70 w 199"/>
                <a:gd name="T31" fmla="*/ 5 h 199"/>
                <a:gd name="T32" fmla="*/ 89 w 199"/>
                <a:gd name="T33" fmla="*/ 1 h 199"/>
                <a:gd name="T34" fmla="*/ 99 w 199"/>
                <a:gd name="T35" fmla="*/ 0 h 199"/>
                <a:gd name="T36" fmla="*/ 119 w 199"/>
                <a:gd name="T37" fmla="*/ 2 h 199"/>
                <a:gd name="T38" fmla="*/ 137 w 199"/>
                <a:gd name="T39" fmla="*/ 8 h 199"/>
                <a:gd name="T40" fmla="*/ 155 w 199"/>
                <a:gd name="T41" fmla="*/ 18 h 199"/>
                <a:gd name="T42" fmla="*/ 170 w 199"/>
                <a:gd name="T43" fmla="*/ 30 h 199"/>
                <a:gd name="T44" fmla="*/ 181 w 199"/>
                <a:gd name="T45" fmla="*/ 44 h 199"/>
                <a:gd name="T46" fmla="*/ 190 w 199"/>
                <a:gd name="T47" fmla="*/ 61 h 199"/>
                <a:gd name="T48" fmla="*/ 196 w 199"/>
                <a:gd name="T49" fmla="*/ 80 h 199"/>
                <a:gd name="T50" fmla="*/ 199 w 199"/>
                <a:gd name="T51" fmla="*/ 99 h 199"/>
                <a:gd name="T52" fmla="*/ 198 w 199"/>
                <a:gd name="T53" fmla="*/ 110 h 199"/>
                <a:gd name="T54" fmla="*/ 194 w 199"/>
                <a:gd name="T55" fmla="*/ 129 h 199"/>
                <a:gd name="T56" fmla="*/ 186 w 199"/>
                <a:gd name="T57" fmla="*/ 147 h 199"/>
                <a:gd name="T58" fmla="*/ 176 w 199"/>
                <a:gd name="T59" fmla="*/ 162 h 199"/>
                <a:gd name="T60" fmla="*/ 162 w 199"/>
                <a:gd name="T61" fmla="*/ 176 h 199"/>
                <a:gd name="T62" fmla="*/ 147 w 199"/>
                <a:gd name="T63" fmla="*/ 187 h 199"/>
                <a:gd name="T64" fmla="*/ 128 w 199"/>
                <a:gd name="T65" fmla="*/ 195 h 199"/>
                <a:gd name="T66" fmla="*/ 110 w 199"/>
                <a:gd name="T67" fmla="*/ 199 h 199"/>
                <a:gd name="T68" fmla="*/ 99 w 199"/>
                <a:gd name="T69" fmla="*/ 199 h 199"/>
                <a:gd name="T70" fmla="*/ 99 w 199"/>
                <a:gd name="T71" fmla="*/ 66 h 199"/>
                <a:gd name="T72" fmla="*/ 87 w 199"/>
                <a:gd name="T73" fmla="*/ 69 h 199"/>
                <a:gd name="T74" fmla="*/ 75 w 199"/>
                <a:gd name="T75" fmla="*/ 77 h 199"/>
                <a:gd name="T76" fmla="*/ 69 w 199"/>
                <a:gd name="T77" fmla="*/ 87 h 199"/>
                <a:gd name="T78" fmla="*/ 66 w 199"/>
                <a:gd name="T79" fmla="*/ 99 h 199"/>
                <a:gd name="T80" fmla="*/ 67 w 199"/>
                <a:gd name="T81" fmla="*/ 107 h 199"/>
                <a:gd name="T82" fmla="*/ 72 w 199"/>
                <a:gd name="T83" fmla="*/ 118 h 199"/>
                <a:gd name="T84" fmla="*/ 81 w 199"/>
                <a:gd name="T85" fmla="*/ 127 h 199"/>
                <a:gd name="T86" fmla="*/ 93 w 199"/>
                <a:gd name="T87" fmla="*/ 132 h 199"/>
                <a:gd name="T88" fmla="*/ 99 w 199"/>
                <a:gd name="T89" fmla="*/ 132 h 199"/>
                <a:gd name="T90" fmla="*/ 112 w 199"/>
                <a:gd name="T91" fmla="*/ 130 h 199"/>
                <a:gd name="T92" fmla="*/ 123 w 199"/>
                <a:gd name="T93" fmla="*/ 123 h 199"/>
                <a:gd name="T94" fmla="*/ 129 w 199"/>
                <a:gd name="T95" fmla="*/ 113 h 199"/>
                <a:gd name="T96" fmla="*/ 132 w 199"/>
                <a:gd name="T97" fmla="*/ 99 h 199"/>
                <a:gd name="T98" fmla="*/ 131 w 199"/>
                <a:gd name="T99" fmla="*/ 93 h 199"/>
                <a:gd name="T100" fmla="*/ 126 w 199"/>
                <a:gd name="T101" fmla="*/ 81 h 199"/>
                <a:gd name="T102" fmla="*/ 118 w 199"/>
                <a:gd name="T103" fmla="*/ 72 h 199"/>
                <a:gd name="T104" fmla="*/ 105 w 199"/>
                <a:gd name="T105" fmla="*/ 67 h 199"/>
                <a:gd name="T106" fmla="*/ 99 w 199"/>
                <a:gd name="T107" fmla="*/ 66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9" h="199">
                  <a:moveTo>
                    <a:pt x="99" y="199"/>
                  </a:moveTo>
                  <a:lnTo>
                    <a:pt x="99" y="199"/>
                  </a:lnTo>
                  <a:lnTo>
                    <a:pt x="89" y="199"/>
                  </a:lnTo>
                  <a:lnTo>
                    <a:pt x="80" y="197"/>
                  </a:lnTo>
                  <a:lnTo>
                    <a:pt x="70" y="195"/>
                  </a:lnTo>
                  <a:lnTo>
                    <a:pt x="61" y="191"/>
                  </a:lnTo>
                  <a:lnTo>
                    <a:pt x="52" y="187"/>
                  </a:lnTo>
                  <a:lnTo>
                    <a:pt x="43" y="182"/>
                  </a:lnTo>
                  <a:lnTo>
                    <a:pt x="36" y="176"/>
                  </a:lnTo>
                  <a:lnTo>
                    <a:pt x="29" y="170"/>
                  </a:lnTo>
                  <a:lnTo>
                    <a:pt x="23" y="162"/>
                  </a:lnTo>
                  <a:lnTo>
                    <a:pt x="17" y="155"/>
                  </a:lnTo>
                  <a:lnTo>
                    <a:pt x="12" y="147"/>
                  </a:lnTo>
                  <a:lnTo>
                    <a:pt x="8" y="139"/>
                  </a:lnTo>
                  <a:lnTo>
                    <a:pt x="4" y="129"/>
                  </a:lnTo>
                  <a:lnTo>
                    <a:pt x="2" y="120"/>
                  </a:lnTo>
                  <a:lnTo>
                    <a:pt x="1" y="110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1" y="89"/>
                  </a:lnTo>
                  <a:lnTo>
                    <a:pt x="2" y="80"/>
                  </a:lnTo>
                  <a:lnTo>
                    <a:pt x="4" y="70"/>
                  </a:lnTo>
                  <a:lnTo>
                    <a:pt x="8" y="61"/>
                  </a:lnTo>
                  <a:lnTo>
                    <a:pt x="12" y="53"/>
                  </a:lnTo>
                  <a:lnTo>
                    <a:pt x="17" y="44"/>
                  </a:lnTo>
                  <a:lnTo>
                    <a:pt x="23" y="36"/>
                  </a:lnTo>
                  <a:lnTo>
                    <a:pt x="29" y="30"/>
                  </a:lnTo>
                  <a:lnTo>
                    <a:pt x="36" y="23"/>
                  </a:lnTo>
                  <a:lnTo>
                    <a:pt x="43" y="18"/>
                  </a:lnTo>
                  <a:lnTo>
                    <a:pt x="52" y="12"/>
                  </a:lnTo>
                  <a:lnTo>
                    <a:pt x="61" y="8"/>
                  </a:lnTo>
                  <a:lnTo>
                    <a:pt x="70" y="5"/>
                  </a:lnTo>
                  <a:lnTo>
                    <a:pt x="80" y="2"/>
                  </a:lnTo>
                  <a:lnTo>
                    <a:pt x="89" y="1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10" y="1"/>
                  </a:lnTo>
                  <a:lnTo>
                    <a:pt x="119" y="2"/>
                  </a:lnTo>
                  <a:lnTo>
                    <a:pt x="128" y="5"/>
                  </a:lnTo>
                  <a:lnTo>
                    <a:pt x="137" y="8"/>
                  </a:lnTo>
                  <a:lnTo>
                    <a:pt x="147" y="12"/>
                  </a:lnTo>
                  <a:lnTo>
                    <a:pt x="155" y="18"/>
                  </a:lnTo>
                  <a:lnTo>
                    <a:pt x="162" y="23"/>
                  </a:lnTo>
                  <a:lnTo>
                    <a:pt x="170" y="30"/>
                  </a:lnTo>
                  <a:lnTo>
                    <a:pt x="176" y="36"/>
                  </a:lnTo>
                  <a:lnTo>
                    <a:pt x="181" y="44"/>
                  </a:lnTo>
                  <a:lnTo>
                    <a:pt x="186" y="53"/>
                  </a:lnTo>
                  <a:lnTo>
                    <a:pt x="190" y="61"/>
                  </a:lnTo>
                  <a:lnTo>
                    <a:pt x="194" y="70"/>
                  </a:lnTo>
                  <a:lnTo>
                    <a:pt x="196" y="80"/>
                  </a:lnTo>
                  <a:lnTo>
                    <a:pt x="198" y="89"/>
                  </a:lnTo>
                  <a:lnTo>
                    <a:pt x="199" y="99"/>
                  </a:lnTo>
                  <a:lnTo>
                    <a:pt x="199" y="99"/>
                  </a:lnTo>
                  <a:lnTo>
                    <a:pt x="198" y="110"/>
                  </a:lnTo>
                  <a:lnTo>
                    <a:pt x="196" y="120"/>
                  </a:lnTo>
                  <a:lnTo>
                    <a:pt x="194" y="129"/>
                  </a:lnTo>
                  <a:lnTo>
                    <a:pt x="190" y="139"/>
                  </a:lnTo>
                  <a:lnTo>
                    <a:pt x="186" y="147"/>
                  </a:lnTo>
                  <a:lnTo>
                    <a:pt x="181" y="155"/>
                  </a:lnTo>
                  <a:lnTo>
                    <a:pt x="176" y="162"/>
                  </a:lnTo>
                  <a:lnTo>
                    <a:pt x="170" y="170"/>
                  </a:lnTo>
                  <a:lnTo>
                    <a:pt x="162" y="176"/>
                  </a:lnTo>
                  <a:lnTo>
                    <a:pt x="155" y="182"/>
                  </a:lnTo>
                  <a:lnTo>
                    <a:pt x="147" y="187"/>
                  </a:lnTo>
                  <a:lnTo>
                    <a:pt x="137" y="191"/>
                  </a:lnTo>
                  <a:lnTo>
                    <a:pt x="128" y="195"/>
                  </a:lnTo>
                  <a:lnTo>
                    <a:pt x="119" y="197"/>
                  </a:lnTo>
                  <a:lnTo>
                    <a:pt x="110" y="199"/>
                  </a:lnTo>
                  <a:lnTo>
                    <a:pt x="99" y="199"/>
                  </a:lnTo>
                  <a:lnTo>
                    <a:pt x="99" y="199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3" y="67"/>
                  </a:lnTo>
                  <a:lnTo>
                    <a:pt x="87" y="69"/>
                  </a:lnTo>
                  <a:lnTo>
                    <a:pt x="81" y="72"/>
                  </a:lnTo>
                  <a:lnTo>
                    <a:pt x="75" y="77"/>
                  </a:lnTo>
                  <a:lnTo>
                    <a:pt x="72" y="81"/>
                  </a:lnTo>
                  <a:lnTo>
                    <a:pt x="69" y="87"/>
                  </a:lnTo>
                  <a:lnTo>
                    <a:pt x="67" y="93"/>
                  </a:lnTo>
                  <a:lnTo>
                    <a:pt x="66" y="99"/>
                  </a:lnTo>
                  <a:lnTo>
                    <a:pt x="66" y="99"/>
                  </a:lnTo>
                  <a:lnTo>
                    <a:pt x="67" y="107"/>
                  </a:lnTo>
                  <a:lnTo>
                    <a:pt x="69" y="113"/>
                  </a:lnTo>
                  <a:lnTo>
                    <a:pt x="72" y="118"/>
                  </a:lnTo>
                  <a:lnTo>
                    <a:pt x="75" y="123"/>
                  </a:lnTo>
                  <a:lnTo>
                    <a:pt x="81" y="127"/>
                  </a:lnTo>
                  <a:lnTo>
                    <a:pt x="87" y="130"/>
                  </a:lnTo>
                  <a:lnTo>
                    <a:pt x="93" y="132"/>
                  </a:lnTo>
                  <a:lnTo>
                    <a:pt x="99" y="132"/>
                  </a:lnTo>
                  <a:lnTo>
                    <a:pt x="99" y="132"/>
                  </a:lnTo>
                  <a:lnTo>
                    <a:pt x="105" y="132"/>
                  </a:lnTo>
                  <a:lnTo>
                    <a:pt x="112" y="130"/>
                  </a:lnTo>
                  <a:lnTo>
                    <a:pt x="118" y="127"/>
                  </a:lnTo>
                  <a:lnTo>
                    <a:pt x="123" y="123"/>
                  </a:lnTo>
                  <a:lnTo>
                    <a:pt x="126" y="118"/>
                  </a:lnTo>
                  <a:lnTo>
                    <a:pt x="129" y="113"/>
                  </a:lnTo>
                  <a:lnTo>
                    <a:pt x="131" y="107"/>
                  </a:lnTo>
                  <a:lnTo>
                    <a:pt x="132" y="99"/>
                  </a:lnTo>
                  <a:lnTo>
                    <a:pt x="132" y="99"/>
                  </a:lnTo>
                  <a:lnTo>
                    <a:pt x="131" y="93"/>
                  </a:lnTo>
                  <a:lnTo>
                    <a:pt x="129" y="87"/>
                  </a:lnTo>
                  <a:lnTo>
                    <a:pt x="126" y="81"/>
                  </a:lnTo>
                  <a:lnTo>
                    <a:pt x="123" y="77"/>
                  </a:lnTo>
                  <a:lnTo>
                    <a:pt x="118" y="72"/>
                  </a:lnTo>
                  <a:lnTo>
                    <a:pt x="112" y="69"/>
                  </a:lnTo>
                  <a:lnTo>
                    <a:pt x="105" y="67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4" name="Freeform 835">
              <a:extLst>
                <a:ext uri="{FF2B5EF4-FFF2-40B4-BE49-F238E27FC236}">
                  <a16:creationId xmlns:a16="http://schemas.microsoft.com/office/drawing/2014/main" id="{67CC1987-5D23-4554-BA8B-1CD52BDEDA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67825" y="3684588"/>
              <a:ext cx="44450" cy="44450"/>
            </a:xfrm>
            <a:custGeom>
              <a:avLst/>
              <a:gdLst>
                <a:gd name="T0" fmla="*/ 99 w 198"/>
                <a:gd name="T1" fmla="*/ 198 h 198"/>
                <a:gd name="T2" fmla="*/ 79 w 198"/>
                <a:gd name="T3" fmla="*/ 196 h 198"/>
                <a:gd name="T4" fmla="*/ 60 w 198"/>
                <a:gd name="T5" fmla="*/ 190 h 198"/>
                <a:gd name="T6" fmla="*/ 44 w 198"/>
                <a:gd name="T7" fmla="*/ 181 h 198"/>
                <a:gd name="T8" fmla="*/ 29 w 198"/>
                <a:gd name="T9" fmla="*/ 169 h 198"/>
                <a:gd name="T10" fmla="*/ 17 w 198"/>
                <a:gd name="T11" fmla="*/ 154 h 198"/>
                <a:gd name="T12" fmla="*/ 7 w 198"/>
                <a:gd name="T13" fmla="*/ 137 h 198"/>
                <a:gd name="T14" fmla="*/ 2 w 198"/>
                <a:gd name="T15" fmla="*/ 119 h 198"/>
                <a:gd name="T16" fmla="*/ 0 w 198"/>
                <a:gd name="T17" fmla="*/ 99 h 198"/>
                <a:gd name="T18" fmla="*/ 0 w 198"/>
                <a:gd name="T19" fmla="*/ 89 h 198"/>
                <a:gd name="T20" fmla="*/ 4 w 198"/>
                <a:gd name="T21" fmla="*/ 69 h 198"/>
                <a:gd name="T22" fmla="*/ 12 w 198"/>
                <a:gd name="T23" fmla="*/ 51 h 198"/>
                <a:gd name="T24" fmla="*/ 23 w 198"/>
                <a:gd name="T25" fmla="*/ 36 h 198"/>
                <a:gd name="T26" fmla="*/ 36 w 198"/>
                <a:gd name="T27" fmla="*/ 22 h 198"/>
                <a:gd name="T28" fmla="*/ 52 w 198"/>
                <a:gd name="T29" fmla="*/ 11 h 198"/>
                <a:gd name="T30" fmla="*/ 70 w 198"/>
                <a:gd name="T31" fmla="*/ 4 h 198"/>
                <a:gd name="T32" fmla="*/ 89 w 198"/>
                <a:gd name="T33" fmla="*/ 0 h 198"/>
                <a:gd name="T34" fmla="*/ 99 w 198"/>
                <a:gd name="T35" fmla="*/ 0 h 198"/>
                <a:gd name="T36" fmla="*/ 119 w 198"/>
                <a:gd name="T37" fmla="*/ 2 h 198"/>
                <a:gd name="T38" fmla="*/ 138 w 198"/>
                <a:gd name="T39" fmla="*/ 7 h 198"/>
                <a:gd name="T40" fmla="*/ 154 w 198"/>
                <a:gd name="T41" fmla="*/ 16 h 198"/>
                <a:gd name="T42" fmla="*/ 169 w 198"/>
                <a:gd name="T43" fmla="*/ 29 h 198"/>
                <a:gd name="T44" fmla="*/ 181 w 198"/>
                <a:gd name="T45" fmla="*/ 43 h 198"/>
                <a:gd name="T46" fmla="*/ 191 w 198"/>
                <a:gd name="T47" fmla="*/ 60 h 198"/>
                <a:gd name="T48" fmla="*/ 196 w 198"/>
                <a:gd name="T49" fmla="*/ 78 h 198"/>
                <a:gd name="T50" fmla="*/ 198 w 198"/>
                <a:gd name="T51" fmla="*/ 99 h 198"/>
                <a:gd name="T52" fmla="*/ 198 w 198"/>
                <a:gd name="T53" fmla="*/ 109 h 198"/>
                <a:gd name="T54" fmla="*/ 194 w 198"/>
                <a:gd name="T55" fmla="*/ 128 h 198"/>
                <a:gd name="T56" fmla="*/ 187 w 198"/>
                <a:gd name="T57" fmla="*/ 146 h 198"/>
                <a:gd name="T58" fmla="*/ 175 w 198"/>
                <a:gd name="T59" fmla="*/ 162 h 198"/>
                <a:gd name="T60" fmla="*/ 162 w 198"/>
                <a:gd name="T61" fmla="*/ 176 h 198"/>
                <a:gd name="T62" fmla="*/ 146 w 198"/>
                <a:gd name="T63" fmla="*/ 186 h 198"/>
                <a:gd name="T64" fmla="*/ 129 w 198"/>
                <a:gd name="T65" fmla="*/ 193 h 198"/>
                <a:gd name="T66" fmla="*/ 109 w 198"/>
                <a:gd name="T67" fmla="*/ 197 h 198"/>
                <a:gd name="T68" fmla="*/ 99 w 198"/>
                <a:gd name="T69" fmla="*/ 198 h 198"/>
                <a:gd name="T70" fmla="*/ 99 w 198"/>
                <a:gd name="T71" fmla="*/ 66 h 198"/>
                <a:gd name="T72" fmla="*/ 86 w 198"/>
                <a:gd name="T73" fmla="*/ 68 h 198"/>
                <a:gd name="T74" fmla="*/ 76 w 198"/>
                <a:gd name="T75" fmla="*/ 75 h 198"/>
                <a:gd name="T76" fmla="*/ 69 w 198"/>
                <a:gd name="T77" fmla="*/ 86 h 198"/>
                <a:gd name="T78" fmla="*/ 65 w 198"/>
                <a:gd name="T79" fmla="*/ 99 h 198"/>
                <a:gd name="T80" fmla="*/ 66 w 198"/>
                <a:gd name="T81" fmla="*/ 105 h 198"/>
                <a:gd name="T82" fmla="*/ 72 w 198"/>
                <a:gd name="T83" fmla="*/ 118 h 198"/>
                <a:gd name="T84" fmla="*/ 81 w 198"/>
                <a:gd name="T85" fmla="*/ 126 h 198"/>
                <a:gd name="T86" fmla="*/ 92 w 198"/>
                <a:gd name="T87" fmla="*/ 131 h 198"/>
                <a:gd name="T88" fmla="*/ 99 w 198"/>
                <a:gd name="T89" fmla="*/ 132 h 198"/>
                <a:gd name="T90" fmla="*/ 112 w 198"/>
                <a:gd name="T91" fmla="*/ 129 h 198"/>
                <a:gd name="T92" fmla="*/ 122 w 198"/>
                <a:gd name="T93" fmla="*/ 122 h 198"/>
                <a:gd name="T94" fmla="*/ 130 w 198"/>
                <a:gd name="T95" fmla="*/ 112 h 198"/>
                <a:gd name="T96" fmla="*/ 132 w 198"/>
                <a:gd name="T97" fmla="*/ 99 h 198"/>
                <a:gd name="T98" fmla="*/ 132 w 198"/>
                <a:gd name="T99" fmla="*/ 92 h 198"/>
                <a:gd name="T100" fmla="*/ 127 w 198"/>
                <a:gd name="T101" fmla="*/ 80 h 198"/>
                <a:gd name="T102" fmla="*/ 117 w 198"/>
                <a:gd name="T103" fmla="*/ 71 h 198"/>
                <a:gd name="T104" fmla="*/ 106 w 198"/>
                <a:gd name="T105" fmla="*/ 66 h 198"/>
                <a:gd name="T106" fmla="*/ 99 w 198"/>
                <a:gd name="T107" fmla="*/ 6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198">
                  <a:moveTo>
                    <a:pt x="99" y="198"/>
                  </a:moveTo>
                  <a:lnTo>
                    <a:pt x="99" y="198"/>
                  </a:lnTo>
                  <a:lnTo>
                    <a:pt x="89" y="197"/>
                  </a:lnTo>
                  <a:lnTo>
                    <a:pt x="79" y="196"/>
                  </a:lnTo>
                  <a:lnTo>
                    <a:pt x="70" y="193"/>
                  </a:lnTo>
                  <a:lnTo>
                    <a:pt x="60" y="190"/>
                  </a:lnTo>
                  <a:lnTo>
                    <a:pt x="52" y="186"/>
                  </a:lnTo>
                  <a:lnTo>
                    <a:pt x="44" y="181"/>
                  </a:lnTo>
                  <a:lnTo>
                    <a:pt x="36" y="176"/>
                  </a:lnTo>
                  <a:lnTo>
                    <a:pt x="29" y="169"/>
                  </a:lnTo>
                  <a:lnTo>
                    <a:pt x="23" y="162"/>
                  </a:lnTo>
                  <a:lnTo>
                    <a:pt x="17" y="154"/>
                  </a:lnTo>
                  <a:lnTo>
                    <a:pt x="12" y="146"/>
                  </a:lnTo>
                  <a:lnTo>
                    <a:pt x="7" y="137"/>
                  </a:lnTo>
                  <a:lnTo>
                    <a:pt x="4" y="128"/>
                  </a:lnTo>
                  <a:lnTo>
                    <a:pt x="2" y="119"/>
                  </a:lnTo>
                  <a:lnTo>
                    <a:pt x="0" y="10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0" y="89"/>
                  </a:lnTo>
                  <a:lnTo>
                    <a:pt x="2" y="78"/>
                  </a:lnTo>
                  <a:lnTo>
                    <a:pt x="4" y="69"/>
                  </a:lnTo>
                  <a:lnTo>
                    <a:pt x="7" y="60"/>
                  </a:lnTo>
                  <a:lnTo>
                    <a:pt x="12" y="51"/>
                  </a:lnTo>
                  <a:lnTo>
                    <a:pt x="17" y="43"/>
                  </a:lnTo>
                  <a:lnTo>
                    <a:pt x="23" y="36"/>
                  </a:lnTo>
                  <a:lnTo>
                    <a:pt x="29" y="29"/>
                  </a:lnTo>
                  <a:lnTo>
                    <a:pt x="36" y="22"/>
                  </a:lnTo>
                  <a:lnTo>
                    <a:pt x="44" y="16"/>
                  </a:lnTo>
                  <a:lnTo>
                    <a:pt x="52" y="11"/>
                  </a:lnTo>
                  <a:lnTo>
                    <a:pt x="60" y="7"/>
                  </a:lnTo>
                  <a:lnTo>
                    <a:pt x="70" y="4"/>
                  </a:lnTo>
                  <a:lnTo>
                    <a:pt x="79" y="2"/>
                  </a:lnTo>
                  <a:lnTo>
                    <a:pt x="8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09" y="0"/>
                  </a:lnTo>
                  <a:lnTo>
                    <a:pt x="119" y="2"/>
                  </a:lnTo>
                  <a:lnTo>
                    <a:pt x="129" y="4"/>
                  </a:lnTo>
                  <a:lnTo>
                    <a:pt x="138" y="7"/>
                  </a:lnTo>
                  <a:lnTo>
                    <a:pt x="146" y="11"/>
                  </a:lnTo>
                  <a:lnTo>
                    <a:pt x="154" y="16"/>
                  </a:lnTo>
                  <a:lnTo>
                    <a:pt x="162" y="22"/>
                  </a:lnTo>
                  <a:lnTo>
                    <a:pt x="169" y="29"/>
                  </a:lnTo>
                  <a:lnTo>
                    <a:pt x="175" y="36"/>
                  </a:lnTo>
                  <a:lnTo>
                    <a:pt x="181" y="43"/>
                  </a:lnTo>
                  <a:lnTo>
                    <a:pt x="187" y="51"/>
                  </a:lnTo>
                  <a:lnTo>
                    <a:pt x="191" y="60"/>
                  </a:lnTo>
                  <a:lnTo>
                    <a:pt x="194" y="69"/>
                  </a:lnTo>
                  <a:lnTo>
                    <a:pt x="196" y="78"/>
                  </a:lnTo>
                  <a:lnTo>
                    <a:pt x="198" y="89"/>
                  </a:lnTo>
                  <a:lnTo>
                    <a:pt x="198" y="99"/>
                  </a:lnTo>
                  <a:lnTo>
                    <a:pt x="198" y="99"/>
                  </a:lnTo>
                  <a:lnTo>
                    <a:pt x="198" y="109"/>
                  </a:lnTo>
                  <a:lnTo>
                    <a:pt x="196" y="119"/>
                  </a:lnTo>
                  <a:lnTo>
                    <a:pt x="194" y="128"/>
                  </a:lnTo>
                  <a:lnTo>
                    <a:pt x="191" y="137"/>
                  </a:lnTo>
                  <a:lnTo>
                    <a:pt x="187" y="146"/>
                  </a:lnTo>
                  <a:lnTo>
                    <a:pt x="181" y="154"/>
                  </a:lnTo>
                  <a:lnTo>
                    <a:pt x="175" y="162"/>
                  </a:lnTo>
                  <a:lnTo>
                    <a:pt x="169" y="169"/>
                  </a:lnTo>
                  <a:lnTo>
                    <a:pt x="162" y="176"/>
                  </a:lnTo>
                  <a:lnTo>
                    <a:pt x="154" y="181"/>
                  </a:lnTo>
                  <a:lnTo>
                    <a:pt x="146" y="186"/>
                  </a:lnTo>
                  <a:lnTo>
                    <a:pt x="138" y="190"/>
                  </a:lnTo>
                  <a:lnTo>
                    <a:pt x="129" y="193"/>
                  </a:lnTo>
                  <a:lnTo>
                    <a:pt x="119" y="196"/>
                  </a:lnTo>
                  <a:lnTo>
                    <a:pt x="109" y="197"/>
                  </a:lnTo>
                  <a:lnTo>
                    <a:pt x="99" y="198"/>
                  </a:lnTo>
                  <a:lnTo>
                    <a:pt x="99" y="198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2" y="66"/>
                  </a:lnTo>
                  <a:lnTo>
                    <a:pt x="86" y="68"/>
                  </a:lnTo>
                  <a:lnTo>
                    <a:pt x="81" y="71"/>
                  </a:lnTo>
                  <a:lnTo>
                    <a:pt x="76" y="75"/>
                  </a:lnTo>
                  <a:lnTo>
                    <a:pt x="72" y="80"/>
                  </a:lnTo>
                  <a:lnTo>
                    <a:pt x="69" y="86"/>
                  </a:lnTo>
                  <a:lnTo>
                    <a:pt x="66" y="92"/>
                  </a:lnTo>
                  <a:lnTo>
                    <a:pt x="65" y="99"/>
                  </a:lnTo>
                  <a:lnTo>
                    <a:pt x="65" y="99"/>
                  </a:lnTo>
                  <a:lnTo>
                    <a:pt x="66" y="105"/>
                  </a:lnTo>
                  <a:lnTo>
                    <a:pt x="69" y="112"/>
                  </a:lnTo>
                  <a:lnTo>
                    <a:pt x="72" y="118"/>
                  </a:lnTo>
                  <a:lnTo>
                    <a:pt x="76" y="122"/>
                  </a:lnTo>
                  <a:lnTo>
                    <a:pt x="81" y="126"/>
                  </a:lnTo>
                  <a:lnTo>
                    <a:pt x="86" y="129"/>
                  </a:lnTo>
                  <a:lnTo>
                    <a:pt x="92" y="131"/>
                  </a:lnTo>
                  <a:lnTo>
                    <a:pt x="99" y="132"/>
                  </a:lnTo>
                  <a:lnTo>
                    <a:pt x="99" y="132"/>
                  </a:lnTo>
                  <a:lnTo>
                    <a:pt x="106" y="131"/>
                  </a:lnTo>
                  <a:lnTo>
                    <a:pt x="112" y="129"/>
                  </a:lnTo>
                  <a:lnTo>
                    <a:pt x="117" y="126"/>
                  </a:lnTo>
                  <a:lnTo>
                    <a:pt x="122" y="122"/>
                  </a:lnTo>
                  <a:lnTo>
                    <a:pt x="127" y="118"/>
                  </a:lnTo>
                  <a:lnTo>
                    <a:pt x="130" y="112"/>
                  </a:lnTo>
                  <a:lnTo>
                    <a:pt x="132" y="105"/>
                  </a:lnTo>
                  <a:lnTo>
                    <a:pt x="132" y="99"/>
                  </a:lnTo>
                  <a:lnTo>
                    <a:pt x="132" y="99"/>
                  </a:lnTo>
                  <a:lnTo>
                    <a:pt x="132" y="92"/>
                  </a:lnTo>
                  <a:lnTo>
                    <a:pt x="130" y="86"/>
                  </a:lnTo>
                  <a:lnTo>
                    <a:pt x="127" y="80"/>
                  </a:lnTo>
                  <a:lnTo>
                    <a:pt x="122" y="75"/>
                  </a:lnTo>
                  <a:lnTo>
                    <a:pt x="117" y="71"/>
                  </a:lnTo>
                  <a:lnTo>
                    <a:pt x="112" y="68"/>
                  </a:lnTo>
                  <a:lnTo>
                    <a:pt x="106" y="66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5" name="Freeform 836">
              <a:extLst>
                <a:ext uri="{FF2B5EF4-FFF2-40B4-BE49-F238E27FC236}">
                  <a16:creationId xmlns:a16="http://schemas.microsoft.com/office/drawing/2014/main" id="{C00194DA-FDC3-40D7-93E0-F2CD67FEA1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58313" y="3714751"/>
              <a:ext cx="44450" cy="44450"/>
            </a:xfrm>
            <a:custGeom>
              <a:avLst/>
              <a:gdLst>
                <a:gd name="T0" fmla="*/ 99 w 198"/>
                <a:gd name="T1" fmla="*/ 198 h 198"/>
                <a:gd name="T2" fmla="*/ 79 w 198"/>
                <a:gd name="T3" fmla="*/ 196 h 198"/>
                <a:gd name="T4" fmla="*/ 61 w 198"/>
                <a:gd name="T5" fmla="*/ 191 h 198"/>
                <a:gd name="T6" fmla="*/ 43 w 198"/>
                <a:gd name="T7" fmla="*/ 181 h 198"/>
                <a:gd name="T8" fmla="*/ 29 w 198"/>
                <a:gd name="T9" fmla="*/ 169 h 198"/>
                <a:gd name="T10" fmla="*/ 16 w 198"/>
                <a:gd name="T11" fmla="*/ 154 h 198"/>
                <a:gd name="T12" fmla="*/ 8 w 198"/>
                <a:gd name="T13" fmla="*/ 138 h 198"/>
                <a:gd name="T14" fmla="*/ 2 w 198"/>
                <a:gd name="T15" fmla="*/ 119 h 198"/>
                <a:gd name="T16" fmla="*/ 0 w 198"/>
                <a:gd name="T17" fmla="*/ 100 h 198"/>
                <a:gd name="T18" fmla="*/ 1 w 198"/>
                <a:gd name="T19" fmla="*/ 89 h 198"/>
                <a:gd name="T20" fmla="*/ 4 w 198"/>
                <a:gd name="T21" fmla="*/ 70 h 198"/>
                <a:gd name="T22" fmla="*/ 12 w 198"/>
                <a:gd name="T23" fmla="*/ 52 h 198"/>
                <a:gd name="T24" fmla="*/ 22 w 198"/>
                <a:gd name="T25" fmla="*/ 36 h 198"/>
                <a:gd name="T26" fmla="*/ 36 w 198"/>
                <a:gd name="T27" fmla="*/ 23 h 198"/>
                <a:gd name="T28" fmla="*/ 51 w 198"/>
                <a:gd name="T29" fmla="*/ 12 h 198"/>
                <a:gd name="T30" fmla="*/ 69 w 198"/>
                <a:gd name="T31" fmla="*/ 4 h 198"/>
                <a:gd name="T32" fmla="*/ 89 w 198"/>
                <a:gd name="T33" fmla="*/ 0 h 198"/>
                <a:gd name="T34" fmla="*/ 99 w 198"/>
                <a:gd name="T35" fmla="*/ 0 h 198"/>
                <a:gd name="T36" fmla="*/ 119 w 198"/>
                <a:gd name="T37" fmla="*/ 2 h 198"/>
                <a:gd name="T38" fmla="*/ 137 w 198"/>
                <a:gd name="T39" fmla="*/ 7 h 198"/>
                <a:gd name="T40" fmla="*/ 154 w 198"/>
                <a:gd name="T41" fmla="*/ 17 h 198"/>
                <a:gd name="T42" fmla="*/ 169 w 198"/>
                <a:gd name="T43" fmla="*/ 29 h 198"/>
                <a:gd name="T44" fmla="*/ 181 w 198"/>
                <a:gd name="T45" fmla="*/ 44 h 198"/>
                <a:gd name="T46" fmla="*/ 190 w 198"/>
                <a:gd name="T47" fmla="*/ 60 h 198"/>
                <a:gd name="T48" fmla="*/ 196 w 198"/>
                <a:gd name="T49" fmla="*/ 79 h 198"/>
                <a:gd name="T50" fmla="*/ 198 w 198"/>
                <a:gd name="T51" fmla="*/ 100 h 198"/>
                <a:gd name="T52" fmla="*/ 197 w 198"/>
                <a:gd name="T53" fmla="*/ 109 h 198"/>
                <a:gd name="T54" fmla="*/ 193 w 198"/>
                <a:gd name="T55" fmla="*/ 129 h 198"/>
                <a:gd name="T56" fmla="*/ 186 w 198"/>
                <a:gd name="T57" fmla="*/ 146 h 198"/>
                <a:gd name="T58" fmla="*/ 176 w 198"/>
                <a:gd name="T59" fmla="*/ 163 h 198"/>
                <a:gd name="T60" fmla="*/ 162 w 198"/>
                <a:gd name="T61" fmla="*/ 176 h 198"/>
                <a:gd name="T62" fmla="*/ 147 w 198"/>
                <a:gd name="T63" fmla="*/ 187 h 198"/>
                <a:gd name="T64" fmla="*/ 128 w 198"/>
                <a:gd name="T65" fmla="*/ 194 h 198"/>
                <a:gd name="T66" fmla="*/ 109 w 198"/>
                <a:gd name="T67" fmla="*/ 198 h 198"/>
                <a:gd name="T68" fmla="*/ 99 w 198"/>
                <a:gd name="T69" fmla="*/ 198 h 198"/>
                <a:gd name="T70" fmla="*/ 99 w 198"/>
                <a:gd name="T71" fmla="*/ 66 h 198"/>
                <a:gd name="T72" fmla="*/ 85 w 198"/>
                <a:gd name="T73" fmla="*/ 69 h 198"/>
                <a:gd name="T74" fmla="*/ 75 w 198"/>
                <a:gd name="T75" fmla="*/ 76 h 198"/>
                <a:gd name="T76" fmla="*/ 68 w 198"/>
                <a:gd name="T77" fmla="*/ 86 h 198"/>
                <a:gd name="T78" fmla="*/ 66 w 198"/>
                <a:gd name="T79" fmla="*/ 100 h 198"/>
                <a:gd name="T80" fmla="*/ 67 w 198"/>
                <a:gd name="T81" fmla="*/ 106 h 198"/>
                <a:gd name="T82" fmla="*/ 71 w 198"/>
                <a:gd name="T83" fmla="*/ 117 h 198"/>
                <a:gd name="T84" fmla="*/ 80 w 198"/>
                <a:gd name="T85" fmla="*/ 126 h 198"/>
                <a:gd name="T86" fmla="*/ 92 w 198"/>
                <a:gd name="T87" fmla="*/ 132 h 198"/>
                <a:gd name="T88" fmla="*/ 99 w 198"/>
                <a:gd name="T89" fmla="*/ 133 h 198"/>
                <a:gd name="T90" fmla="*/ 111 w 198"/>
                <a:gd name="T91" fmla="*/ 130 h 198"/>
                <a:gd name="T92" fmla="*/ 122 w 198"/>
                <a:gd name="T93" fmla="*/ 122 h 198"/>
                <a:gd name="T94" fmla="*/ 129 w 198"/>
                <a:gd name="T95" fmla="*/ 112 h 198"/>
                <a:gd name="T96" fmla="*/ 132 w 198"/>
                <a:gd name="T97" fmla="*/ 100 h 198"/>
                <a:gd name="T98" fmla="*/ 131 w 198"/>
                <a:gd name="T99" fmla="*/ 92 h 198"/>
                <a:gd name="T100" fmla="*/ 126 w 198"/>
                <a:gd name="T101" fmla="*/ 81 h 198"/>
                <a:gd name="T102" fmla="*/ 118 w 198"/>
                <a:gd name="T103" fmla="*/ 72 h 198"/>
                <a:gd name="T104" fmla="*/ 105 w 198"/>
                <a:gd name="T105" fmla="*/ 66 h 198"/>
                <a:gd name="T106" fmla="*/ 99 w 198"/>
                <a:gd name="T107" fmla="*/ 6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198">
                  <a:moveTo>
                    <a:pt x="99" y="198"/>
                  </a:moveTo>
                  <a:lnTo>
                    <a:pt x="99" y="198"/>
                  </a:lnTo>
                  <a:lnTo>
                    <a:pt x="89" y="198"/>
                  </a:lnTo>
                  <a:lnTo>
                    <a:pt x="79" y="196"/>
                  </a:lnTo>
                  <a:lnTo>
                    <a:pt x="69" y="194"/>
                  </a:lnTo>
                  <a:lnTo>
                    <a:pt x="61" y="191"/>
                  </a:lnTo>
                  <a:lnTo>
                    <a:pt x="51" y="187"/>
                  </a:lnTo>
                  <a:lnTo>
                    <a:pt x="43" y="181"/>
                  </a:lnTo>
                  <a:lnTo>
                    <a:pt x="36" y="176"/>
                  </a:lnTo>
                  <a:lnTo>
                    <a:pt x="29" y="169"/>
                  </a:lnTo>
                  <a:lnTo>
                    <a:pt x="22" y="163"/>
                  </a:lnTo>
                  <a:lnTo>
                    <a:pt x="16" y="154"/>
                  </a:lnTo>
                  <a:lnTo>
                    <a:pt x="12" y="146"/>
                  </a:lnTo>
                  <a:lnTo>
                    <a:pt x="8" y="138"/>
                  </a:lnTo>
                  <a:lnTo>
                    <a:pt x="4" y="129"/>
                  </a:lnTo>
                  <a:lnTo>
                    <a:pt x="2" y="119"/>
                  </a:lnTo>
                  <a:lnTo>
                    <a:pt x="1" y="109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89"/>
                  </a:lnTo>
                  <a:lnTo>
                    <a:pt x="2" y="79"/>
                  </a:lnTo>
                  <a:lnTo>
                    <a:pt x="4" y="70"/>
                  </a:lnTo>
                  <a:lnTo>
                    <a:pt x="8" y="60"/>
                  </a:lnTo>
                  <a:lnTo>
                    <a:pt x="12" y="52"/>
                  </a:lnTo>
                  <a:lnTo>
                    <a:pt x="16" y="44"/>
                  </a:lnTo>
                  <a:lnTo>
                    <a:pt x="22" y="36"/>
                  </a:lnTo>
                  <a:lnTo>
                    <a:pt x="29" y="29"/>
                  </a:lnTo>
                  <a:lnTo>
                    <a:pt x="36" y="23"/>
                  </a:lnTo>
                  <a:lnTo>
                    <a:pt x="43" y="17"/>
                  </a:lnTo>
                  <a:lnTo>
                    <a:pt x="51" y="12"/>
                  </a:lnTo>
                  <a:lnTo>
                    <a:pt x="61" y="7"/>
                  </a:lnTo>
                  <a:lnTo>
                    <a:pt x="69" y="4"/>
                  </a:lnTo>
                  <a:lnTo>
                    <a:pt x="79" y="2"/>
                  </a:lnTo>
                  <a:lnTo>
                    <a:pt x="89" y="0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09" y="0"/>
                  </a:lnTo>
                  <a:lnTo>
                    <a:pt x="119" y="2"/>
                  </a:lnTo>
                  <a:lnTo>
                    <a:pt x="128" y="4"/>
                  </a:lnTo>
                  <a:lnTo>
                    <a:pt x="137" y="7"/>
                  </a:lnTo>
                  <a:lnTo>
                    <a:pt x="147" y="12"/>
                  </a:lnTo>
                  <a:lnTo>
                    <a:pt x="154" y="17"/>
                  </a:lnTo>
                  <a:lnTo>
                    <a:pt x="162" y="23"/>
                  </a:lnTo>
                  <a:lnTo>
                    <a:pt x="169" y="29"/>
                  </a:lnTo>
                  <a:lnTo>
                    <a:pt x="176" y="36"/>
                  </a:lnTo>
                  <a:lnTo>
                    <a:pt x="181" y="44"/>
                  </a:lnTo>
                  <a:lnTo>
                    <a:pt x="186" y="52"/>
                  </a:lnTo>
                  <a:lnTo>
                    <a:pt x="190" y="60"/>
                  </a:lnTo>
                  <a:lnTo>
                    <a:pt x="193" y="70"/>
                  </a:lnTo>
                  <a:lnTo>
                    <a:pt x="196" y="79"/>
                  </a:lnTo>
                  <a:lnTo>
                    <a:pt x="197" y="89"/>
                  </a:lnTo>
                  <a:lnTo>
                    <a:pt x="198" y="100"/>
                  </a:lnTo>
                  <a:lnTo>
                    <a:pt x="198" y="100"/>
                  </a:lnTo>
                  <a:lnTo>
                    <a:pt x="197" y="109"/>
                  </a:lnTo>
                  <a:lnTo>
                    <a:pt x="196" y="119"/>
                  </a:lnTo>
                  <a:lnTo>
                    <a:pt x="193" y="129"/>
                  </a:lnTo>
                  <a:lnTo>
                    <a:pt x="190" y="138"/>
                  </a:lnTo>
                  <a:lnTo>
                    <a:pt x="186" y="146"/>
                  </a:lnTo>
                  <a:lnTo>
                    <a:pt x="181" y="154"/>
                  </a:lnTo>
                  <a:lnTo>
                    <a:pt x="176" y="163"/>
                  </a:lnTo>
                  <a:lnTo>
                    <a:pt x="169" y="169"/>
                  </a:lnTo>
                  <a:lnTo>
                    <a:pt x="162" y="176"/>
                  </a:lnTo>
                  <a:lnTo>
                    <a:pt x="154" y="181"/>
                  </a:lnTo>
                  <a:lnTo>
                    <a:pt x="147" y="187"/>
                  </a:lnTo>
                  <a:lnTo>
                    <a:pt x="137" y="191"/>
                  </a:lnTo>
                  <a:lnTo>
                    <a:pt x="128" y="194"/>
                  </a:lnTo>
                  <a:lnTo>
                    <a:pt x="119" y="196"/>
                  </a:lnTo>
                  <a:lnTo>
                    <a:pt x="109" y="198"/>
                  </a:lnTo>
                  <a:lnTo>
                    <a:pt x="99" y="198"/>
                  </a:lnTo>
                  <a:lnTo>
                    <a:pt x="99" y="198"/>
                  </a:lnTo>
                  <a:close/>
                  <a:moveTo>
                    <a:pt x="99" y="66"/>
                  </a:moveTo>
                  <a:lnTo>
                    <a:pt x="99" y="66"/>
                  </a:lnTo>
                  <a:lnTo>
                    <a:pt x="92" y="66"/>
                  </a:lnTo>
                  <a:lnTo>
                    <a:pt x="85" y="69"/>
                  </a:lnTo>
                  <a:lnTo>
                    <a:pt x="80" y="72"/>
                  </a:lnTo>
                  <a:lnTo>
                    <a:pt x="75" y="76"/>
                  </a:lnTo>
                  <a:lnTo>
                    <a:pt x="71" y="81"/>
                  </a:lnTo>
                  <a:lnTo>
                    <a:pt x="68" y="86"/>
                  </a:lnTo>
                  <a:lnTo>
                    <a:pt x="67" y="92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7" y="106"/>
                  </a:lnTo>
                  <a:lnTo>
                    <a:pt x="68" y="112"/>
                  </a:lnTo>
                  <a:lnTo>
                    <a:pt x="71" y="117"/>
                  </a:lnTo>
                  <a:lnTo>
                    <a:pt x="75" y="122"/>
                  </a:lnTo>
                  <a:lnTo>
                    <a:pt x="80" y="126"/>
                  </a:lnTo>
                  <a:lnTo>
                    <a:pt x="85" y="130"/>
                  </a:lnTo>
                  <a:lnTo>
                    <a:pt x="92" y="132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105" y="132"/>
                  </a:lnTo>
                  <a:lnTo>
                    <a:pt x="111" y="130"/>
                  </a:lnTo>
                  <a:lnTo>
                    <a:pt x="118" y="126"/>
                  </a:lnTo>
                  <a:lnTo>
                    <a:pt x="122" y="122"/>
                  </a:lnTo>
                  <a:lnTo>
                    <a:pt x="126" y="117"/>
                  </a:lnTo>
                  <a:lnTo>
                    <a:pt x="129" y="112"/>
                  </a:lnTo>
                  <a:lnTo>
                    <a:pt x="131" y="106"/>
                  </a:lnTo>
                  <a:lnTo>
                    <a:pt x="132" y="100"/>
                  </a:lnTo>
                  <a:lnTo>
                    <a:pt x="132" y="100"/>
                  </a:lnTo>
                  <a:lnTo>
                    <a:pt x="131" y="92"/>
                  </a:lnTo>
                  <a:lnTo>
                    <a:pt x="129" y="86"/>
                  </a:lnTo>
                  <a:lnTo>
                    <a:pt x="126" y="81"/>
                  </a:lnTo>
                  <a:lnTo>
                    <a:pt x="122" y="76"/>
                  </a:lnTo>
                  <a:lnTo>
                    <a:pt x="118" y="72"/>
                  </a:lnTo>
                  <a:lnTo>
                    <a:pt x="111" y="69"/>
                  </a:lnTo>
                  <a:lnTo>
                    <a:pt x="105" y="66"/>
                  </a:lnTo>
                  <a:lnTo>
                    <a:pt x="99" y="66"/>
                  </a:lnTo>
                  <a:lnTo>
                    <a:pt x="99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6" name="Freeform 837">
              <a:extLst>
                <a:ext uri="{FF2B5EF4-FFF2-40B4-BE49-F238E27FC236}">
                  <a16:creationId xmlns:a16="http://schemas.microsoft.com/office/drawing/2014/main" id="{299BF63E-E616-4179-91D2-1191EDAC18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47213" y="3608388"/>
              <a:ext cx="46038" cy="46038"/>
            </a:xfrm>
            <a:custGeom>
              <a:avLst/>
              <a:gdLst>
                <a:gd name="T0" fmla="*/ 99 w 199"/>
                <a:gd name="T1" fmla="*/ 199 h 199"/>
                <a:gd name="T2" fmla="*/ 80 w 199"/>
                <a:gd name="T3" fmla="*/ 197 h 199"/>
                <a:gd name="T4" fmla="*/ 61 w 199"/>
                <a:gd name="T5" fmla="*/ 192 h 199"/>
                <a:gd name="T6" fmla="*/ 44 w 199"/>
                <a:gd name="T7" fmla="*/ 183 h 199"/>
                <a:gd name="T8" fmla="*/ 30 w 199"/>
                <a:gd name="T9" fmla="*/ 170 h 199"/>
                <a:gd name="T10" fmla="*/ 18 w 199"/>
                <a:gd name="T11" fmla="*/ 156 h 199"/>
                <a:gd name="T12" fmla="*/ 8 w 199"/>
                <a:gd name="T13" fmla="*/ 139 h 199"/>
                <a:gd name="T14" fmla="*/ 2 w 199"/>
                <a:gd name="T15" fmla="*/ 121 h 199"/>
                <a:gd name="T16" fmla="*/ 0 w 199"/>
                <a:gd name="T17" fmla="*/ 100 h 199"/>
                <a:gd name="T18" fmla="*/ 1 w 199"/>
                <a:gd name="T19" fmla="*/ 89 h 199"/>
                <a:gd name="T20" fmla="*/ 5 w 199"/>
                <a:gd name="T21" fmla="*/ 71 h 199"/>
                <a:gd name="T22" fmla="*/ 12 w 199"/>
                <a:gd name="T23" fmla="*/ 53 h 199"/>
                <a:gd name="T24" fmla="*/ 23 w 199"/>
                <a:gd name="T25" fmla="*/ 37 h 199"/>
                <a:gd name="T26" fmla="*/ 36 w 199"/>
                <a:gd name="T27" fmla="*/ 23 h 199"/>
                <a:gd name="T28" fmla="*/ 53 w 199"/>
                <a:gd name="T29" fmla="*/ 13 h 199"/>
                <a:gd name="T30" fmla="*/ 70 w 199"/>
                <a:gd name="T31" fmla="*/ 6 h 199"/>
                <a:gd name="T32" fmla="*/ 90 w 199"/>
                <a:gd name="T33" fmla="*/ 1 h 199"/>
                <a:gd name="T34" fmla="*/ 99 w 199"/>
                <a:gd name="T35" fmla="*/ 0 h 199"/>
                <a:gd name="T36" fmla="*/ 120 w 199"/>
                <a:gd name="T37" fmla="*/ 3 h 199"/>
                <a:gd name="T38" fmla="*/ 139 w 199"/>
                <a:gd name="T39" fmla="*/ 9 h 199"/>
                <a:gd name="T40" fmla="*/ 155 w 199"/>
                <a:gd name="T41" fmla="*/ 18 h 199"/>
                <a:gd name="T42" fmla="*/ 170 w 199"/>
                <a:gd name="T43" fmla="*/ 29 h 199"/>
                <a:gd name="T44" fmla="*/ 182 w 199"/>
                <a:gd name="T45" fmla="*/ 45 h 199"/>
                <a:gd name="T46" fmla="*/ 191 w 199"/>
                <a:gd name="T47" fmla="*/ 62 h 199"/>
                <a:gd name="T48" fmla="*/ 197 w 199"/>
                <a:gd name="T49" fmla="*/ 80 h 199"/>
                <a:gd name="T50" fmla="*/ 199 w 199"/>
                <a:gd name="T51" fmla="*/ 100 h 199"/>
                <a:gd name="T52" fmla="*/ 199 w 199"/>
                <a:gd name="T53" fmla="*/ 110 h 199"/>
                <a:gd name="T54" fmla="*/ 195 w 199"/>
                <a:gd name="T55" fmla="*/ 130 h 199"/>
                <a:gd name="T56" fmla="*/ 187 w 199"/>
                <a:gd name="T57" fmla="*/ 147 h 199"/>
                <a:gd name="T58" fmla="*/ 176 w 199"/>
                <a:gd name="T59" fmla="*/ 163 h 199"/>
                <a:gd name="T60" fmla="*/ 162 w 199"/>
                <a:gd name="T61" fmla="*/ 176 h 199"/>
                <a:gd name="T62" fmla="*/ 147 w 199"/>
                <a:gd name="T63" fmla="*/ 188 h 199"/>
                <a:gd name="T64" fmla="*/ 129 w 199"/>
                <a:gd name="T65" fmla="*/ 195 h 199"/>
                <a:gd name="T66" fmla="*/ 110 w 199"/>
                <a:gd name="T67" fmla="*/ 199 h 199"/>
                <a:gd name="T68" fmla="*/ 99 w 199"/>
                <a:gd name="T69" fmla="*/ 199 h 199"/>
                <a:gd name="T70" fmla="*/ 99 w 199"/>
                <a:gd name="T71" fmla="*/ 67 h 199"/>
                <a:gd name="T72" fmla="*/ 87 w 199"/>
                <a:gd name="T73" fmla="*/ 70 h 199"/>
                <a:gd name="T74" fmla="*/ 77 w 199"/>
                <a:gd name="T75" fmla="*/ 77 h 199"/>
                <a:gd name="T76" fmla="*/ 69 w 199"/>
                <a:gd name="T77" fmla="*/ 87 h 199"/>
                <a:gd name="T78" fmla="*/ 66 w 199"/>
                <a:gd name="T79" fmla="*/ 100 h 199"/>
                <a:gd name="T80" fmla="*/ 67 w 199"/>
                <a:gd name="T81" fmla="*/ 107 h 199"/>
                <a:gd name="T82" fmla="*/ 72 w 199"/>
                <a:gd name="T83" fmla="*/ 118 h 199"/>
                <a:gd name="T84" fmla="*/ 81 w 199"/>
                <a:gd name="T85" fmla="*/ 128 h 199"/>
                <a:gd name="T86" fmla="*/ 93 w 199"/>
                <a:gd name="T87" fmla="*/ 133 h 199"/>
                <a:gd name="T88" fmla="*/ 99 w 199"/>
                <a:gd name="T89" fmla="*/ 133 h 199"/>
                <a:gd name="T90" fmla="*/ 113 w 199"/>
                <a:gd name="T91" fmla="*/ 131 h 199"/>
                <a:gd name="T92" fmla="*/ 123 w 199"/>
                <a:gd name="T93" fmla="*/ 124 h 199"/>
                <a:gd name="T94" fmla="*/ 130 w 199"/>
                <a:gd name="T95" fmla="*/ 113 h 199"/>
                <a:gd name="T96" fmla="*/ 132 w 199"/>
                <a:gd name="T97" fmla="*/ 100 h 199"/>
                <a:gd name="T98" fmla="*/ 132 w 199"/>
                <a:gd name="T99" fmla="*/ 94 h 199"/>
                <a:gd name="T100" fmla="*/ 127 w 199"/>
                <a:gd name="T101" fmla="*/ 81 h 199"/>
                <a:gd name="T102" fmla="*/ 118 w 199"/>
                <a:gd name="T103" fmla="*/ 73 h 199"/>
                <a:gd name="T104" fmla="*/ 107 w 199"/>
                <a:gd name="T105" fmla="*/ 68 h 199"/>
                <a:gd name="T106" fmla="*/ 99 w 199"/>
                <a:gd name="T107" fmla="*/ 67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9" h="199">
                  <a:moveTo>
                    <a:pt x="99" y="199"/>
                  </a:moveTo>
                  <a:lnTo>
                    <a:pt x="99" y="199"/>
                  </a:lnTo>
                  <a:lnTo>
                    <a:pt x="90" y="199"/>
                  </a:lnTo>
                  <a:lnTo>
                    <a:pt x="80" y="197"/>
                  </a:lnTo>
                  <a:lnTo>
                    <a:pt x="70" y="195"/>
                  </a:lnTo>
                  <a:lnTo>
                    <a:pt x="61" y="192"/>
                  </a:lnTo>
                  <a:lnTo>
                    <a:pt x="53" y="188"/>
                  </a:lnTo>
                  <a:lnTo>
                    <a:pt x="44" y="183"/>
                  </a:lnTo>
                  <a:lnTo>
                    <a:pt x="36" y="176"/>
                  </a:lnTo>
                  <a:lnTo>
                    <a:pt x="30" y="170"/>
                  </a:lnTo>
                  <a:lnTo>
                    <a:pt x="23" y="163"/>
                  </a:lnTo>
                  <a:lnTo>
                    <a:pt x="18" y="156"/>
                  </a:lnTo>
                  <a:lnTo>
                    <a:pt x="12" y="147"/>
                  </a:lnTo>
                  <a:lnTo>
                    <a:pt x="8" y="139"/>
                  </a:lnTo>
                  <a:lnTo>
                    <a:pt x="5" y="130"/>
                  </a:lnTo>
                  <a:lnTo>
                    <a:pt x="2" y="121"/>
                  </a:lnTo>
                  <a:lnTo>
                    <a:pt x="1" y="11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1" y="89"/>
                  </a:lnTo>
                  <a:lnTo>
                    <a:pt x="2" y="80"/>
                  </a:lnTo>
                  <a:lnTo>
                    <a:pt x="5" y="71"/>
                  </a:lnTo>
                  <a:lnTo>
                    <a:pt x="8" y="62"/>
                  </a:lnTo>
                  <a:lnTo>
                    <a:pt x="12" y="53"/>
                  </a:lnTo>
                  <a:lnTo>
                    <a:pt x="18" y="45"/>
                  </a:lnTo>
                  <a:lnTo>
                    <a:pt x="23" y="37"/>
                  </a:lnTo>
                  <a:lnTo>
                    <a:pt x="30" y="29"/>
                  </a:lnTo>
                  <a:lnTo>
                    <a:pt x="36" y="23"/>
                  </a:lnTo>
                  <a:lnTo>
                    <a:pt x="44" y="18"/>
                  </a:lnTo>
                  <a:lnTo>
                    <a:pt x="53" y="13"/>
                  </a:lnTo>
                  <a:lnTo>
                    <a:pt x="61" y="9"/>
                  </a:lnTo>
                  <a:lnTo>
                    <a:pt x="70" y="6"/>
                  </a:lnTo>
                  <a:lnTo>
                    <a:pt x="80" y="3"/>
                  </a:lnTo>
                  <a:lnTo>
                    <a:pt x="90" y="1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110" y="1"/>
                  </a:lnTo>
                  <a:lnTo>
                    <a:pt x="120" y="3"/>
                  </a:lnTo>
                  <a:lnTo>
                    <a:pt x="129" y="6"/>
                  </a:lnTo>
                  <a:lnTo>
                    <a:pt x="139" y="9"/>
                  </a:lnTo>
                  <a:lnTo>
                    <a:pt x="147" y="13"/>
                  </a:lnTo>
                  <a:lnTo>
                    <a:pt x="155" y="18"/>
                  </a:lnTo>
                  <a:lnTo>
                    <a:pt x="162" y="23"/>
                  </a:lnTo>
                  <a:lnTo>
                    <a:pt x="170" y="29"/>
                  </a:lnTo>
                  <a:lnTo>
                    <a:pt x="176" y="37"/>
                  </a:lnTo>
                  <a:lnTo>
                    <a:pt x="182" y="45"/>
                  </a:lnTo>
                  <a:lnTo>
                    <a:pt x="187" y="53"/>
                  </a:lnTo>
                  <a:lnTo>
                    <a:pt x="191" y="62"/>
                  </a:lnTo>
                  <a:lnTo>
                    <a:pt x="195" y="71"/>
                  </a:lnTo>
                  <a:lnTo>
                    <a:pt x="197" y="80"/>
                  </a:lnTo>
                  <a:lnTo>
                    <a:pt x="199" y="89"/>
                  </a:lnTo>
                  <a:lnTo>
                    <a:pt x="199" y="100"/>
                  </a:lnTo>
                  <a:lnTo>
                    <a:pt x="199" y="100"/>
                  </a:lnTo>
                  <a:lnTo>
                    <a:pt x="199" y="110"/>
                  </a:lnTo>
                  <a:lnTo>
                    <a:pt x="197" y="121"/>
                  </a:lnTo>
                  <a:lnTo>
                    <a:pt x="195" y="130"/>
                  </a:lnTo>
                  <a:lnTo>
                    <a:pt x="191" y="139"/>
                  </a:lnTo>
                  <a:lnTo>
                    <a:pt x="187" y="147"/>
                  </a:lnTo>
                  <a:lnTo>
                    <a:pt x="182" y="156"/>
                  </a:lnTo>
                  <a:lnTo>
                    <a:pt x="176" y="163"/>
                  </a:lnTo>
                  <a:lnTo>
                    <a:pt x="170" y="170"/>
                  </a:lnTo>
                  <a:lnTo>
                    <a:pt x="162" y="176"/>
                  </a:lnTo>
                  <a:lnTo>
                    <a:pt x="155" y="183"/>
                  </a:lnTo>
                  <a:lnTo>
                    <a:pt x="147" y="188"/>
                  </a:lnTo>
                  <a:lnTo>
                    <a:pt x="139" y="192"/>
                  </a:lnTo>
                  <a:lnTo>
                    <a:pt x="129" y="195"/>
                  </a:lnTo>
                  <a:lnTo>
                    <a:pt x="120" y="197"/>
                  </a:lnTo>
                  <a:lnTo>
                    <a:pt x="110" y="199"/>
                  </a:lnTo>
                  <a:lnTo>
                    <a:pt x="99" y="199"/>
                  </a:lnTo>
                  <a:lnTo>
                    <a:pt x="99" y="199"/>
                  </a:lnTo>
                  <a:close/>
                  <a:moveTo>
                    <a:pt x="99" y="67"/>
                  </a:moveTo>
                  <a:lnTo>
                    <a:pt x="99" y="67"/>
                  </a:lnTo>
                  <a:lnTo>
                    <a:pt x="93" y="68"/>
                  </a:lnTo>
                  <a:lnTo>
                    <a:pt x="87" y="70"/>
                  </a:lnTo>
                  <a:lnTo>
                    <a:pt x="81" y="73"/>
                  </a:lnTo>
                  <a:lnTo>
                    <a:pt x="77" y="77"/>
                  </a:lnTo>
                  <a:lnTo>
                    <a:pt x="72" y="81"/>
                  </a:lnTo>
                  <a:lnTo>
                    <a:pt x="69" y="87"/>
                  </a:lnTo>
                  <a:lnTo>
                    <a:pt x="67" y="9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7" y="107"/>
                  </a:lnTo>
                  <a:lnTo>
                    <a:pt x="69" y="113"/>
                  </a:lnTo>
                  <a:lnTo>
                    <a:pt x="72" y="118"/>
                  </a:lnTo>
                  <a:lnTo>
                    <a:pt x="77" y="124"/>
                  </a:lnTo>
                  <a:lnTo>
                    <a:pt x="81" y="128"/>
                  </a:lnTo>
                  <a:lnTo>
                    <a:pt x="87" y="131"/>
                  </a:lnTo>
                  <a:lnTo>
                    <a:pt x="93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107" y="133"/>
                  </a:lnTo>
                  <a:lnTo>
                    <a:pt x="113" y="131"/>
                  </a:lnTo>
                  <a:lnTo>
                    <a:pt x="118" y="128"/>
                  </a:lnTo>
                  <a:lnTo>
                    <a:pt x="123" y="124"/>
                  </a:lnTo>
                  <a:lnTo>
                    <a:pt x="127" y="118"/>
                  </a:lnTo>
                  <a:lnTo>
                    <a:pt x="130" y="113"/>
                  </a:lnTo>
                  <a:lnTo>
                    <a:pt x="132" y="107"/>
                  </a:lnTo>
                  <a:lnTo>
                    <a:pt x="132" y="100"/>
                  </a:lnTo>
                  <a:lnTo>
                    <a:pt x="132" y="100"/>
                  </a:lnTo>
                  <a:lnTo>
                    <a:pt x="132" y="94"/>
                  </a:lnTo>
                  <a:lnTo>
                    <a:pt x="130" y="87"/>
                  </a:lnTo>
                  <a:lnTo>
                    <a:pt x="127" y="81"/>
                  </a:lnTo>
                  <a:lnTo>
                    <a:pt x="123" y="77"/>
                  </a:lnTo>
                  <a:lnTo>
                    <a:pt x="118" y="73"/>
                  </a:lnTo>
                  <a:lnTo>
                    <a:pt x="113" y="70"/>
                  </a:lnTo>
                  <a:lnTo>
                    <a:pt x="107" y="68"/>
                  </a:lnTo>
                  <a:lnTo>
                    <a:pt x="99" y="67"/>
                  </a:lnTo>
                  <a:lnTo>
                    <a:pt x="99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7" name="Freeform 838">
              <a:extLst>
                <a:ext uri="{FF2B5EF4-FFF2-40B4-BE49-F238E27FC236}">
                  <a16:creationId xmlns:a16="http://schemas.microsoft.com/office/drawing/2014/main" id="{77EDD9FE-DC84-4890-AF56-1DFBF8ED3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4325" y="3708401"/>
              <a:ext cx="82550" cy="71438"/>
            </a:xfrm>
            <a:custGeom>
              <a:avLst/>
              <a:gdLst>
                <a:gd name="T0" fmla="*/ 33 w 361"/>
                <a:gd name="T1" fmla="*/ 312 h 312"/>
                <a:gd name="T2" fmla="*/ 33 w 361"/>
                <a:gd name="T3" fmla="*/ 312 h 312"/>
                <a:gd name="T4" fmla="*/ 26 w 361"/>
                <a:gd name="T5" fmla="*/ 312 h 312"/>
                <a:gd name="T6" fmla="*/ 19 w 361"/>
                <a:gd name="T7" fmla="*/ 309 h 312"/>
                <a:gd name="T8" fmla="*/ 13 w 361"/>
                <a:gd name="T9" fmla="*/ 306 h 312"/>
                <a:gd name="T10" fmla="*/ 8 w 361"/>
                <a:gd name="T11" fmla="*/ 301 h 312"/>
                <a:gd name="T12" fmla="*/ 8 w 361"/>
                <a:gd name="T13" fmla="*/ 301 h 312"/>
                <a:gd name="T14" fmla="*/ 4 w 361"/>
                <a:gd name="T15" fmla="*/ 295 h 312"/>
                <a:gd name="T16" fmla="*/ 2 w 361"/>
                <a:gd name="T17" fmla="*/ 289 h 312"/>
                <a:gd name="T18" fmla="*/ 0 w 361"/>
                <a:gd name="T19" fmla="*/ 283 h 312"/>
                <a:gd name="T20" fmla="*/ 0 w 361"/>
                <a:gd name="T21" fmla="*/ 277 h 312"/>
                <a:gd name="T22" fmla="*/ 1 w 361"/>
                <a:gd name="T23" fmla="*/ 270 h 312"/>
                <a:gd name="T24" fmla="*/ 4 w 361"/>
                <a:gd name="T25" fmla="*/ 264 h 312"/>
                <a:gd name="T26" fmla="*/ 7 w 361"/>
                <a:gd name="T27" fmla="*/ 258 h 312"/>
                <a:gd name="T28" fmla="*/ 12 w 361"/>
                <a:gd name="T29" fmla="*/ 254 h 312"/>
                <a:gd name="T30" fmla="*/ 307 w 361"/>
                <a:gd name="T31" fmla="*/ 8 h 312"/>
                <a:gd name="T32" fmla="*/ 307 w 361"/>
                <a:gd name="T33" fmla="*/ 8 h 312"/>
                <a:gd name="T34" fmla="*/ 312 w 361"/>
                <a:gd name="T35" fmla="*/ 4 h 312"/>
                <a:gd name="T36" fmla="*/ 319 w 361"/>
                <a:gd name="T37" fmla="*/ 1 h 312"/>
                <a:gd name="T38" fmla="*/ 325 w 361"/>
                <a:gd name="T39" fmla="*/ 0 h 312"/>
                <a:gd name="T40" fmla="*/ 331 w 361"/>
                <a:gd name="T41" fmla="*/ 0 h 312"/>
                <a:gd name="T42" fmla="*/ 337 w 361"/>
                <a:gd name="T43" fmla="*/ 1 h 312"/>
                <a:gd name="T44" fmla="*/ 343 w 361"/>
                <a:gd name="T45" fmla="*/ 4 h 312"/>
                <a:gd name="T46" fmla="*/ 349 w 361"/>
                <a:gd name="T47" fmla="*/ 8 h 312"/>
                <a:gd name="T48" fmla="*/ 354 w 361"/>
                <a:gd name="T49" fmla="*/ 12 h 312"/>
                <a:gd name="T50" fmla="*/ 354 w 361"/>
                <a:gd name="T51" fmla="*/ 12 h 312"/>
                <a:gd name="T52" fmla="*/ 358 w 361"/>
                <a:gd name="T53" fmla="*/ 17 h 312"/>
                <a:gd name="T54" fmla="*/ 360 w 361"/>
                <a:gd name="T55" fmla="*/ 23 h 312"/>
                <a:gd name="T56" fmla="*/ 361 w 361"/>
                <a:gd name="T57" fmla="*/ 29 h 312"/>
                <a:gd name="T58" fmla="*/ 361 w 361"/>
                <a:gd name="T59" fmla="*/ 36 h 312"/>
                <a:gd name="T60" fmla="*/ 360 w 361"/>
                <a:gd name="T61" fmla="*/ 43 h 312"/>
                <a:gd name="T62" fmla="*/ 358 w 361"/>
                <a:gd name="T63" fmla="*/ 48 h 312"/>
                <a:gd name="T64" fmla="*/ 354 w 361"/>
                <a:gd name="T65" fmla="*/ 54 h 312"/>
                <a:gd name="T66" fmla="*/ 350 w 361"/>
                <a:gd name="T67" fmla="*/ 58 h 312"/>
                <a:gd name="T68" fmla="*/ 55 w 361"/>
                <a:gd name="T69" fmla="*/ 305 h 312"/>
                <a:gd name="T70" fmla="*/ 55 w 361"/>
                <a:gd name="T71" fmla="*/ 305 h 312"/>
                <a:gd name="T72" fmla="*/ 49 w 361"/>
                <a:gd name="T73" fmla="*/ 308 h 312"/>
                <a:gd name="T74" fmla="*/ 44 w 361"/>
                <a:gd name="T75" fmla="*/ 311 h 312"/>
                <a:gd name="T76" fmla="*/ 39 w 361"/>
                <a:gd name="T77" fmla="*/ 312 h 312"/>
                <a:gd name="T78" fmla="*/ 33 w 361"/>
                <a:gd name="T79" fmla="*/ 312 h 312"/>
                <a:gd name="T80" fmla="*/ 33 w 361"/>
                <a:gd name="T81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61" h="312">
                  <a:moveTo>
                    <a:pt x="33" y="312"/>
                  </a:moveTo>
                  <a:lnTo>
                    <a:pt x="33" y="312"/>
                  </a:lnTo>
                  <a:lnTo>
                    <a:pt x="26" y="312"/>
                  </a:lnTo>
                  <a:lnTo>
                    <a:pt x="19" y="309"/>
                  </a:lnTo>
                  <a:lnTo>
                    <a:pt x="13" y="306"/>
                  </a:lnTo>
                  <a:lnTo>
                    <a:pt x="8" y="301"/>
                  </a:lnTo>
                  <a:lnTo>
                    <a:pt x="8" y="301"/>
                  </a:lnTo>
                  <a:lnTo>
                    <a:pt x="4" y="295"/>
                  </a:lnTo>
                  <a:lnTo>
                    <a:pt x="2" y="289"/>
                  </a:lnTo>
                  <a:lnTo>
                    <a:pt x="0" y="283"/>
                  </a:lnTo>
                  <a:lnTo>
                    <a:pt x="0" y="277"/>
                  </a:lnTo>
                  <a:lnTo>
                    <a:pt x="1" y="270"/>
                  </a:lnTo>
                  <a:lnTo>
                    <a:pt x="4" y="264"/>
                  </a:lnTo>
                  <a:lnTo>
                    <a:pt x="7" y="258"/>
                  </a:lnTo>
                  <a:lnTo>
                    <a:pt x="12" y="254"/>
                  </a:lnTo>
                  <a:lnTo>
                    <a:pt x="307" y="8"/>
                  </a:lnTo>
                  <a:lnTo>
                    <a:pt x="307" y="8"/>
                  </a:lnTo>
                  <a:lnTo>
                    <a:pt x="312" y="4"/>
                  </a:lnTo>
                  <a:lnTo>
                    <a:pt x="319" y="1"/>
                  </a:lnTo>
                  <a:lnTo>
                    <a:pt x="325" y="0"/>
                  </a:lnTo>
                  <a:lnTo>
                    <a:pt x="331" y="0"/>
                  </a:lnTo>
                  <a:lnTo>
                    <a:pt x="337" y="1"/>
                  </a:lnTo>
                  <a:lnTo>
                    <a:pt x="343" y="4"/>
                  </a:lnTo>
                  <a:lnTo>
                    <a:pt x="349" y="8"/>
                  </a:lnTo>
                  <a:lnTo>
                    <a:pt x="354" y="12"/>
                  </a:lnTo>
                  <a:lnTo>
                    <a:pt x="354" y="12"/>
                  </a:lnTo>
                  <a:lnTo>
                    <a:pt x="358" y="17"/>
                  </a:lnTo>
                  <a:lnTo>
                    <a:pt x="360" y="23"/>
                  </a:lnTo>
                  <a:lnTo>
                    <a:pt x="361" y="29"/>
                  </a:lnTo>
                  <a:lnTo>
                    <a:pt x="361" y="36"/>
                  </a:lnTo>
                  <a:lnTo>
                    <a:pt x="360" y="43"/>
                  </a:lnTo>
                  <a:lnTo>
                    <a:pt x="358" y="48"/>
                  </a:lnTo>
                  <a:lnTo>
                    <a:pt x="354" y="54"/>
                  </a:lnTo>
                  <a:lnTo>
                    <a:pt x="350" y="58"/>
                  </a:lnTo>
                  <a:lnTo>
                    <a:pt x="55" y="305"/>
                  </a:lnTo>
                  <a:lnTo>
                    <a:pt x="55" y="305"/>
                  </a:lnTo>
                  <a:lnTo>
                    <a:pt x="49" y="308"/>
                  </a:lnTo>
                  <a:lnTo>
                    <a:pt x="44" y="311"/>
                  </a:lnTo>
                  <a:lnTo>
                    <a:pt x="39" y="312"/>
                  </a:lnTo>
                  <a:lnTo>
                    <a:pt x="33" y="312"/>
                  </a:lnTo>
                  <a:lnTo>
                    <a:pt x="33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8" name="Freeform 839">
              <a:extLst>
                <a:ext uri="{FF2B5EF4-FFF2-40B4-BE49-F238E27FC236}">
                  <a16:creationId xmlns:a16="http://schemas.microsoft.com/office/drawing/2014/main" id="{E3E7ABF6-12EE-4F60-9983-40C6D4C26B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988" y="3703638"/>
              <a:ext cx="76200" cy="36513"/>
            </a:xfrm>
            <a:custGeom>
              <a:avLst/>
              <a:gdLst>
                <a:gd name="T0" fmla="*/ 306 w 339"/>
                <a:gd name="T1" fmla="*/ 157 h 157"/>
                <a:gd name="T2" fmla="*/ 306 w 339"/>
                <a:gd name="T3" fmla="*/ 157 h 157"/>
                <a:gd name="T4" fmla="*/ 301 w 339"/>
                <a:gd name="T5" fmla="*/ 156 h 157"/>
                <a:gd name="T6" fmla="*/ 296 w 339"/>
                <a:gd name="T7" fmla="*/ 155 h 157"/>
                <a:gd name="T8" fmla="*/ 22 w 339"/>
                <a:gd name="T9" fmla="*/ 64 h 157"/>
                <a:gd name="T10" fmla="*/ 22 w 339"/>
                <a:gd name="T11" fmla="*/ 64 h 157"/>
                <a:gd name="T12" fmla="*/ 16 w 339"/>
                <a:gd name="T13" fmla="*/ 62 h 157"/>
                <a:gd name="T14" fmla="*/ 11 w 339"/>
                <a:gd name="T15" fmla="*/ 58 h 157"/>
                <a:gd name="T16" fmla="*/ 7 w 339"/>
                <a:gd name="T17" fmla="*/ 52 h 157"/>
                <a:gd name="T18" fmla="*/ 3 w 339"/>
                <a:gd name="T19" fmla="*/ 47 h 157"/>
                <a:gd name="T20" fmla="*/ 1 w 339"/>
                <a:gd name="T21" fmla="*/ 41 h 157"/>
                <a:gd name="T22" fmla="*/ 0 w 339"/>
                <a:gd name="T23" fmla="*/ 35 h 157"/>
                <a:gd name="T24" fmla="*/ 0 w 339"/>
                <a:gd name="T25" fmla="*/ 29 h 157"/>
                <a:gd name="T26" fmla="*/ 2 w 339"/>
                <a:gd name="T27" fmla="*/ 22 h 157"/>
                <a:gd name="T28" fmla="*/ 2 w 339"/>
                <a:gd name="T29" fmla="*/ 22 h 157"/>
                <a:gd name="T30" fmla="*/ 4 w 339"/>
                <a:gd name="T31" fmla="*/ 16 h 157"/>
                <a:gd name="T32" fmla="*/ 8 w 339"/>
                <a:gd name="T33" fmla="*/ 11 h 157"/>
                <a:gd name="T34" fmla="*/ 12 w 339"/>
                <a:gd name="T35" fmla="*/ 7 h 157"/>
                <a:gd name="T36" fmla="*/ 18 w 339"/>
                <a:gd name="T37" fmla="*/ 3 h 157"/>
                <a:gd name="T38" fmla="*/ 23 w 339"/>
                <a:gd name="T39" fmla="*/ 1 h 157"/>
                <a:gd name="T40" fmla="*/ 30 w 339"/>
                <a:gd name="T41" fmla="*/ 0 h 157"/>
                <a:gd name="T42" fmla="*/ 37 w 339"/>
                <a:gd name="T43" fmla="*/ 0 h 157"/>
                <a:gd name="T44" fmla="*/ 43 w 339"/>
                <a:gd name="T45" fmla="*/ 2 h 157"/>
                <a:gd name="T46" fmla="*/ 316 w 339"/>
                <a:gd name="T47" fmla="*/ 93 h 157"/>
                <a:gd name="T48" fmla="*/ 316 w 339"/>
                <a:gd name="T49" fmla="*/ 93 h 157"/>
                <a:gd name="T50" fmla="*/ 322 w 339"/>
                <a:gd name="T51" fmla="*/ 95 h 157"/>
                <a:gd name="T52" fmla="*/ 328 w 339"/>
                <a:gd name="T53" fmla="*/ 99 h 157"/>
                <a:gd name="T54" fmla="*/ 332 w 339"/>
                <a:gd name="T55" fmla="*/ 103 h 157"/>
                <a:gd name="T56" fmla="*/ 336 w 339"/>
                <a:gd name="T57" fmla="*/ 109 h 157"/>
                <a:gd name="T58" fmla="*/ 338 w 339"/>
                <a:gd name="T59" fmla="*/ 115 h 157"/>
                <a:gd name="T60" fmla="*/ 339 w 339"/>
                <a:gd name="T61" fmla="*/ 121 h 157"/>
                <a:gd name="T62" fmla="*/ 339 w 339"/>
                <a:gd name="T63" fmla="*/ 128 h 157"/>
                <a:gd name="T64" fmla="*/ 337 w 339"/>
                <a:gd name="T65" fmla="*/ 134 h 157"/>
                <a:gd name="T66" fmla="*/ 337 w 339"/>
                <a:gd name="T67" fmla="*/ 134 h 157"/>
                <a:gd name="T68" fmla="*/ 335 w 339"/>
                <a:gd name="T69" fmla="*/ 139 h 157"/>
                <a:gd name="T70" fmla="*/ 333 w 339"/>
                <a:gd name="T71" fmla="*/ 144 h 157"/>
                <a:gd name="T72" fmla="*/ 329 w 339"/>
                <a:gd name="T73" fmla="*/ 148 h 157"/>
                <a:gd name="T74" fmla="*/ 326 w 339"/>
                <a:gd name="T75" fmla="*/ 151 h 157"/>
                <a:gd name="T76" fmla="*/ 320 w 339"/>
                <a:gd name="T77" fmla="*/ 154 h 157"/>
                <a:gd name="T78" fmla="*/ 316 w 339"/>
                <a:gd name="T79" fmla="*/ 155 h 157"/>
                <a:gd name="T80" fmla="*/ 311 w 339"/>
                <a:gd name="T81" fmla="*/ 156 h 157"/>
                <a:gd name="T82" fmla="*/ 306 w 339"/>
                <a:gd name="T83" fmla="*/ 157 h 157"/>
                <a:gd name="T84" fmla="*/ 306 w 339"/>
                <a:gd name="T85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39" h="157">
                  <a:moveTo>
                    <a:pt x="306" y="157"/>
                  </a:moveTo>
                  <a:lnTo>
                    <a:pt x="306" y="157"/>
                  </a:lnTo>
                  <a:lnTo>
                    <a:pt x="301" y="156"/>
                  </a:lnTo>
                  <a:lnTo>
                    <a:pt x="296" y="155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16" y="62"/>
                  </a:lnTo>
                  <a:lnTo>
                    <a:pt x="11" y="58"/>
                  </a:lnTo>
                  <a:lnTo>
                    <a:pt x="7" y="52"/>
                  </a:lnTo>
                  <a:lnTo>
                    <a:pt x="3" y="47"/>
                  </a:lnTo>
                  <a:lnTo>
                    <a:pt x="1" y="41"/>
                  </a:lnTo>
                  <a:lnTo>
                    <a:pt x="0" y="35"/>
                  </a:lnTo>
                  <a:lnTo>
                    <a:pt x="0" y="29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4" y="16"/>
                  </a:lnTo>
                  <a:lnTo>
                    <a:pt x="8" y="11"/>
                  </a:lnTo>
                  <a:lnTo>
                    <a:pt x="12" y="7"/>
                  </a:lnTo>
                  <a:lnTo>
                    <a:pt x="18" y="3"/>
                  </a:lnTo>
                  <a:lnTo>
                    <a:pt x="23" y="1"/>
                  </a:lnTo>
                  <a:lnTo>
                    <a:pt x="30" y="0"/>
                  </a:lnTo>
                  <a:lnTo>
                    <a:pt x="37" y="0"/>
                  </a:lnTo>
                  <a:lnTo>
                    <a:pt x="43" y="2"/>
                  </a:lnTo>
                  <a:lnTo>
                    <a:pt x="316" y="93"/>
                  </a:lnTo>
                  <a:lnTo>
                    <a:pt x="316" y="93"/>
                  </a:lnTo>
                  <a:lnTo>
                    <a:pt x="322" y="95"/>
                  </a:lnTo>
                  <a:lnTo>
                    <a:pt x="328" y="99"/>
                  </a:lnTo>
                  <a:lnTo>
                    <a:pt x="332" y="103"/>
                  </a:lnTo>
                  <a:lnTo>
                    <a:pt x="336" y="109"/>
                  </a:lnTo>
                  <a:lnTo>
                    <a:pt x="338" y="115"/>
                  </a:lnTo>
                  <a:lnTo>
                    <a:pt x="339" y="121"/>
                  </a:lnTo>
                  <a:lnTo>
                    <a:pt x="339" y="128"/>
                  </a:lnTo>
                  <a:lnTo>
                    <a:pt x="337" y="134"/>
                  </a:lnTo>
                  <a:lnTo>
                    <a:pt x="337" y="134"/>
                  </a:lnTo>
                  <a:lnTo>
                    <a:pt x="335" y="139"/>
                  </a:lnTo>
                  <a:lnTo>
                    <a:pt x="333" y="144"/>
                  </a:lnTo>
                  <a:lnTo>
                    <a:pt x="329" y="148"/>
                  </a:lnTo>
                  <a:lnTo>
                    <a:pt x="326" y="151"/>
                  </a:lnTo>
                  <a:lnTo>
                    <a:pt x="320" y="154"/>
                  </a:lnTo>
                  <a:lnTo>
                    <a:pt x="316" y="155"/>
                  </a:lnTo>
                  <a:lnTo>
                    <a:pt x="311" y="156"/>
                  </a:lnTo>
                  <a:lnTo>
                    <a:pt x="306" y="157"/>
                  </a:lnTo>
                  <a:lnTo>
                    <a:pt x="306" y="1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189" name="Freeform 840">
              <a:extLst>
                <a:ext uri="{FF2B5EF4-FFF2-40B4-BE49-F238E27FC236}">
                  <a16:creationId xmlns:a16="http://schemas.microsoft.com/office/drawing/2014/main" id="{06A9219E-A165-4476-BE0E-3360B52A8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382125" y="3635376"/>
              <a:ext cx="85725" cy="96838"/>
            </a:xfrm>
            <a:custGeom>
              <a:avLst/>
              <a:gdLst>
                <a:gd name="T0" fmla="*/ 32 w 377"/>
                <a:gd name="T1" fmla="*/ 429 h 429"/>
                <a:gd name="T2" fmla="*/ 32 w 377"/>
                <a:gd name="T3" fmla="*/ 429 h 429"/>
                <a:gd name="T4" fmla="*/ 27 w 377"/>
                <a:gd name="T5" fmla="*/ 428 h 429"/>
                <a:gd name="T6" fmla="*/ 22 w 377"/>
                <a:gd name="T7" fmla="*/ 427 h 429"/>
                <a:gd name="T8" fmla="*/ 16 w 377"/>
                <a:gd name="T9" fmla="*/ 425 h 429"/>
                <a:gd name="T10" fmla="*/ 12 w 377"/>
                <a:gd name="T11" fmla="*/ 421 h 429"/>
                <a:gd name="T12" fmla="*/ 12 w 377"/>
                <a:gd name="T13" fmla="*/ 421 h 429"/>
                <a:gd name="T14" fmla="*/ 7 w 377"/>
                <a:gd name="T15" fmla="*/ 417 h 429"/>
                <a:gd name="T16" fmla="*/ 3 w 377"/>
                <a:gd name="T17" fmla="*/ 410 h 429"/>
                <a:gd name="T18" fmla="*/ 1 w 377"/>
                <a:gd name="T19" fmla="*/ 404 h 429"/>
                <a:gd name="T20" fmla="*/ 0 w 377"/>
                <a:gd name="T21" fmla="*/ 398 h 429"/>
                <a:gd name="T22" fmla="*/ 0 w 377"/>
                <a:gd name="T23" fmla="*/ 392 h 429"/>
                <a:gd name="T24" fmla="*/ 1 w 377"/>
                <a:gd name="T25" fmla="*/ 386 h 429"/>
                <a:gd name="T26" fmla="*/ 3 w 377"/>
                <a:gd name="T27" fmla="*/ 380 h 429"/>
                <a:gd name="T28" fmla="*/ 8 w 377"/>
                <a:gd name="T29" fmla="*/ 374 h 429"/>
                <a:gd name="T30" fmla="*/ 318 w 377"/>
                <a:gd name="T31" fmla="*/ 12 h 429"/>
                <a:gd name="T32" fmla="*/ 318 w 377"/>
                <a:gd name="T33" fmla="*/ 12 h 429"/>
                <a:gd name="T34" fmla="*/ 323 w 377"/>
                <a:gd name="T35" fmla="*/ 7 h 429"/>
                <a:gd name="T36" fmla="*/ 329 w 377"/>
                <a:gd name="T37" fmla="*/ 4 h 429"/>
                <a:gd name="T38" fmla="*/ 335 w 377"/>
                <a:gd name="T39" fmla="*/ 1 h 429"/>
                <a:gd name="T40" fmla="*/ 341 w 377"/>
                <a:gd name="T41" fmla="*/ 0 h 429"/>
                <a:gd name="T42" fmla="*/ 347 w 377"/>
                <a:gd name="T43" fmla="*/ 0 h 429"/>
                <a:gd name="T44" fmla="*/ 354 w 377"/>
                <a:gd name="T45" fmla="*/ 1 h 429"/>
                <a:gd name="T46" fmla="*/ 359 w 377"/>
                <a:gd name="T47" fmla="*/ 5 h 429"/>
                <a:gd name="T48" fmla="*/ 366 w 377"/>
                <a:gd name="T49" fmla="*/ 8 h 429"/>
                <a:gd name="T50" fmla="*/ 366 w 377"/>
                <a:gd name="T51" fmla="*/ 8 h 429"/>
                <a:gd name="T52" fmla="*/ 370 w 377"/>
                <a:gd name="T53" fmla="*/ 13 h 429"/>
                <a:gd name="T54" fmla="*/ 373 w 377"/>
                <a:gd name="T55" fmla="*/ 18 h 429"/>
                <a:gd name="T56" fmla="*/ 376 w 377"/>
                <a:gd name="T57" fmla="*/ 24 h 429"/>
                <a:gd name="T58" fmla="*/ 377 w 377"/>
                <a:gd name="T59" fmla="*/ 30 h 429"/>
                <a:gd name="T60" fmla="*/ 376 w 377"/>
                <a:gd name="T61" fmla="*/ 37 h 429"/>
                <a:gd name="T62" fmla="*/ 375 w 377"/>
                <a:gd name="T63" fmla="*/ 43 h 429"/>
                <a:gd name="T64" fmla="*/ 373 w 377"/>
                <a:gd name="T65" fmla="*/ 49 h 429"/>
                <a:gd name="T66" fmla="*/ 369 w 377"/>
                <a:gd name="T67" fmla="*/ 54 h 429"/>
                <a:gd name="T68" fmla="*/ 58 w 377"/>
                <a:gd name="T69" fmla="*/ 418 h 429"/>
                <a:gd name="T70" fmla="*/ 58 w 377"/>
                <a:gd name="T71" fmla="*/ 418 h 429"/>
                <a:gd name="T72" fmla="*/ 52 w 377"/>
                <a:gd name="T73" fmla="*/ 423 h 429"/>
                <a:gd name="T74" fmla="*/ 47 w 377"/>
                <a:gd name="T75" fmla="*/ 426 h 429"/>
                <a:gd name="T76" fmla="*/ 40 w 377"/>
                <a:gd name="T77" fmla="*/ 428 h 429"/>
                <a:gd name="T78" fmla="*/ 32 w 377"/>
                <a:gd name="T79" fmla="*/ 429 h 429"/>
                <a:gd name="T80" fmla="*/ 32 w 377"/>
                <a:gd name="T81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7" h="429">
                  <a:moveTo>
                    <a:pt x="32" y="429"/>
                  </a:moveTo>
                  <a:lnTo>
                    <a:pt x="32" y="429"/>
                  </a:lnTo>
                  <a:lnTo>
                    <a:pt x="27" y="428"/>
                  </a:lnTo>
                  <a:lnTo>
                    <a:pt x="22" y="427"/>
                  </a:lnTo>
                  <a:lnTo>
                    <a:pt x="16" y="425"/>
                  </a:lnTo>
                  <a:lnTo>
                    <a:pt x="12" y="421"/>
                  </a:lnTo>
                  <a:lnTo>
                    <a:pt x="12" y="421"/>
                  </a:lnTo>
                  <a:lnTo>
                    <a:pt x="7" y="417"/>
                  </a:lnTo>
                  <a:lnTo>
                    <a:pt x="3" y="410"/>
                  </a:lnTo>
                  <a:lnTo>
                    <a:pt x="1" y="404"/>
                  </a:lnTo>
                  <a:lnTo>
                    <a:pt x="0" y="398"/>
                  </a:lnTo>
                  <a:lnTo>
                    <a:pt x="0" y="392"/>
                  </a:lnTo>
                  <a:lnTo>
                    <a:pt x="1" y="386"/>
                  </a:lnTo>
                  <a:lnTo>
                    <a:pt x="3" y="380"/>
                  </a:lnTo>
                  <a:lnTo>
                    <a:pt x="8" y="374"/>
                  </a:lnTo>
                  <a:lnTo>
                    <a:pt x="318" y="12"/>
                  </a:lnTo>
                  <a:lnTo>
                    <a:pt x="318" y="12"/>
                  </a:lnTo>
                  <a:lnTo>
                    <a:pt x="323" y="7"/>
                  </a:lnTo>
                  <a:lnTo>
                    <a:pt x="329" y="4"/>
                  </a:lnTo>
                  <a:lnTo>
                    <a:pt x="335" y="1"/>
                  </a:lnTo>
                  <a:lnTo>
                    <a:pt x="341" y="0"/>
                  </a:lnTo>
                  <a:lnTo>
                    <a:pt x="347" y="0"/>
                  </a:lnTo>
                  <a:lnTo>
                    <a:pt x="354" y="1"/>
                  </a:lnTo>
                  <a:lnTo>
                    <a:pt x="359" y="5"/>
                  </a:lnTo>
                  <a:lnTo>
                    <a:pt x="366" y="8"/>
                  </a:lnTo>
                  <a:lnTo>
                    <a:pt x="366" y="8"/>
                  </a:lnTo>
                  <a:lnTo>
                    <a:pt x="370" y="13"/>
                  </a:lnTo>
                  <a:lnTo>
                    <a:pt x="373" y="18"/>
                  </a:lnTo>
                  <a:lnTo>
                    <a:pt x="376" y="24"/>
                  </a:lnTo>
                  <a:lnTo>
                    <a:pt x="377" y="30"/>
                  </a:lnTo>
                  <a:lnTo>
                    <a:pt x="376" y="37"/>
                  </a:lnTo>
                  <a:lnTo>
                    <a:pt x="375" y="43"/>
                  </a:lnTo>
                  <a:lnTo>
                    <a:pt x="373" y="49"/>
                  </a:lnTo>
                  <a:lnTo>
                    <a:pt x="369" y="54"/>
                  </a:lnTo>
                  <a:lnTo>
                    <a:pt x="58" y="418"/>
                  </a:lnTo>
                  <a:lnTo>
                    <a:pt x="58" y="418"/>
                  </a:lnTo>
                  <a:lnTo>
                    <a:pt x="52" y="423"/>
                  </a:lnTo>
                  <a:lnTo>
                    <a:pt x="47" y="426"/>
                  </a:lnTo>
                  <a:lnTo>
                    <a:pt x="40" y="428"/>
                  </a:lnTo>
                  <a:lnTo>
                    <a:pt x="32" y="429"/>
                  </a:lnTo>
                  <a:lnTo>
                    <a:pt x="32" y="4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EB623C3B-9420-4457-AE23-2AF57004776E}"/>
              </a:ext>
            </a:extLst>
          </p:cNvPr>
          <p:cNvCxnSpPr>
            <a:cxnSpLocks/>
            <a:stCxn id="29" idx="0"/>
            <a:endCxn id="85" idx="3"/>
          </p:cNvCxnSpPr>
          <p:nvPr/>
        </p:nvCxnSpPr>
        <p:spPr>
          <a:xfrm rot="16200000" flipV="1">
            <a:off x="4057210" y="654738"/>
            <a:ext cx="144767" cy="1789690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Connector: Elbow 189">
            <a:extLst>
              <a:ext uri="{FF2B5EF4-FFF2-40B4-BE49-F238E27FC236}">
                <a16:creationId xmlns:a16="http://schemas.microsoft.com/office/drawing/2014/main" id="{3C9E9346-2247-4876-8E27-C49D09632B95}"/>
              </a:ext>
            </a:extLst>
          </p:cNvPr>
          <p:cNvCxnSpPr>
            <a:cxnSpLocks/>
            <a:stCxn id="117" idx="0"/>
            <a:endCxn id="87" idx="1"/>
          </p:cNvCxnSpPr>
          <p:nvPr/>
        </p:nvCxnSpPr>
        <p:spPr>
          <a:xfrm rot="5400000" flipH="1" flipV="1">
            <a:off x="7989518" y="660009"/>
            <a:ext cx="144767" cy="1779148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04F2447C-3FFD-477F-BCB0-C1A66D2EA076}"/>
              </a:ext>
            </a:extLst>
          </p:cNvPr>
          <p:cNvCxnSpPr>
            <a:cxnSpLocks/>
            <a:stCxn id="96" idx="4"/>
            <a:endCxn id="92" idx="3"/>
          </p:cNvCxnSpPr>
          <p:nvPr/>
        </p:nvCxnSpPr>
        <p:spPr>
          <a:xfrm rot="5400000">
            <a:off x="4057208" y="4146872"/>
            <a:ext cx="144770" cy="1789690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7E9337C2-DB09-4152-99F2-BA067E7CE271}"/>
              </a:ext>
            </a:extLst>
          </p:cNvPr>
          <p:cNvCxnSpPr>
            <a:cxnSpLocks/>
            <a:stCxn id="121" idx="4"/>
            <a:endCxn id="93" idx="1"/>
          </p:cNvCxnSpPr>
          <p:nvPr/>
        </p:nvCxnSpPr>
        <p:spPr>
          <a:xfrm rot="16200000" flipH="1">
            <a:off x="7989516" y="4152143"/>
            <a:ext cx="144770" cy="1779148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374973FC-A920-43CE-B2F6-8CCE6324FA1B}"/>
              </a:ext>
            </a:extLst>
          </p:cNvPr>
          <p:cNvCxnSpPr>
            <a:cxnSpLocks/>
            <a:stCxn id="97" idx="2"/>
            <a:endCxn id="86" idx="3"/>
          </p:cNvCxnSpPr>
          <p:nvPr/>
        </p:nvCxnSpPr>
        <p:spPr>
          <a:xfrm flipH="1">
            <a:off x="3234748" y="2689499"/>
            <a:ext cx="980181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AB9768E4-88D7-4D6E-8437-A8963E914FDA}"/>
              </a:ext>
            </a:extLst>
          </p:cNvPr>
          <p:cNvCxnSpPr>
            <a:cxnSpLocks/>
            <a:stCxn id="116" idx="2"/>
            <a:endCxn id="89" idx="3"/>
          </p:cNvCxnSpPr>
          <p:nvPr/>
        </p:nvCxnSpPr>
        <p:spPr>
          <a:xfrm flipH="1">
            <a:off x="3234748" y="3901800"/>
            <a:ext cx="980181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B800FC37-0D52-483D-B15F-8E836E7CCEF4}"/>
              </a:ext>
            </a:extLst>
          </p:cNvPr>
          <p:cNvCxnSpPr>
            <a:cxnSpLocks/>
            <a:stCxn id="88" idx="1"/>
            <a:endCxn id="118" idx="6"/>
          </p:cNvCxnSpPr>
          <p:nvPr/>
        </p:nvCxnSpPr>
        <p:spPr>
          <a:xfrm flipH="1">
            <a:off x="7861821" y="2386425"/>
            <a:ext cx="1089654" cy="55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234C122F-2B9C-4743-97B8-B1C1D19A92A2}"/>
              </a:ext>
            </a:extLst>
          </p:cNvPr>
          <p:cNvCxnSpPr>
            <a:cxnSpLocks/>
            <a:stCxn id="90" idx="1"/>
            <a:endCxn id="119" idx="6"/>
          </p:cNvCxnSpPr>
          <p:nvPr/>
        </p:nvCxnSpPr>
        <p:spPr>
          <a:xfrm flipH="1" flipV="1">
            <a:off x="8080896" y="3295650"/>
            <a:ext cx="870579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A6BB0945-B0ED-42DC-B4F6-FB1E12693B52}"/>
              </a:ext>
            </a:extLst>
          </p:cNvPr>
          <p:cNvCxnSpPr>
            <a:cxnSpLocks/>
            <a:stCxn id="91" idx="1"/>
            <a:endCxn id="120" idx="6"/>
          </p:cNvCxnSpPr>
          <p:nvPr/>
        </p:nvCxnSpPr>
        <p:spPr>
          <a:xfrm flipH="1" flipV="1">
            <a:off x="7861821" y="4204876"/>
            <a:ext cx="1089654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Title 16">
            <a:extLst>
              <a:ext uri="{FF2B5EF4-FFF2-40B4-BE49-F238E27FC236}">
                <a16:creationId xmlns:a16="http://schemas.microsoft.com/office/drawing/2014/main" id="{997E9E7B-E860-4F1B-9858-0307F429EBF0}"/>
              </a:ext>
            </a:extLst>
          </p:cNvPr>
          <p:cNvSpPr txBox="1">
            <a:spLocks/>
          </p:cNvSpPr>
          <p:nvPr/>
        </p:nvSpPr>
        <p:spPr>
          <a:xfrm>
            <a:off x="5172077" y="2630853"/>
            <a:ext cx="1847848" cy="132959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D" sz="3200" b="1" i="0" u="none" strike="noStrike" kern="1200" cap="none" spc="0" normalizeH="0" baseline="0" noProof="0">
                <a:ln>
                  <a:noFill/>
                </a:ln>
                <a:solidFill>
                  <a:srgbClr val="1BB57E"/>
                </a:solidFill>
                <a:effectLst/>
                <a:uLnTx/>
                <a:uFillTx/>
                <a:latin typeface="Corbel"/>
                <a:ea typeface="+mj-ea"/>
                <a:cs typeface="+mj-cs"/>
              </a:rPr>
              <a:t>Business</a:t>
            </a:r>
            <a:br>
              <a:rPr kumimoji="0" lang="en-ID" sz="3200" b="1" i="0" u="none" strike="noStrike" kern="1200" cap="none" spc="0" normalizeH="0" baseline="0" noProof="0">
                <a:ln>
                  <a:noFill/>
                </a:ln>
                <a:solidFill>
                  <a:srgbClr val="1BB57E"/>
                </a:solidFill>
                <a:effectLst/>
                <a:uLnTx/>
                <a:uFillTx/>
                <a:latin typeface="Corbel"/>
                <a:ea typeface="+mj-ea"/>
                <a:cs typeface="+mj-cs"/>
              </a:rPr>
            </a:br>
            <a:r>
              <a:rPr kumimoji="0" lang="en-ID" sz="3200" b="1" i="0" u="none" strike="noStrike" kern="1200" cap="none" spc="0" normalizeH="0" baseline="0" noProof="0">
                <a:ln>
                  <a:noFill/>
                </a:ln>
                <a:solidFill>
                  <a:srgbClr val="1BB57E"/>
                </a:solidFill>
                <a:effectLst/>
                <a:uLnTx/>
                <a:uFillTx/>
                <a:latin typeface="Corbel"/>
                <a:ea typeface="+mj-ea"/>
                <a:cs typeface="+mj-cs"/>
              </a:rPr>
              <a:t>Model</a:t>
            </a:r>
            <a:br>
              <a:rPr kumimoji="0" lang="en-ID" sz="3200" b="1" i="0" u="none" strike="noStrike" kern="1200" cap="none" spc="0" normalizeH="0" baseline="0" noProof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j-ea"/>
                <a:cs typeface="+mj-cs"/>
              </a:rPr>
            </a:br>
            <a:r>
              <a:rPr kumimoji="0" lang="en-ID" sz="3200" b="1" i="0" u="none" strike="noStrike" kern="1200" cap="none" spc="0" normalizeH="0" baseline="0" noProof="0">
                <a:ln>
                  <a:noFill/>
                </a:ln>
                <a:solidFill>
                  <a:srgbClr val="110E26"/>
                </a:solidFill>
                <a:effectLst/>
                <a:uLnTx/>
                <a:uFillTx/>
                <a:latin typeface="Corbel"/>
                <a:ea typeface="+mj-ea"/>
                <a:cs typeface="+mj-cs"/>
              </a:rPr>
              <a:t>Canvas </a:t>
            </a:r>
            <a:endParaRPr kumimoji="0" lang="en-ID" sz="3200" b="1" i="0" u="none" strike="noStrike" kern="1200" cap="none" spc="0" normalizeH="0" baseline="0" noProof="0" dirty="0">
              <a:ln>
                <a:noFill/>
              </a:ln>
              <a:solidFill>
                <a:srgbClr val="110E26"/>
              </a:solidFill>
              <a:effectLst/>
              <a:uLnTx/>
              <a:uFillTx/>
              <a:latin typeface="Corbel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99772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86DF-99FA-439F-9097-8BBDBE0A6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4CC8F-D34E-4FD7-B1C6-F8E24D7F1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9BF6D7-E3C4-49FB-8045-230CB1265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B90C-FB27-42EE-827D-4DD2EE7B277B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430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Robots sitting on a green cafe chair">
            <a:extLst>
              <a:ext uri="{FF2B5EF4-FFF2-40B4-BE49-F238E27FC236}">
                <a16:creationId xmlns:a16="http://schemas.microsoft.com/office/drawing/2014/main" id="{96F1F38D-1C35-49D4-A7A9-727537C1D9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B99909-3034-496C-BF90-CD9DDDF4A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32" y="294145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MACHINE learning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1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709B0-106F-4B61-890A-EE9D1E145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306DB-FCCA-4396-B9C4-9048A6473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291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3F794D0-2982-490E-88DA-93D489750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pic>
        <p:nvPicPr>
          <p:cNvPr id="4" name="Picture 3" descr="Many question marks on black background">
            <a:extLst>
              <a:ext uri="{FF2B5EF4-FFF2-40B4-BE49-F238E27FC236}">
                <a16:creationId xmlns:a16="http://schemas.microsoft.com/office/drawing/2014/main" id="{3F9D3BF6-4234-41B5-8907-3F9D9E5A79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597" b="12419"/>
          <a:stretch/>
        </p:blipFill>
        <p:spPr>
          <a:xfrm>
            <a:off x="-2" y="10"/>
            <a:ext cx="12192002" cy="446103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FD24A3D-F07A-44A9-BE55-5576292E1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460827"/>
            <a:ext cx="12192003" cy="2397392"/>
          </a:xfrm>
          <a:prstGeom prst="rect">
            <a:avLst/>
          </a:prstGeom>
          <a:gradFill>
            <a:gsLst>
              <a:gs pos="8000">
                <a:schemeClr val="accent6"/>
              </a:gs>
              <a:gs pos="86000">
                <a:schemeClr val="accent5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4441C9-FD2D-4031-B5C5-67478196C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038600" y="4463553"/>
            <a:ext cx="8153401" cy="2394447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81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BF09AEC-6E6E-418F-9974-8730F1B2B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834054">
            <a:off x="2944145" y="2710934"/>
            <a:ext cx="3118759" cy="4639931"/>
          </a:xfrm>
          <a:custGeom>
            <a:avLst/>
            <a:gdLst>
              <a:gd name="connsiteX0" fmla="*/ 3118759 w 3118759"/>
              <a:gd name="connsiteY0" fmla="*/ 79510 h 4639931"/>
              <a:gd name="connsiteX1" fmla="*/ 1204940 w 3118759"/>
              <a:gd name="connsiteY1" fmla="*/ 4639931 h 4639931"/>
              <a:gd name="connsiteX2" fmla="*/ 1103495 w 3118759"/>
              <a:gd name="connsiteY2" fmla="*/ 4578302 h 4639931"/>
              <a:gd name="connsiteX3" fmla="*/ 0 w 3118759"/>
              <a:gd name="connsiteY3" fmla="*/ 2502877 h 4639931"/>
              <a:gd name="connsiteX4" fmla="*/ 2502877 w 3118759"/>
              <a:gd name="connsiteY4" fmla="*/ 0 h 4639931"/>
              <a:gd name="connsiteX5" fmla="*/ 3007294 w 3118759"/>
              <a:gd name="connsiteY5" fmla="*/ 50850 h 4639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8759" h="4639931">
                <a:moveTo>
                  <a:pt x="3118759" y="79510"/>
                </a:moveTo>
                <a:lnTo>
                  <a:pt x="1204940" y="4639931"/>
                </a:lnTo>
                <a:lnTo>
                  <a:pt x="1103495" y="4578302"/>
                </a:lnTo>
                <a:cubicBezTo>
                  <a:pt x="437725" y="4128517"/>
                  <a:pt x="0" y="3366815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2675665" y="0"/>
                  <a:pt x="2844363" y="17509"/>
                  <a:pt x="3007294" y="50850"/>
                </a:cubicBezTo>
                <a:close/>
              </a:path>
            </a:pathLst>
          </a:custGeom>
          <a:gradFill>
            <a:gsLst>
              <a:gs pos="0">
                <a:schemeClr val="accent6">
                  <a:alpha val="12000"/>
                </a:schemeClr>
              </a:gs>
              <a:gs pos="100000">
                <a:schemeClr val="accent6">
                  <a:lumMod val="60000"/>
                  <a:lumOff val="40000"/>
                  <a:alpha val="20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9D3989-3E00-4727-914E-959DFE8FA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6701" y="4460827"/>
            <a:ext cx="8115300" cy="1945408"/>
          </a:xfrm>
          <a:prstGeom prst="rect">
            <a:avLst/>
          </a:prstGeom>
          <a:gradFill>
            <a:gsLst>
              <a:gs pos="0">
                <a:schemeClr val="accent6">
                  <a:alpha val="16000"/>
                </a:schemeClr>
              </a:gs>
              <a:gs pos="62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w Cen M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550C6C-DA99-4A9D-9B3E-0299DA727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3807" y="4611271"/>
            <a:ext cx="9436593" cy="1171556"/>
          </a:xfrm>
        </p:spPr>
        <p:txBody>
          <a:bodyPr>
            <a:normAutofit/>
          </a:bodyPr>
          <a:lstStyle/>
          <a:p>
            <a:pPr algn="l"/>
            <a:r>
              <a:rPr lang="en-IN" sz="360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BA1C0A-92C8-4116-B197-7F28CFC013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970896"/>
            <a:ext cx="9677401" cy="887093"/>
          </a:xfrm>
        </p:spPr>
        <p:txBody>
          <a:bodyPr>
            <a:normAutofit/>
          </a:bodyPr>
          <a:lstStyle/>
          <a:p>
            <a:pPr algn="l"/>
            <a:r>
              <a:rPr lang="en-IN" sz="1200" dirty="0">
                <a:solidFill>
                  <a:schemeClr val="bg1"/>
                </a:solidFill>
                <a:latin typeface="Abadi" panose="020B0604020104020204" pitchFamily="34" charset="0"/>
              </a:rPr>
              <a:t>TIME AND HEALTH ARE THE MOST PRECIOUS WEALTH, YET SO OFTEN ARE NEGATIVELY CORRELATED. ONE </a:t>
            </a:r>
          </a:p>
          <a:p>
            <a:pPr algn="l"/>
            <a:endParaRPr lang="en-IN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191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BE975-B3FC-4435-ABC3-E7D2390F2A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1524000"/>
            <a:ext cx="5334000" cy="2286000"/>
          </a:xfrm>
        </p:spPr>
        <p:txBody>
          <a:bodyPr>
            <a:normAutofit/>
          </a:bodyPr>
          <a:lstStyle/>
          <a:p>
            <a:pPr algn="l"/>
            <a:r>
              <a:rPr lang="en-IN" sz="4400" dirty="0"/>
              <a:t>SOLUTION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D9338F-2F5C-47D7-914F-EC0B63811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71999"/>
            <a:ext cx="5334000" cy="1524000"/>
          </a:xfrm>
        </p:spPr>
        <p:txBody>
          <a:bodyPr>
            <a:normAutofit/>
          </a:bodyPr>
          <a:lstStyle/>
          <a:p>
            <a:pPr algn="l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5C027A-9515-4496-A073-6C99C7FD49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72" r="18840" b="2"/>
          <a:stretch/>
        </p:blipFill>
        <p:spPr>
          <a:xfrm>
            <a:off x="2" y="732510"/>
            <a:ext cx="5333999" cy="6125491"/>
          </a:xfrm>
          <a:custGeom>
            <a:avLst/>
            <a:gdLst/>
            <a:ahLst/>
            <a:cxnLst/>
            <a:rect l="l" t="t" r="r" b="b"/>
            <a:pathLst>
              <a:path w="5333999" h="6125491">
                <a:moveTo>
                  <a:pt x="0" y="0"/>
                </a:moveTo>
                <a:lnTo>
                  <a:pt x="201347" y="12133"/>
                </a:lnTo>
                <a:cubicBezTo>
                  <a:pt x="834520" y="59989"/>
                  <a:pt x="1489622" y="165274"/>
                  <a:pt x="2149412" y="288819"/>
                </a:cubicBezTo>
                <a:cubicBezTo>
                  <a:pt x="4194087" y="671477"/>
                  <a:pt x="4738431" y="1884930"/>
                  <a:pt x="5125148" y="3309606"/>
                </a:cubicBezTo>
                <a:cubicBezTo>
                  <a:pt x="5383961" y="4263563"/>
                  <a:pt x="5599841" y="5130569"/>
                  <a:pt x="4496734" y="5829050"/>
                </a:cubicBezTo>
                <a:cubicBezTo>
                  <a:pt x="4342061" y="5927011"/>
                  <a:pt x="4177261" y="6012425"/>
                  <a:pt x="4005032" y="6088102"/>
                </a:cubicBezTo>
                <a:lnTo>
                  <a:pt x="3915032" y="6125491"/>
                </a:lnTo>
                <a:lnTo>
                  <a:pt x="0" y="6125491"/>
                </a:ln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EB7CBBE-178B-4DB3-AD92-DED458BAE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52425"/>
            <a:ext cx="5185830" cy="650557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3159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Arc 169"/>
          <p:cNvSpPr/>
          <p:nvPr/>
        </p:nvSpPr>
        <p:spPr>
          <a:xfrm>
            <a:off x="2396735" y="2264894"/>
            <a:ext cx="3119908" cy="3119906"/>
          </a:xfrm>
          <a:prstGeom prst="arc">
            <a:avLst>
              <a:gd name="adj1" fmla="val 11453104"/>
              <a:gd name="adj2" fmla="val 0"/>
            </a:avLst>
          </a:prstGeom>
          <a:ln w="12700">
            <a:solidFill>
              <a:srgbClr val="294F9E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2" name="Arc 171"/>
          <p:cNvSpPr/>
          <p:nvPr/>
        </p:nvSpPr>
        <p:spPr>
          <a:xfrm>
            <a:off x="6645835" y="2264894"/>
            <a:ext cx="3119908" cy="3119906"/>
          </a:xfrm>
          <a:prstGeom prst="arc">
            <a:avLst>
              <a:gd name="adj1" fmla="val 11453104"/>
              <a:gd name="adj2" fmla="val 17489287"/>
            </a:avLst>
          </a:prstGeom>
          <a:ln w="12700">
            <a:solidFill>
              <a:srgbClr val="294F9E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1" name="Arc 170"/>
          <p:cNvSpPr/>
          <p:nvPr/>
        </p:nvSpPr>
        <p:spPr>
          <a:xfrm flipH="1" flipV="1">
            <a:off x="2396735" y="2264894"/>
            <a:ext cx="3119908" cy="3119906"/>
          </a:xfrm>
          <a:prstGeom prst="arc">
            <a:avLst>
              <a:gd name="adj1" fmla="val 11453104"/>
              <a:gd name="adj2" fmla="val 17425122"/>
            </a:avLst>
          </a:prstGeom>
          <a:ln w="12700">
            <a:solidFill>
              <a:srgbClr val="294F9E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3" name="Arc 172"/>
          <p:cNvSpPr/>
          <p:nvPr/>
        </p:nvSpPr>
        <p:spPr>
          <a:xfrm flipH="1" flipV="1">
            <a:off x="6645835" y="2264894"/>
            <a:ext cx="3119908" cy="3119906"/>
          </a:xfrm>
          <a:prstGeom prst="arc">
            <a:avLst>
              <a:gd name="adj1" fmla="val 11453104"/>
              <a:gd name="adj2" fmla="val 19323404"/>
            </a:avLst>
          </a:prstGeom>
          <a:ln w="12700">
            <a:solidFill>
              <a:srgbClr val="294F9E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Venn Diagrams Presentation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2552697" y="2396362"/>
            <a:ext cx="7086606" cy="2846610"/>
            <a:chOff x="2402542" y="2052917"/>
            <a:chExt cx="7431741" cy="2985248"/>
          </a:xfrm>
        </p:grpSpPr>
        <p:sp>
          <p:nvSpPr>
            <p:cNvPr id="33" name="Freeform 32"/>
            <p:cNvSpPr/>
            <p:nvPr/>
          </p:nvSpPr>
          <p:spPr>
            <a:xfrm>
              <a:off x="2402542" y="2052917"/>
              <a:ext cx="2604247" cy="2985248"/>
            </a:xfrm>
            <a:custGeom>
              <a:avLst/>
              <a:gdLst>
                <a:gd name="connsiteX0" fmla="*/ 1492624 w 2604247"/>
                <a:gd name="connsiteY0" fmla="*/ 0 h 2985248"/>
                <a:gd name="connsiteX1" fmla="*/ 2548068 w 2604247"/>
                <a:gd name="connsiteY1" fmla="*/ 437180 h 2985248"/>
                <a:gd name="connsiteX2" fmla="*/ 2604247 w 2604247"/>
                <a:gd name="connsiteY2" fmla="*/ 498992 h 2985248"/>
                <a:gd name="connsiteX3" fmla="*/ 2564089 w 2604247"/>
                <a:gd name="connsiteY3" fmla="*/ 543177 h 2985248"/>
                <a:gd name="connsiteX4" fmla="*/ 2223246 w 2604247"/>
                <a:gd name="connsiteY4" fmla="*/ 1492624 h 2985248"/>
                <a:gd name="connsiteX5" fmla="*/ 2564089 w 2604247"/>
                <a:gd name="connsiteY5" fmla="*/ 2442071 h 2985248"/>
                <a:gd name="connsiteX6" fmla="*/ 2604247 w 2604247"/>
                <a:gd name="connsiteY6" fmla="*/ 2486256 h 2985248"/>
                <a:gd name="connsiteX7" fmla="*/ 2548068 w 2604247"/>
                <a:gd name="connsiteY7" fmla="*/ 2548068 h 2985248"/>
                <a:gd name="connsiteX8" fmla="*/ 1492624 w 2604247"/>
                <a:gd name="connsiteY8" fmla="*/ 2985248 h 2985248"/>
                <a:gd name="connsiteX9" fmla="*/ 0 w 2604247"/>
                <a:gd name="connsiteY9" fmla="*/ 1492624 h 2985248"/>
                <a:gd name="connsiteX10" fmla="*/ 1492624 w 2604247"/>
                <a:gd name="connsiteY10" fmla="*/ 0 h 2985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04247" h="2985248">
                  <a:moveTo>
                    <a:pt x="1492624" y="0"/>
                  </a:moveTo>
                  <a:cubicBezTo>
                    <a:pt x="1904801" y="0"/>
                    <a:pt x="2277957" y="167068"/>
                    <a:pt x="2548068" y="437180"/>
                  </a:cubicBezTo>
                  <a:lnTo>
                    <a:pt x="2604247" y="498992"/>
                  </a:lnTo>
                  <a:lnTo>
                    <a:pt x="2564089" y="543177"/>
                  </a:lnTo>
                  <a:cubicBezTo>
                    <a:pt x="2351157" y="801190"/>
                    <a:pt x="2223246" y="1131970"/>
                    <a:pt x="2223246" y="1492624"/>
                  </a:cubicBezTo>
                  <a:cubicBezTo>
                    <a:pt x="2223246" y="1853279"/>
                    <a:pt x="2351157" y="2184058"/>
                    <a:pt x="2564089" y="2442071"/>
                  </a:cubicBezTo>
                  <a:lnTo>
                    <a:pt x="2604247" y="2486256"/>
                  </a:lnTo>
                  <a:lnTo>
                    <a:pt x="2548068" y="2548068"/>
                  </a:lnTo>
                  <a:cubicBezTo>
                    <a:pt x="2277957" y="2818180"/>
                    <a:pt x="1904801" y="2985248"/>
                    <a:pt x="1492624" y="2985248"/>
                  </a:cubicBezTo>
                  <a:cubicBezTo>
                    <a:pt x="668271" y="2985248"/>
                    <a:pt x="0" y="2316977"/>
                    <a:pt x="0" y="1492624"/>
                  </a:cubicBezTo>
                  <a:cubicBezTo>
                    <a:pt x="0" y="668271"/>
                    <a:pt x="668271" y="0"/>
                    <a:pt x="1492624" y="0"/>
                  </a:cubicBezTo>
                  <a:close/>
                </a:path>
              </a:pathLst>
            </a:custGeom>
            <a:solidFill>
              <a:srgbClr val="FF5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Freeform 35"/>
            <p:cNvSpPr/>
            <p:nvPr/>
          </p:nvSpPr>
          <p:spPr>
            <a:xfrm>
              <a:off x="5006789" y="2052917"/>
              <a:ext cx="2223246" cy="2985248"/>
            </a:xfrm>
            <a:custGeom>
              <a:avLst/>
              <a:gdLst>
                <a:gd name="connsiteX0" fmla="*/ 1111623 w 2223246"/>
                <a:gd name="connsiteY0" fmla="*/ 0 h 2985248"/>
                <a:gd name="connsiteX1" fmla="*/ 2167067 w 2223246"/>
                <a:gd name="connsiteY1" fmla="*/ 437180 h 2985248"/>
                <a:gd name="connsiteX2" fmla="*/ 2223246 w 2223246"/>
                <a:gd name="connsiteY2" fmla="*/ 498992 h 2985248"/>
                <a:gd name="connsiteX3" fmla="*/ 2183088 w 2223246"/>
                <a:gd name="connsiteY3" fmla="*/ 543177 h 2985248"/>
                <a:gd name="connsiteX4" fmla="*/ 1842245 w 2223246"/>
                <a:gd name="connsiteY4" fmla="*/ 1492624 h 2985248"/>
                <a:gd name="connsiteX5" fmla="*/ 2183088 w 2223246"/>
                <a:gd name="connsiteY5" fmla="*/ 2442071 h 2985248"/>
                <a:gd name="connsiteX6" fmla="*/ 2223246 w 2223246"/>
                <a:gd name="connsiteY6" fmla="*/ 2486256 h 2985248"/>
                <a:gd name="connsiteX7" fmla="*/ 2167067 w 2223246"/>
                <a:gd name="connsiteY7" fmla="*/ 2548068 h 2985248"/>
                <a:gd name="connsiteX8" fmla="*/ 1111623 w 2223246"/>
                <a:gd name="connsiteY8" fmla="*/ 2985248 h 2985248"/>
                <a:gd name="connsiteX9" fmla="*/ 56179 w 2223246"/>
                <a:gd name="connsiteY9" fmla="*/ 2548068 h 2985248"/>
                <a:gd name="connsiteX10" fmla="*/ 0 w 2223246"/>
                <a:gd name="connsiteY10" fmla="*/ 2486256 h 2985248"/>
                <a:gd name="connsiteX11" fmla="*/ 40158 w 2223246"/>
                <a:gd name="connsiteY11" fmla="*/ 2442071 h 2985248"/>
                <a:gd name="connsiteX12" fmla="*/ 381001 w 2223246"/>
                <a:gd name="connsiteY12" fmla="*/ 1492624 h 2985248"/>
                <a:gd name="connsiteX13" fmla="*/ 40158 w 2223246"/>
                <a:gd name="connsiteY13" fmla="*/ 543177 h 2985248"/>
                <a:gd name="connsiteX14" fmla="*/ 0 w 2223246"/>
                <a:gd name="connsiteY14" fmla="*/ 498992 h 2985248"/>
                <a:gd name="connsiteX15" fmla="*/ 56179 w 2223246"/>
                <a:gd name="connsiteY15" fmla="*/ 437180 h 2985248"/>
                <a:gd name="connsiteX16" fmla="*/ 1111623 w 2223246"/>
                <a:gd name="connsiteY16" fmla="*/ 0 h 2985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3246" h="2985248">
                  <a:moveTo>
                    <a:pt x="1111623" y="0"/>
                  </a:moveTo>
                  <a:cubicBezTo>
                    <a:pt x="1523799" y="0"/>
                    <a:pt x="1896956" y="167068"/>
                    <a:pt x="2167067" y="437180"/>
                  </a:cubicBezTo>
                  <a:lnTo>
                    <a:pt x="2223246" y="498992"/>
                  </a:lnTo>
                  <a:lnTo>
                    <a:pt x="2183088" y="543177"/>
                  </a:lnTo>
                  <a:cubicBezTo>
                    <a:pt x="1970156" y="801190"/>
                    <a:pt x="1842245" y="1131970"/>
                    <a:pt x="1842245" y="1492624"/>
                  </a:cubicBezTo>
                  <a:cubicBezTo>
                    <a:pt x="1842245" y="1853279"/>
                    <a:pt x="1970156" y="2184058"/>
                    <a:pt x="2183088" y="2442071"/>
                  </a:cubicBezTo>
                  <a:lnTo>
                    <a:pt x="2223246" y="2486256"/>
                  </a:lnTo>
                  <a:lnTo>
                    <a:pt x="2167067" y="2548068"/>
                  </a:lnTo>
                  <a:cubicBezTo>
                    <a:pt x="1896956" y="2818180"/>
                    <a:pt x="1523799" y="2985248"/>
                    <a:pt x="1111623" y="2985248"/>
                  </a:cubicBezTo>
                  <a:cubicBezTo>
                    <a:pt x="699447" y="2985248"/>
                    <a:pt x="326291" y="2818180"/>
                    <a:pt x="56179" y="2548068"/>
                  </a:cubicBezTo>
                  <a:lnTo>
                    <a:pt x="0" y="2486256"/>
                  </a:lnTo>
                  <a:lnTo>
                    <a:pt x="40158" y="2442071"/>
                  </a:lnTo>
                  <a:cubicBezTo>
                    <a:pt x="253090" y="2184058"/>
                    <a:pt x="381001" y="1853279"/>
                    <a:pt x="381001" y="1492624"/>
                  </a:cubicBezTo>
                  <a:cubicBezTo>
                    <a:pt x="381001" y="1131970"/>
                    <a:pt x="253090" y="801190"/>
                    <a:pt x="40158" y="543177"/>
                  </a:cubicBezTo>
                  <a:lnTo>
                    <a:pt x="0" y="498992"/>
                  </a:lnTo>
                  <a:lnTo>
                    <a:pt x="56179" y="437180"/>
                  </a:lnTo>
                  <a:cubicBezTo>
                    <a:pt x="326291" y="167068"/>
                    <a:pt x="699447" y="0"/>
                    <a:pt x="1111623" y="0"/>
                  </a:cubicBez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Freeform 34"/>
            <p:cNvSpPr/>
            <p:nvPr/>
          </p:nvSpPr>
          <p:spPr>
            <a:xfrm>
              <a:off x="7230036" y="2052917"/>
              <a:ext cx="2604247" cy="2985248"/>
            </a:xfrm>
            <a:custGeom>
              <a:avLst/>
              <a:gdLst>
                <a:gd name="connsiteX0" fmla="*/ 1111623 w 2604247"/>
                <a:gd name="connsiteY0" fmla="*/ 0 h 2985248"/>
                <a:gd name="connsiteX1" fmla="*/ 2604247 w 2604247"/>
                <a:gd name="connsiteY1" fmla="*/ 1492624 h 2985248"/>
                <a:gd name="connsiteX2" fmla="*/ 1111623 w 2604247"/>
                <a:gd name="connsiteY2" fmla="*/ 2985248 h 2985248"/>
                <a:gd name="connsiteX3" fmla="*/ 56179 w 2604247"/>
                <a:gd name="connsiteY3" fmla="*/ 2548068 h 2985248"/>
                <a:gd name="connsiteX4" fmla="*/ 0 w 2604247"/>
                <a:gd name="connsiteY4" fmla="*/ 2486256 h 2985248"/>
                <a:gd name="connsiteX5" fmla="*/ 40158 w 2604247"/>
                <a:gd name="connsiteY5" fmla="*/ 2442071 h 2985248"/>
                <a:gd name="connsiteX6" fmla="*/ 381001 w 2604247"/>
                <a:gd name="connsiteY6" fmla="*/ 1492624 h 2985248"/>
                <a:gd name="connsiteX7" fmla="*/ 40158 w 2604247"/>
                <a:gd name="connsiteY7" fmla="*/ 543177 h 2985248"/>
                <a:gd name="connsiteX8" fmla="*/ 0 w 2604247"/>
                <a:gd name="connsiteY8" fmla="*/ 498992 h 2985248"/>
                <a:gd name="connsiteX9" fmla="*/ 56179 w 2604247"/>
                <a:gd name="connsiteY9" fmla="*/ 437180 h 2985248"/>
                <a:gd name="connsiteX10" fmla="*/ 1111623 w 2604247"/>
                <a:gd name="connsiteY10" fmla="*/ 0 h 2985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04247" h="2985248">
                  <a:moveTo>
                    <a:pt x="1111623" y="0"/>
                  </a:moveTo>
                  <a:cubicBezTo>
                    <a:pt x="1935976" y="0"/>
                    <a:pt x="2604247" y="668271"/>
                    <a:pt x="2604247" y="1492624"/>
                  </a:cubicBezTo>
                  <a:cubicBezTo>
                    <a:pt x="2604247" y="2316977"/>
                    <a:pt x="1935976" y="2985248"/>
                    <a:pt x="1111623" y="2985248"/>
                  </a:cubicBezTo>
                  <a:cubicBezTo>
                    <a:pt x="699447" y="2985248"/>
                    <a:pt x="326291" y="2818180"/>
                    <a:pt x="56179" y="2548068"/>
                  </a:cubicBezTo>
                  <a:lnTo>
                    <a:pt x="0" y="2486256"/>
                  </a:lnTo>
                  <a:lnTo>
                    <a:pt x="40158" y="2442071"/>
                  </a:lnTo>
                  <a:cubicBezTo>
                    <a:pt x="253090" y="2184058"/>
                    <a:pt x="381001" y="1853279"/>
                    <a:pt x="381001" y="1492624"/>
                  </a:cubicBezTo>
                  <a:cubicBezTo>
                    <a:pt x="381001" y="1131970"/>
                    <a:pt x="253090" y="801190"/>
                    <a:pt x="40158" y="543177"/>
                  </a:cubicBezTo>
                  <a:lnTo>
                    <a:pt x="0" y="498992"/>
                  </a:lnTo>
                  <a:lnTo>
                    <a:pt x="56179" y="437180"/>
                  </a:lnTo>
                  <a:cubicBezTo>
                    <a:pt x="326291" y="167068"/>
                    <a:pt x="699447" y="0"/>
                    <a:pt x="1111623" y="0"/>
                  </a:cubicBez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4625789" y="2546843"/>
              <a:ext cx="762000" cy="1987262"/>
              <a:chOff x="4625789" y="2559543"/>
              <a:chExt cx="762000" cy="1987262"/>
            </a:xfrm>
          </p:grpSpPr>
          <p:sp>
            <p:nvSpPr>
              <p:cNvPr id="39" name="Freeform 38"/>
              <p:cNvSpPr/>
              <p:nvPr/>
            </p:nvSpPr>
            <p:spPr>
              <a:xfrm>
                <a:off x="5006789" y="2559543"/>
                <a:ext cx="381000" cy="1987262"/>
              </a:xfrm>
              <a:custGeom>
                <a:avLst/>
                <a:gdLst>
                  <a:gd name="connsiteX0" fmla="*/ 0 w 381000"/>
                  <a:gd name="connsiteY0" fmla="*/ 0 h 1987262"/>
                  <a:gd name="connsiteX1" fmla="*/ 40157 w 381000"/>
                  <a:gd name="connsiteY1" fmla="*/ 44184 h 1987262"/>
                  <a:gd name="connsiteX2" fmla="*/ 381000 w 381000"/>
                  <a:gd name="connsiteY2" fmla="*/ 993631 h 1987262"/>
                  <a:gd name="connsiteX3" fmla="*/ 40157 w 381000"/>
                  <a:gd name="connsiteY3" fmla="*/ 1943078 h 1987262"/>
                  <a:gd name="connsiteX4" fmla="*/ 0 w 381000"/>
                  <a:gd name="connsiteY4" fmla="*/ 1987262 h 198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0" h="1987262">
                    <a:moveTo>
                      <a:pt x="0" y="0"/>
                    </a:moveTo>
                    <a:lnTo>
                      <a:pt x="40157" y="44184"/>
                    </a:lnTo>
                    <a:cubicBezTo>
                      <a:pt x="253089" y="302197"/>
                      <a:pt x="381000" y="632977"/>
                      <a:pt x="381000" y="993631"/>
                    </a:cubicBezTo>
                    <a:cubicBezTo>
                      <a:pt x="381000" y="1354286"/>
                      <a:pt x="253089" y="1685065"/>
                      <a:pt x="40157" y="1943078"/>
                    </a:cubicBezTo>
                    <a:lnTo>
                      <a:pt x="0" y="1987262"/>
                    </a:lnTo>
                    <a:close/>
                  </a:path>
                </a:pathLst>
              </a:custGeom>
              <a:solidFill>
                <a:srgbClr val="FECA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0" name="Freeform 39"/>
              <p:cNvSpPr/>
              <p:nvPr/>
            </p:nvSpPr>
            <p:spPr>
              <a:xfrm flipH="1">
                <a:off x="4625789" y="2559543"/>
                <a:ext cx="381000" cy="1987262"/>
              </a:xfrm>
              <a:custGeom>
                <a:avLst/>
                <a:gdLst>
                  <a:gd name="connsiteX0" fmla="*/ 0 w 381000"/>
                  <a:gd name="connsiteY0" fmla="*/ 0 h 1987262"/>
                  <a:gd name="connsiteX1" fmla="*/ 40157 w 381000"/>
                  <a:gd name="connsiteY1" fmla="*/ 44184 h 1987262"/>
                  <a:gd name="connsiteX2" fmla="*/ 381000 w 381000"/>
                  <a:gd name="connsiteY2" fmla="*/ 993631 h 1987262"/>
                  <a:gd name="connsiteX3" fmla="*/ 40157 w 381000"/>
                  <a:gd name="connsiteY3" fmla="*/ 1943078 h 1987262"/>
                  <a:gd name="connsiteX4" fmla="*/ 0 w 381000"/>
                  <a:gd name="connsiteY4" fmla="*/ 1987262 h 198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0" h="1987262">
                    <a:moveTo>
                      <a:pt x="0" y="0"/>
                    </a:moveTo>
                    <a:lnTo>
                      <a:pt x="40157" y="44184"/>
                    </a:lnTo>
                    <a:cubicBezTo>
                      <a:pt x="253089" y="302197"/>
                      <a:pt x="381000" y="632977"/>
                      <a:pt x="381000" y="993631"/>
                    </a:cubicBezTo>
                    <a:cubicBezTo>
                      <a:pt x="381000" y="1354286"/>
                      <a:pt x="253089" y="1685065"/>
                      <a:pt x="40157" y="1943078"/>
                    </a:cubicBezTo>
                    <a:lnTo>
                      <a:pt x="0" y="1987262"/>
                    </a:lnTo>
                    <a:close/>
                  </a:path>
                </a:pathLst>
              </a:custGeom>
              <a:solidFill>
                <a:srgbClr val="FECA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6849035" y="2546843"/>
              <a:ext cx="762000" cy="1987262"/>
              <a:chOff x="6849035" y="2559543"/>
              <a:chExt cx="762000" cy="1987262"/>
            </a:xfrm>
          </p:grpSpPr>
          <p:sp>
            <p:nvSpPr>
              <p:cNvPr id="41" name="Freeform 40"/>
              <p:cNvSpPr/>
              <p:nvPr/>
            </p:nvSpPr>
            <p:spPr>
              <a:xfrm>
                <a:off x="7230035" y="2559543"/>
                <a:ext cx="381000" cy="1987262"/>
              </a:xfrm>
              <a:custGeom>
                <a:avLst/>
                <a:gdLst>
                  <a:gd name="connsiteX0" fmla="*/ 0 w 381000"/>
                  <a:gd name="connsiteY0" fmla="*/ 0 h 1987262"/>
                  <a:gd name="connsiteX1" fmla="*/ 40157 w 381000"/>
                  <a:gd name="connsiteY1" fmla="*/ 44184 h 1987262"/>
                  <a:gd name="connsiteX2" fmla="*/ 381000 w 381000"/>
                  <a:gd name="connsiteY2" fmla="*/ 993631 h 1987262"/>
                  <a:gd name="connsiteX3" fmla="*/ 40157 w 381000"/>
                  <a:gd name="connsiteY3" fmla="*/ 1943078 h 1987262"/>
                  <a:gd name="connsiteX4" fmla="*/ 0 w 381000"/>
                  <a:gd name="connsiteY4" fmla="*/ 1987262 h 198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0" h="1987262">
                    <a:moveTo>
                      <a:pt x="0" y="0"/>
                    </a:moveTo>
                    <a:lnTo>
                      <a:pt x="40157" y="44184"/>
                    </a:lnTo>
                    <a:cubicBezTo>
                      <a:pt x="253089" y="302197"/>
                      <a:pt x="381000" y="632977"/>
                      <a:pt x="381000" y="993631"/>
                    </a:cubicBezTo>
                    <a:cubicBezTo>
                      <a:pt x="381000" y="1354286"/>
                      <a:pt x="253089" y="1685065"/>
                      <a:pt x="40157" y="1943078"/>
                    </a:cubicBezTo>
                    <a:lnTo>
                      <a:pt x="0" y="1987262"/>
                    </a:lnTo>
                    <a:close/>
                  </a:path>
                </a:pathLst>
              </a:custGeom>
              <a:solidFill>
                <a:srgbClr val="FF5E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42" name="Freeform 41"/>
              <p:cNvSpPr/>
              <p:nvPr/>
            </p:nvSpPr>
            <p:spPr>
              <a:xfrm flipH="1">
                <a:off x="6849035" y="2559543"/>
                <a:ext cx="381000" cy="1987262"/>
              </a:xfrm>
              <a:custGeom>
                <a:avLst/>
                <a:gdLst>
                  <a:gd name="connsiteX0" fmla="*/ 0 w 381000"/>
                  <a:gd name="connsiteY0" fmla="*/ 0 h 1987262"/>
                  <a:gd name="connsiteX1" fmla="*/ 40157 w 381000"/>
                  <a:gd name="connsiteY1" fmla="*/ 44184 h 1987262"/>
                  <a:gd name="connsiteX2" fmla="*/ 381000 w 381000"/>
                  <a:gd name="connsiteY2" fmla="*/ 993631 h 1987262"/>
                  <a:gd name="connsiteX3" fmla="*/ 40157 w 381000"/>
                  <a:gd name="connsiteY3" fmla="*/ 1943078 h 1987262"/>
                  <a:gd name="connsiteX4" fmla="*/ 0 w 381000"/>
                  <a:gd name="connsiteY4" fmla="*/ 1987262 h 1987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0" h="1987262">
                    <a:moveTo>
                      <a:pt x="0" y="0"/>
                    </a:moveTo>
                    <a:lnTo>
                      <a:pt x="40157" y="44184"/>
                    </a:lnTo>
                    <a:cubicBezTo>
                      <a:pt x="253089" y="302197"/>
                      <a:pt x="381000" y="632977"/>
                      <a:pt x="381000" y="993631"/>
                    </a:cubicBezTo>
                    <a:cubicBezTo>
                      <a:pt x="381000" y="1354286"/>
                      <a:pt x="253089" y="1685065"/>
                      <a:pt x="40157" y="1943078"/>
                    </a:cubicBezTo>
                    <a:lnTo>
                      <a:pt x="0" y="1987262"/>
                    </a:lnTo>
                    <a:close/>
                  </a:path>
                </a:pathLst>
              </a:custGeom>
              <a:solidFill>
                <a:srgbClr val="FF5E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D2B8A816-6A47-4FC3-9886-C2B5B77ED56D}"/>
              </a:ext>
            </a:extLst>
          </p:cNvPr>
          <p:cNvSpPr txBox="1"/>
          <p:nvPr/>
        </p:nvSpPr>
        <p:spPr>
          <a:xfrm>
            <a:off x="2585471" y="5624576"/>
            <a:ext cx="2450530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Aliquam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lobortis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2B8A816-6A47-4FC3-9886-C2B5B77ED56D}"/>
              </a:ext>
            </a:extLst>
          </p:cNvPr>
          <p:cNvSpPr txBox="1"/>
          <p:nvPr/>
        </p:nvSpPr>
        <p:spPr>
          <a:xfrm>
            <a:off x="7155998" y="5624576"/>
            <a:ext cx="2450530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Aliquam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lobortis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2B8A816-6A47-4FC3-9886-C2B5B77ED56D}"/>
              </a:ext>
            </a:extLst>
          </p:cNvPr>
          <p:cNvSpPr txBox="1"/>
          <p:nvPr/>
        </p:nvSpPr>
        <p:spPr>
          <a:xfrm>
            <a:off x="4887121" y="1445231"/>
            <a:ext cx="2450530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Aliquam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lobortis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22202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</a:p>
        </p:txBody>
      </p:sp>
      <p:grpSp>
        <p:nvGrpSpPr>
          <p:cNvPr id="166" name="Group 165"/>
          <p:cNvGrpSpPr/>
          <p:nvPr/>
        </p:nvGrpSpPr>
        <p:grpSpPr>
          <a:xfrm>
            <a:off x="7994073" y="3432632"/>
            <a:ext cx="880459" cy="774070"/>
            <a:chOff x="-1941513" y="4932363"/>
            <a:chExt cx="1143000" cy="1004887"/>
          </a:xfrm>
        </p:grpSpPr>
        <p:sp>
          <p:nvSpPr>
            <p:cNvPr id="56" name="Freeform 12"/>
            <p:cNvSpPr>
              <a:spLocks/>
            </p:cNvSpPr>
            <p:nvPr/>
          </p:nvSpPr>
          <p:spPr bwMode="auto">
            <a:xfrm>
              <a:off x="-1941513" y="5899150"/>
              <a:ext cx="1143000" cy="38100"/>
            </a:xfrm>
            <a:custGeom>
              <a:avLst/>
              <a:gdLst>
                <a:gd name="T0" fmla="*/ 720 w 720"/>
                <a:gd name="T1" fmla="*/ 24 h 24"/>
                <a:gd name="T2" fmla="*/ 0 w 720"/>
                <a:gd name="T3" fmla="*/ 24 h 24"/>
                <a:gd name="T4" fmla="*/ 0 w 720"/>
                <a:gd name="T5" fmla="*/ 0 h 24"/>
                <a:gd name="T6" fmla="*/ 720 w 720"/>
                <a:gd name="T7" fmla="*/ 0 h 24"/>
                <a:gd name="T8" fmla="*/ 720 w 720"/>
                <a:gd name="T9" fmla="*/ 24 h 24"/>
                <a:gd name="T10" fmla="*/ 720 w 720"/>
                <a:gd name="T11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0" h="24">
                  <a:moveTo>
                    <a:pt x="720" y="24"/>
                  </a:moveTo>
                  <a:lnTo>
                    <a:pt x="0" y="24"/>
                  </a:lnTo>
                  <a:lnTo>
                    <a:pt x="0" y="0"/>
                  </a:lnTo>
                  <a:lnTo>
                    <a:pt x="720" y="0"/>
                  </a:lnTo>
                  <a:lnTo>
                    <a:pt x="720" y="24"/>
                  </a:lnTo>
                  <a:lnTo>
                    <a:pt x="720" y="24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7" name="Freeform 13"/>
            <p:cNvSpPr>
              <a:spLocks/>
            </p:cNvSpPr>
            <p:nvPr/>
          </p:nvSpPr>
          <p:spPr bwMode="auto">
            <a:xfrm>
              <a:off x="-1893888" y="5440363"/>
              <a:ext cx="180975" cy="404813"/>
            </a:xfrm>
            <a:custGeom>
              <a:avLst/>
              <a:gdLst>
                <a:gd name="T0" fmla="*/ 114 w 114"/>
                <a:gd name="T1" fmla="*/ 255 h 255"/>
                <a:gd name="T2" fmla="*/ 0 w 114"/>
                <a:gd name="T3" fmla="*/ 255 h 255"/>
                <a:gd name="T4" fmla="*/ 0 w 114"/>
                <a:gd name="T5" fmla="*/ 0 h 255"/>
                <a:gd name="T6" fmla="*/ 114 w 114"/>
                <a:gd name="T7" fmla="*/ 0 h 255"/>
                <a:gd name="T8" fmla="*/ 114 w 114"/>
                <a:gd name="T9" fmla="*/ 255 h 255"/>
                <a:gd name="T10" fmla="*/ 114 w 114"/>
                <a:gd name="T11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4" h="255">
                  <a:moveTo>
                    <a:pt x="114" y="255"/>
                  </a:moveTo>
                  <a:lnTo>
                    <a:pt x="0" y="255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255"/>
                  </a:lnTo>
                  <a:lnTo>
                    <a:pt x="114" y="255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8" name="Freeform 14"/>
            <p:cNvSpPr>
              <a:spLocks/>
            </p:cNvSpPr>
            <p:nvPr/>
          </p:nvSpPr>
          <p:spPr bwMode="auto">
            <a:xfrm>
              <a:off x="-1804988" y="5440363"/>
              <a:ext cx="92075" cy="404813"/>
            </a:xfrm>
            <a:custGeom>
              <a:avLst/>
              <a:gdLst>
                <a:gd name="T0" fmla="*/ 58 w 58"/>
                <a:gd name="T1" fmla="*/ 255 h 255"/>
                <a:gd name="T2" fmla="*/ 0 w 58"/>
                <a:gd name="T3" fmla="*/ 255 h 255"/>
                <a:gd name="T4" fmla="*/ 0 w 58"/>
                <a:gd name="T5" fmla="*/ 0 h 255"/>
                <a:gd name="T6" fmla="*/ 58 w 58"/>
                <a:gd name="T7" fmla="*/ 0 h 255"/>
                <a:gd name="T8" fmla="*/ 58 w 58"/>
                <a:gd name="T9" fmla="*/ 255 h 255"/>
                <a:gd name="T10" fmla="*/ 58 w 58"/>
                <a:gd name="T11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255">
                  <a:moveTo>
                    <a:pt x="58" y="255"/>
                  </a:moveTo>
                  <a:lnTo>
                    <a:pt x="0" y="255"/>
                  </a:lnTo>
                  <a:lnTo>
                    <a:pt x="0" y="0"/>
                  </a:lnTo>
                  <a:lnTo>
                    <a:pt x="58" y="0"/>
                  </a:lnTo>
                  <a:lnTo>
                    <a:pt x="58" y="255"/>
                  </a:lnTo>
                  <a:lnTo>
                    <a:pt x="58" y="255"/>
                  </a:lnTo>
                  <a:close/>
                </a:path>
              </a:pathLst>
            </a:custGeom>
            <a:solidFill>
              <a:srgbClr val="182F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9" name="Freeform 15"/>
            <p:cNvSpPr>
              <a:spLocks/>
            </p:cNvSpPr>
            <p:nvPr/>
          </p:nvSpPr>
          <p:spPr bwMode="auto">
            <a:xfrm>
              <a:off x="-1608138" y="5287963"/>
              <a:ext cx="180975" cy="557213"/>
            </a:xfrm>
            <a:custGeom>
              <a:avLst/>
              <a:gdLst>
                <a:gd name="T0" fmla="*/ 114 w 114"/>
                <a:gd name="T1" fmla="*/ 351 h 351"/>
                <a:gd name="T2" fmla="*/ 0 w 114"/>
                <a:gd name="T3" fmla="*/ 351 h 351"/>
                <a:gd name="T4" fmla="*/ 0 w 114"/>
                <a:gd name="T5" fmla="*/ 0 h 351"/>
                <a:gd name="T6" fmla="*/ 114 w 114"/>
                <a:gd name="T7" fmla="*/ 0 h 351"/>
                <a:gd name="T8" fmla="*/ 114 w 114"/>
                <a:gd name="T9" fmla="*/ 351 h 351"/>
                <a:gd name="T10" fmla="*/ 114 w 114"/>
                <a:gd name="T11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4" h="351">
                  <a:moveTo>
                    <a:pt x="114" y="351"/>
                  </a:moveTo>
                  <a:lnTo>
                    <a:pt x="0" y="351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351"/>
                  </a:lnTo>
                  <a:lnTo>
                    <a:pt x="114" y="351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0" name="Freeform 16"/>
            <p:cNvSpPr>
              <a:spLocks/>
            </p:cNvSpPr>
            <p:nvPr/>
          </p:nvSpPr>
          <p:spPr bwMode="auto">
            <a:xfrm>
              <a:off x="-1516063" y="5287963"/>
              <a:ext cx="88900" cy="557213"/>
            </a:xfrm>
            <a:custGeom>
              <a:avLst/>
              <a:gdLst>
                <a:gd name="T0" fmla="*/ 56 w 56"/>
                <a:gd name="T1" fmla="*/ 351 h 351"/>
                <a:gd name="T2" fmla="*/ 0 w 56"/>
                <a:gd name="T3" fmla="*/ 351 h 351"/>
                <a:gd name="T4" fmla="*/ 0 w 56"/>
                <a:gd name="T5" fmla="*/ 0 h 351"/>
                <a:gd name="T6" fmla="*/ 56 w 56"/>
                <a:gd name="T7" fmla="*/ 0 h 351"/>
                <a:gd name="T8" fmla="*/ 56 w 56"/>
                <a:gd name="T9" fmla="*/ 351 h 351"/>
                <a:gd name="T10" fmla="*/ 56 w 56"/>
                <a:gd name="T11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351">
                  <a:moveTo>
                    <a:pt x="56" y="351"/>
                  </a:moveTo>
                  <a:lnTo>
                    <a:pt x="0" y="351"/>
                  </a:lnTo>
                  <a:lnTo>
                    <a:pt x="0" y="0"/>
                  </a:lnTo>
                  <a:lnTo>
                    <a:pt x="56" y="0"/>
                  </a:lnTo>
                  <a:lnTo>
                    <a:pt x="56" y="351"/>
                  </a:lnTo>
                  <a:lnTo>
                    <a:pt x="56" y="351"/>
                  </a:lnTo>
                  <a:close/>
                </a:path>
              </a:pathLst>
            </a:custGeom>
            <a:solidFill>
              <a:srgbClr val="182F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Freeform 17"/>
            <p:cNvSpPr>
              <a:spLocks/>
            </p:cNvSpPr>
            <p:nvPr/>
          </p:nvSpPr>
          <p:spPr bwMode="auto">
            <a:xfrm>
              <a:off x="-1322388" y="5341938"/>
              <a:ext cx="184150" cy="503238"/>
            </a:xfrm>
            <a:custGeom>
              <a:avLst/>
              <a:gdLst>
                <a:gd name="T0" fmla="*/ 116 w 116"/>
                <a:gd name="T1" fmla="*/ 317 h 317"/>
                <a:gd name="T2" fmla="*/ 0 w 116"/>
                <a:gd name="T3" fmla="*/ 317 h 317"/>
                <a:gd name="T4" fmla="*/ 0 w 116"/>
                <a:gd name="T5" fmla="*/ 0 h 317"/>
                <a:gd name="T6" fmla="*/ 116 w 116"/>
                <a:gd name="T7" fmla="*/ 0 h 317"/>
                <a:gd name="T8" fmla="*/ 116 w 116"/>
                <a:gd name="T9" fmla="*/ 317 h 317"/>
                <a:gd name="T10" fmla="*/ 116 w 116"/>
                <a:gd name="T11" fmla="*/ 31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317">
                  <a:moveTo>
                    <a:pt x="116" y="317"/>
                  </a:moveTo>
                  <a:lnTo>
                    <a:pt x="0" y="317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116" y="317"/>
                  </a:lnTo>
                  <a:lnTo>
                    <a:pt x="116" y="317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Freeform 18"/>
            <p:cNvSpPr>
              <a:spLocks/>
            </p:cNvSpPr>
            <p:nvPr/>
          </p:nvSpPr>
          <p:spPr bwMode="auto">
            <a:xfrm>
              <a:off x="-1230313" y="5341938"/>
              <a:ext cx="92075" cy="503238"/>
            </a:xfrm>
            <a:custGeom>
              <a:avLst/>
              <a:gdLst>
                <a:gd name="T0" fmla="*/ 58 w 58"/>
                <a:gd name="T1" fmla="*/ 317 h 317"/>
                <a:gd name="T2" fmla="*/ 0 w 58"/>
                <a:gd name="T3" fmla="*/ 317 h 317"/>
                <a:gd name="T4" fmla="*/ 0 w 58"/>
                <a:gd name="T5" fmla="*/ 0 h 317"/>
                <a:gd name="T6" fmla="*/ 58 w 58"/>
                <a:gd name="T7" fmla="*/ 0 h 317"/>
                <a:gd name="T8" fmla="*/ 58 w 58"/>
                <a:gd name="T9" fmla="*/ 317 h 317"/>
                <a:gd name="T10" fmla="*/ 58 w 58"/>
                <a:gd name="T11" fmla="*/ 31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317">
                  <a:moveTo>
                    <a:pt x="58" y="317"/>
                  </a:moveTo>
                  <a:lnTo>
                    <a:pt x="0" y="317"/>
                  </a:lnTo>
                  <a:lnTo>
                    <a:pt x="0" y="0"/>
                  </a:lnTo>
                  <a:lnTo>
                    <a:pt x="58" y="0"/>
                  </a:lnTo>
                  <a:lnTo>
                    <a:pt x="58" y="317"/>
                  </a:lnTo>
                  <a:lnTo>
                    <a:pt x="58" y="317"/>
                  </a:lnTo>
                  <a:close/>
                </a:path>
              </a:pathLst>
            </a:custGeom>
            <a:solidFill>
              <a:srgbClr val="182F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Freeform 19"/>
            <p:cNvSpPr>
              <a:spLocks/>
            </p:cNvSpPr>
            <p:nvPr/>
          </p:nvSpPr>
          <p:spPr bwMode="auto">
            <a:xfrm>
              <a:off x="-1033463" y="5151438"/>
              <a:ext cx="180975" cy="693738"/>
            </a:xfrm>
            <a:custGeom>
              <a:avLst/>
              <a:gdLst>
                <a:gd name="T0" fmla="*/ 114 w 114"/>
                <a:gd name="T1" fmla="*/ 437 h 437"/>
                <a:gd name="T2" fmla="*/ 0 w 114"/>
                <a:gd name="T3" fmla="*/ 437 h 437"/>
                <a:gd name="T4" fmla="*/ 0 w 114"/>
                <a:gd name="T5" fmla="*/ 0 h 437"/>
                <a:gd name="T6" fmla="*/ 114 w 114"/>
                <a:gd name="T7" fmla="*/ 0 h 437"/>
                <a:gd name="T8" fmla="*/ 114 w 114"/>
                <a:gd name="T9" fmla="*/ 437 h 437"/>
                <a:gd name="T10" fmla="*/ 114 w 114"/>
                <a:gd name="T11" fmla="*/ 437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4" h="437">
                  <a:moveTo>
                    <a:pt x="114" y="437"/>
                  </a:moveTo>
                  <a:lnTo>
                    <a:pt x="0" y="437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37"/>
                  </a:lnTo>
                  <a:lnTo>
                    <a:pt x="114" y="437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Freeform 20"/>
            <p:cNvSpPr>
              <a:spLocks/>
            </p:cNvSpPr>
            <p:nvPr/>
          </p:nvSpPr>
          <p:spPr bwMode="auto">
            <a:xfrm>
              <a:off x="-941388" y="5151438"/>
              <a:ext cx="88900" cy="693738"/>
            </a:xfrm>
            <a:custGeom>
              <a:avLst/>
              <a:gdLst>
                <a:gd name="T0" fmla="*/ 56 w 56"/>
                <a:gd name="T1" fmla="*/ 437 h 437"/>
                <a:gd name="T2" fmla="*/ 0 w 56"/>
                <a:gd name="T3" fmla="*/ 437 h 437"/>
                <a:gd name="T4" fmla="*/ 0 w 56"/>
                <a:gd name="T5" fmla="*/ 0 h 437"/>
                <a:gd name="T6" fmla="*/ 56 w 56"/>
                <a:gd name="T7" fmla="*/ 0 h 437"/>
                <a:gd name="T8" fmla="*/ 56 w 56"/>
                <a:gd name="T9" fmla="*/ 437 h 437"/>
                <a:gd name="T10" fmla="*/ 56 w 56"/>
                <a:gd name="T11" fmla="*/ 437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437">
                  <a:moveTo>
                    <a:pt x="56" y="437"/>
                  </a:moveTo>
                  <a:lnTo>
                    <a:pt x="0" y="437"/>
                  </a:lnTo>
                  <a:lnTo>
                    <a:pt x="0" y="0"/>
                  </a:lnTo>
                  <a:lnTo>
                    <a:pt x="56" y="0"/>
                  </a:lnTo>
                  <a:lnTo>
                    <a:pt x="56" y="437"/>
                  </a:lnTo>
                  <a:lnTo>
                    <a:pt x="56" y="437"/>
                  </a:lnTo>
                  <a:close/>
                </a:path>
              </a:pathLst>
            </a:custGeom>
            <a:solidFill>
              <a:srgbClr val="182F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Freeform 21"/>
            <p:cNvSpPr>
              <a:spLocks/>
            </p:cNvSpPr>
            <p:nvPr/>
          </p:nvSpPr>
          <p:spPr bwMode="auto">
            <a:xfrm>
              <a:off x="-1830388" y="4951413"/>
              <a:ext cx="908050" cy="390525"/>
            </a:xfrm>
            <a:custGeom>
              <a:avLst/>
              <a:gdLst>
                <a:gd name="T0" fmla="*/ 552 w 572"/>
                <a:gd name="T1" fmla="*/ 4 h 246"/>
                <a:gd name="T2" fmla="*/ 376 w 572"/>
                <a:gd name="T3" fmla="*/ 148 h 246"/>
                <a:gd name="T4" fmla="*/ 196 w 572"/>
                <a:gd name="T5" fmla="*/ 110 h 246"/>
                <a:gd name="T6" fmla="*/ 6 w 572"/>
                <a:gd name="T7" fmla="*/ 222 h 246"/>
                <a:gd name="T8" fmla="*/ 6 w 572"/>
                <a:gd name="T9" fmla="*/ 222 h 246"/>
                <a:gd name="T10" fmla="*/ 2 w 572"/>
                <a:gd name="T11" fmla="*/ 226 h 246"/>
                <a:gd name="T12" fmla="*/ 0 w 572"/>
                <a:gd name="T13" fmla="*/ 230 h 246"/>
                <a:gd name="T14" fmla="*/ 0 w 572"/>
                <a:gd name="T15" fmla="*/ 234 h 246"/>
                <a:gd name="T16" fmla="*/ 2 w 572"/>
                <a:gd name="T17" fmla="*/ 240 h 246"/>
                <a:gd name="T18" fmla="*/ 2 w 572"/>
                <a:gd name="T19" fmla="*/ 240 h 246"/>
                <a:gd name="T20" fmla="*/ 6 w 572"/>
                <a:gd name="T21" fmla="*/ 244 h 246"/>
                <a:gd name="T22" fmla="*/ 10 w 572"/>
                <a:gd name="T23" fmla="*/ 246 h 246"/>
                <a:gd name="T24" fmla="*/ 14 w 572"/>
                <a:gd name="T25" fmla="*/ 246 h 246"/>
                <a:gd name="T26" fmla="*/ 20 w 572"/>
                <a:gd name="T27" fmla="*/ 244 h 246"/>
                <a:gd name="T28" fmla="*/ 200 w 572"/>
                <a:gd name="T29" fmla="*/ 138 h 246"/>
                <a:gd name="T30" fmla="*/ 382 w 572"/>
                <a:gd name="T31" fmla="*/ 176 h 246"/>
                <a:gd name="T32" fmla="*/ 568 w 572"/>
                <a:gd name="T33" fmla="*/ 22 h 246"/>
                <a:gd name="T34" fmla="*/ 568 w 572"/>
                <a:gd name="T35" fmla="*/ 22 h 246"/>
                <a:gd name="T36" fmla="*/ 570 w 572"/>
                <a:gd name="T37" fmla="*/ 18 h 246"/>
                <a:gd name="T38" fmla="*/ 572 w 572"/>
                <a:gd name="T39" fmla="*/ 14 h 246"/>
                <a:gd name="T40" fmla="*/ 572 w 572"/>
                <a:gd name="T41" fmla="*/ 10 h 246"/>
                <a:gd name="T42" fmla="*/ 570 w 572"/>
                <a:gd name="T43" fmla="*/ 6 h 246"/>
                <a:gd name="T44" fmla="*/ 570 w 572"/>
                <a:gd name="T45" fmla="*/ 6 h 246"/>
                <a:gd name="T46" fmla="*/ 566 w 572"/>
                <a:gd name="T47" fmla="*/ 2 h 246"/>
                <a:gd name="T48" fmla="*/ 560 w 572"/>
                <a:gd name="T49" fmla="*/ 0 h 246"/>
                <a:gd name="T50" fmla="*/ 556 w 572"/>
                <a:gd name="T51" fmla="*/ 2 h 246"/>
                <a:gd name="T52" fmla="*/ 552 w 572"/>
                <a:gd name="T53" fmla="*/ 4 h 246"/>
                <a:gd name="T54" fmla="*/ 552 w 572"/>
                <a:gd name="T55" fmla="*/ 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72" h="246">
                  <a:moveTo>
                    <a:pt x="552" y="4"/>
                  </a:moveTo>
                  <a:lnTo>
                    <a:pt x="376" y="148"/>
                  </a:lnTo>
                  <a:lnTo>
                    <a:pt x="196" y="110"/>
                  </a:lnTo>
                  <a:lnTo>
                    <a:pt x="6" y="222"/>
                  </a:lnTo>
                  <a:lnTo>
                    <a:pt x="6" y="222"/>
                  </a:lnTo>
                  <a:lnTo>
                    <a:pt x="2" y="226"/>
                  </a:lnTo>
                  <a:lnTo>
                    <a:pt x="0" y="230"/>
                  </a:lnTo>
                  <a:lnTo>
                    <a:pt x="0" y="234"/>
                  </a:lnTo>
                  <a:lnTo>
                    <a:pt x="2" y="240"/>
                  </a:lnTo>
                  <a:lnTo>
                    <a:pt x="2" y="240"/>
                  </a:lnTo>
                  <a:lnTo>
                    <a:pt x="6" y="244"/>
                  </a:lnTo>
                  <a:lnTo>
                    <a:pt x="10" y="246"/>
                  </a:lnTo>
                  <a:lnTo>
                    <a:pt x="14" y="246"/>
                  </a:lnTo>
                  <a:lnTo>
                    <a:pt x="20" y="244"/>
                  </a:lnTo>
                  <a:lnTo>
                    <a:pt x="200" y="138"/>
                  </a:lnTo>
                  <a:lnTo>
                    <a:pt x="382" y="176"/>
                  </a:lnTo>
                  <a:lnTo>
                    <a:pt x="568" y="22"/>
                  </a:lnTo>
                  <a:lnTo>
                    <a:pt x="568" y="22"/>
                  </a:lnTo>
                  <a:lnTo>
                    <a:pt x="570" y="18"/>
                  </a:lnTo>
                  <a:lnTo>
                    <a:pt x="572" y="14"/>
                  </a:lnTo>
                  <a:lnTo>
                    <a:pt x="572" y="10"/>
                  </a:lnTo>
                  <a:lnTo>
                    <a:pt x="570" y="6"/>
                  </a:lnTo>
                  <a:lnTo>
                    <a:pt x="570" y="6"/>
                  </a:lnTo>
                  <a:lnTo>
                    <a:pt x="566" y="2"/>
                  </a:lnTo>
                  <a:lnTo>
                    <a:pt x="560" y="0"/>
                  </a:lnTo>
                  <a:lnTo>
                    <a:pt x="556" y="2"/>
                  </a:lnTo>
                  <a:lnTo>
                    <a:pt x="552" y="4"/>
                  </a:lnTo>
                  <a:lnTo>
                    <a:pt x="552" y="4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6" name="Freeform 22"/>
            <p:cNvSpPr>
              <a:spLocks/>
            </p:cNvSpPr>
            <p:nvPr/>
          </p:nvSpPr>
          <p:spPr bwMode="auto">
            <a:xfrm>
              <a:off x="-1036638" y="4932363"/>
              <a:ext cx="149225" cy="146050"/>
            </a:xfrm>
            <a:custGeom>
              <a:avLst/>
              <a:gdLst>
                <a:gd name="T0" fmla="*/ 12 w 94"/>
                <a:gd name="T1" fmla="*/ 30 h 92"/>
                <a:gd name="T2" fmla="*/ 56 w 94"/>
                <a:gd name="T3" fmla="*/ 28 h 92"/>
                <a:gd name="T4" fmla="*/ 40 w 94"/>
                <a:gd name="T5" fmla="*/ 76 h 92"/>
                <a:gd name="T6" fmla="*/ 40 w 94"/>
                <a:gd name="T7" fmla="*/ 76 h 92"/>
                <a:gd name="T8" fmla="*/ 38 w 94"/>
                <a:gd name="T9" fmla="*/ 80 h 92"/>
                <a:gd name="T10" fmla="*/ 40 w 94"/>
                <a:gd name="T11" fmla="*/ 84 h 92"/>
                <a:gd name="T12" fmla="*/ 42 w 94"/>
                <a:gd name="T13" fmla="*/ 88 h 92"/>
                <a:gd name="T14" fmla="*/ 46 w 94"/>
                <a:gd name="T15" fmla="*/ 92 h 92"/>
                <a:gd name="T16" fmla="*/ 46 w 94"/>
                <a:gd name="T17" fmla="*/ 92 h 92"/>
                <a:gd name="T18" fmla="*/ 52 w 94"/>
                <a:gd name="T19" fmla="*/ 92 h 92"/>
                <a:gd name="T20" fmla="*/ 56 w 94"/>
                <a:gd name="T21" fmla="*/ 90 h 92"/>
                <a:gd name="T22" fmla="*/ 60 w 94"/>
                <a:gd name="T23" fmla="*/ 88 h 92"/>
                <a:gd name="T24" fmla="*/ 64 w 94"/>
                <a:gd name="T25" fmla="*/ 84 h 92"/>
                <a:gd name="T26" fmla="*/ 94 w 94"/>
                <a:gd name="T27" fmla="*/ 0 h 92"/>
                <a:gd name="T28" fmla="*/ 12 w 94"/>
                <a:gd name="T29" fmla="*/ 4 h 92"/>
                <a:gd name="T30" fmla="*/ 12 w 94"/>
                <a:gd name="T31" fmla="*/ 4 h 92"/>
                <a:gd name="T32" fmla="*/ 6 w 94"/>
                <a:gd name="T33" fmla="*/ 6 h 92"/>
                <a:gd name="T34" fmla="*/ 2 w 94"/>
                <a:gd name="T35" fmla="*/ 8 h 92"/>
                <a:gd name="T36" fmla="*/ 0 w 94"/>
                <a:gd name="T37" fmla="*/ 12 h 92"/>
                <a:gd name="T38" fmla="*/ 0 w 94"/>
                <a:gd name="T39" fmla="*/ 18 h 92"/>
                <a:gd name="T40" fmla="*/ 0 w 94"/>
                <a:gd name="T41" fmla="*/ 18 h 92"/>
                <a:gd name="T42" fmla="*/ 0 w 94"/>
                <a:gd name="T43" fmla="*/ 22 h 92"/>
                <a:gd name="T44" fmla="*/ 4 w 94"/>
                <a:gd name="T45" fmla="*/ 26 h 92"/>
                <a:gd name="T46" fmla="*/ 8 w 94"/>
                <a:gd name="T47" fmla="*/ 28 h 92"/>
                <a:gd name="T48" fmla="*/ 12 w 94"/>
                <a:gd name="T49" fmla="*/ 30 h 92"/>
                <a:gd name="T50" fmla="*/ 12 w 94"/>
                <a:gd name="T51" fmla="*/ 3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4" h="92">
                  <a:moveTo>
                    <a:pt x="12" y="30"/>
                  </a:moveTo>
                  <a:lnTo>
                    <a:pt x="56" y="28"/>
                  </a:lnTo>
                  <a:lnTo>
                    <a:pt x="40" y="76"/>
                  </a:lnTo>
                  <a:lnTo>
                    <a:pt x="40" y="76"/>
                  </a:lnTo>
                  <a:lnTo>
                    <a:pt x="38" y="80"/>
                  </a:lnTo>
                  <a:lnTo>
                    <a:pt x="40" y="84"/>
                  </a:lnTo>
                  <a:lnTo>
                    <a:pt x="42" y="88"/>
                  </a:lnTo>
                  <a:lnTo>
                    <a:pt x="46" y="92"/>
                  </a:lnTo>
                  <a:lnTo>
                    <a:pt x="46" y="92"/>
                  </a:lnTo>
                  <a:lnTo>
                    <a:pt x="52" y="92"/>
                  </a:lnTo>
                  <a:lnTo>
                    <a:pt x="56" y="90"/>
                  </a:lnTo>
                  <a:lnTo>
                    <a:pt x="60" y="88"/>
                  </a:lnTo>
                  <a:lnTo>
                    <a:pt x="64" y="84"/>
                  </a:lnTo>
                  <a:lnTo>
                    <a:pt x="94" y="0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6" y="6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4" y="26"/>
                  </a:lnTo>
                  <a:lnTo>
                    <a:pt x="8" y="28"/>
                  </a:lnTo>
                  <a:lnTo>
                    <a:pt x="12" y="30"/>
                  </a:lnTo>
                  <a:lnTo>
                    <a:pt x="12" y="3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65" name="Group 164"/>
          <p:cNvGrpSpPr/>
          <p:nvPr/>
        </p:nvGrpSpPr>
        <p:grpSpPr>
          <a:xfrm>
            <a:off x="5806052" y="3359817"/>
            <a:ext cx="579896" cy="919700"/>
            <a:chOff x="-5994400" y="4999038"/>
            <a:chExt cx="701675" cy="1112837"/>
          </a:xfrm>
        </p:grpSpPr>
        <p:sp>
          <p:nvSpPr>
            <p:cNvPr id="93" name="Freeform 49"/>
            <p:cNvSpPr>
              <a:spLocks/>
            </p:cNvSpPr>
            <p:nvPr/>
          </p:nvSpPr>
          <p:spPr bwMode="auto">
            <a:xfrm>
              <a:off x="-5740400" y="5037138"/>
              <a:ext cx="384175" cy="482600"/>
            </a:xfrm>
            <a:custGeom>
              <a:avLst/>
              <a:gdLst>
                <a:gd name="T0" fmla="*/ 242 w 242"/>
                <a:gd name="T1" fmla="*/ 56 h 304"/>
                <a:gd name="T2" fmla="*/ 242 w 242"/>
                <a:gd name="T3" fmla="*/ 56 h 304"/>
                <a:gd name="T4" fmla="*/ 208 w 242"/>
                <a:gd name="T5" fmla="*/ 116 h 304"/>
                <a:gd name="T6" fmla="*/ 176 w 242"/>
                <a:gd name="T7" fmla="*/ 178 h 304"/>
                <a:gd name="T8" fmla="*/ 160 w 242"/>
                <a:gd name="T9" fmla="*/ 208 h 304"/>
                <a:gd name="T10" fmla="*/ 146 w 242"/>
                <a:gd name="T11" fmla="*/ 240 h 304"/>
                <a:gd name="T12" fmla="*/ 134 w 242"/>
                <a:gd name="T13" fmla="*/ 272 h 304"/>
                <a:gd name="T14" fmla="*/ 124 w 242"/>
                <a:gd name="T15" fmla="*/ 304 h 304"/>
                <a:gd name="T16" fmla="*/ 124 w 242"/>
                <a:gd name="T17" fmla="*/ 304 h 304"/>
                <a:gd name="T18" fmla="*/ 0 w 242"/>
                <a:gd name="T19" fmla="*/ 266 h 304"/>
                <a:gd name="T20" fmla="*/ 0 w 242"/>
                <a:gd name="T21" fmla="*/ 266 h 304"/>
                <a:gd name="T22" fmla="*/ 14 w 242"/>
                <a:gd name="T23" fmla="*/ 202 h 304"/>
                <a:gd name="T24" fmla="*/ 24 w 242"/>
                <a:gd name="T25" fmla="*/ 136 h 304"/>
                <a:gd name="T26" fmla="*/ 34 w 242"/>
                <a:gd name="T27" fmla="*/ 68 h 304"/>
                <a:gd name="T28" fmla="*/ 46 w 242"/>
                <a:gd name="T29" fmla="*/ 0 h 304"/>
                <a:gd name="T30" fmla="*/ 46 w 242"/>
                <a:gd name="T31" fmla="*/ 0 h 304"/>
                <a:gd name="T32" fmla="*/ 96 w 242"/>
                <a:gd name="T33" fmla="*/ 10 h 304"/>
                <a:gd name="T34" fmla="*/ 146 w 242"/>
                <a:gd name="T35" fmla="*/ 22 h 304"/>
                <a:gd name="T36" fmla="*/ 194 w 242"/>
                <a:gd name="T37" fmla="*/ 38 h 304"/>
                <a:gd name="T38" fmla="*/ 242 w 242"/>
                <a:gd name="T39" fmla="*/ 56 h 304"/>
                <a:gd name="T40" fmla="*/ 242 w 242"/>
                <a:gd name="T41" fmla="*/ 56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2" h="304">
                  <a:moveTo>
                    <a:pt x="242" y="56"/>
                  </a:moveTo>
                  <a:lnTo>
                    <a:pt x="242" y="56"/>
                  </a:lnTo>
                  <a:lnTo>
                    <a:pt x="208" y="116"/>
                  </a:lnTo>
                  <a:lnTo>
                    <a:pt x="176" y="178"/>
                  </a:lnTo>
                  <a:lnTo>
                    <a:pt x="160" y="208"/>
                  </a:lnTo>
                  <a:lnTo>
                    <a:pt x="146" y="240"/>
                  </a:lnTo>
                  <a:lnTo>
                    <a:pt x="134" y="272"/>
                  </a:lnTo>
                  <a:lnTo>
                    <a:pt x="124" y="304"/>
                  </a:lnTo>
                  <a:lnTo>
                    <a:pt x="124" y="304"/>
                  </a:lnTo>
                  <a:lnTo>
                    <a:pt x="0" y="266"/>
                  </a:lnTo>
                  <a:lnTo>
                    <a:pt x="0" y="266"/>
                  </a:lnTo>
                  <a:lnTo>
                    <a:pt x="14" y="202"/>
                  </a:lnTo>
                  <a:lnTo>
                    <a:pt x="24" y="136"/>
                  </a:lnTo>
                  <a:lnTo>
                    <a:pt x="34" y="68"/>
                  </a:lnTo>
                  <a:lnTo>
                    <a:pt x="46" y="0"/>
                  </a:lnTo>
                  <a:lnTo>
                    <a:pt x="46" y="0"/>
                  </a:lnTo>
                  <a:lnTo>
                    <a:pt x="96" y="10"/>
                  </a:lnTo>
                  <a:lnTo>
                    <a:pt x="146" y="22"/>
                  </a:lnTo>
                  <a:lnTo>
                    <a:pt x="194" y="38"/>
                  </a:lnTo>
                  <a:lnTo>
                    <a:pt x="242" y="56"/>
                  </a:lnTo>
                  <a:lnTo>
                    <a:pt x="242" y="5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4" name="Freeform 50"/>
            <p:cNvSpPr>
              <a:spLocks/>
            </p:cNvSpPr>
            <p:nvPr/>
          </p:nvSpPr>
          <p:spPr bwMode="auto">
            <a:xfrm>
              <a:off x="-5756275" y="5021263"/>
              <a:ext cx="419100" cy="514350"/>
            </a:xfrm>
            <a:custGeom>
              <a:avLst/>
              <a:gdLst>
                <a:gd name="T0" fmla="*/ 252 w 264"/>
                <a:gd name="T1" fmla="*/ 66 h 324"/>
                <a:gd name="T2" fmla="*/ 246 w 264"/>
                <a:gd name="T3" fmla="*/ 62 h 324"/>
                <a:gd name="T4" fmla="*/ 246 w 264"/>
                <a:gd name="T5" fmla="*/ 62 h 324"/>
                <a:gd name="T6" fmla="*/ 210 w 264"/>
                <a:gd name="T7" fmla="*/ 122 h 324"/>
                <a:gd name="T8" fmla="*/ 178 w 264"/>
                <a:gd name="T9" fmla="*/ 184 h 324"/>
                <a:gd name="T10" fmla="*/ 164 w 264"/>
                <a:gd name="T11" fmla="*/ 216 h 324"/>
                <a:gd name="T12" fmla="*/ 150 w 264"/>
                <a:gd name="T13" fmla="*/ 246 h 324"/>
                <a:gd name="T14" fmla="*/ 138 w 264"/>
                <a:gd name="T15" fmla="*/ 278 h 324"/>
                <a:gd name="T16" fmla="*/ 126 w 264"/>
                <a:gd name="T17" fmla="*/ 312 h 324"/>
                <a:gd name="T18" fmla="*/ 134 w 264"/>
                <a:gd name="T19" fmla="*/ 314 h 324"/>
                <a:gd name="T20" fmla="*/ 136 w 264"/>
                <a:gd name="T21" fmla="*/ 306 h 324"/>
                <a:gd name="T22" fmla="*/ 136 w 264"/>
                <a:gd name="T23" fmla="*/ 306 h 324"/>
                <a:gd name="T24" fmla="*/ 12 w 264"/>
                <a:gd name="T25" fmla="*/ 268 h 324"/>
                <a:gd name="T26" fmla="*/ 10 w 264"/>
                <a:gd name="T27" fmla="*/ 276 h 324"/>
                <a:gd name="T28" fmla="*/ 18 w 264"/>
                <a:gd name="T29" fmla="*/ 278 h 324"/>
                <a:gd name="T30" fmla="*/ 18 w 264"/>
                <a:gd name="T31" fmla="*/ 278 h 324"/>
                <a:gd name="T32" fmla="*/ 32 w 264"/>
                <a:gd name="T33" fmla="*/ 212 h 324"/>
                <a:gd name="T34" fmla="*/ 42 w 264"/>
                <a:gd name="T35" fmla="*/ 146 h 324"/>
                <a:gd name="T36" fmla="*/ 52 w 264"/>
                <a:gd name="T37" fmla="*/ 80 h 324"/>
                <a:gd name="T38" fmla="*/ 64 w 264"/>
                <a:gd name="T39" fmla="*/ 12 h 324"/>
                <a:gd name="T40" fmla="*/ 56 w 264"/>
                <a:gd name="T41" fmla="*/ 10 h 324"/>
                <a:gd name="T42" fmla="*/ 54 w 264"/>
                <a:gd name="T43" fmla="*/ 18 h 324"/>
                <a:gd name="T44" fmla="*/ 54 w 264"/>
                <a:gd name="T45" fmla="*/ 18 h 324"/>
                <a:gd name="T46" fmla="*/ 106 w 264"/>
                <a:gd name="T47" fmla="*/ 28 h 324"/>
                <a:gd name="T48" fmla="*/ 154 w 264"/>
                <a:gd name="T49" fmla="*/ 40 h 324"/>
                <a:gd name="T50" fmla="*/ 202 w 264"/>
                <a:gd name="T51" fmla="*/ 56 h 324"/>
                <a:gd name="T52" fmla="*/ 248 w 264"/>
                <a:gd name="T53" fmla="*/ 74 h 324"/>
                <a:gd name="T54" fmla="*/ 252 w 264"/>
                <a:gd name="T55" fmla="*/ 66 h 324"/>
                <a:gd name="T56" fmla="*/ 246 w 264"/>
                <a:gd name="T57" fmla="*/ 62 h 324"/>
                <a:gd name="T58" fmla="*/ 252 w 264"/>
                <a:gd name="T59" fmla="*/ 66 h 324"/>
                <a:gd name="T60" fmla="*/ 256 w 264"/>
                <a:gd name="T61" fmla="*/ 58 h 324"/>
                <a:gd name="T62" fmla="*/ 256 w 264"/>
                <a:gd name="T63" fmla="*/ 58 h 324"/>
                <a:gd name="T64" fmla="*/ 208 w 264"/>
                <a:gd name="T65" fmla="*/ 40 h 324"/>
                <a:gd name="T66" fmla="*/ 158 w 264"/>
                <a:gd name="T67" fmla="*/ 24 h 324"/>
                <a:gd name="T68" fmla="*/ 108 w 264"/>
                <a:gd name="T69" fmla="*/ 12 h 324"/>
                <a:gd name="T70" fmla="*/ 58 w 264"/>
                <a:gd name="T71" fmla="*/ 2 h 324"/>
                <a:gd name="T72" fmla="*/ 50 w 264"/>
                <a:gd name="T73" fmla="*/ 0 h 324"/>
                <a:gd name="T74" fmla="*/ 48 w 264"/>
                <a:gd name="T75" fmla="*/ 8 h 324"/>
                <a:gd name="T76" fmla="*/ 48 w 264"/>
                <a:gd name="T77" fmla="*/ 8 h 324"/>
                <a:gd name="T78" fmla="*/ 36 w 264"/>
                <a:gd name="T79" fmla="*/ 76 h 324"/>
                <a:gd name="T80" fmla="*/ 26 w 264"/>
                <a:gd name="T81" fmla="*/ 144 h 324"/>
                <a:gd name="T82" fmla="*/ 16 w 264"/>
                <a:gd name="T83" fmla="*/ 210 h 324"/>
                <a:gd name="T84" fmla="*/ 2 w 264"/>
                <a:gd name="T85" fmla="*/ 274 h 324"/>
                <a:gd name="T86" fmla="*/ 0 w 264"/>
                <a:gd name="T87" fmla="*/ 282 h 324"/>
                <a:gd name="T88" fmla="*/ 8 w 264"/>
                <a:gd name="T89" fmla="*/ 284 h 324"/>
                <a:gd name="T90" fmla="*/ 8 w 264"/>
                <a:gd name="T91" fmla="*/ 284 h 324"/>
                <a:gd name="T92" fmla="*/ 132 w 264"/>
                <a:gd name="T93" fmla="*/ 322 h 324"/>
                <a:gd name="T94" fmla="*/ 140 w 264"/>
                <a:gd name="T95" fmla="*/ 324 h 324"/>
                <a:gd name="T96" fmla="*/ 142 w 264"/>
                <a:gd name="T97" fmla="*/ 316 h 324"/>
                <a:gd name="T98" fmla="*/ 142 w 264"/>
                <a:gd name="T99" fmla="*/ 316 h 324"/>
                <a:gd name="T100" fmla="*/ 152 w 264"/>
                <a:gd name="T101" fmla="*/ 284 h 324"/>
                <a:gd name="T102" fmla="*/ 164 w 264"/>
                <a:gd name="T103" fmla="*/ 252 h 324"/>
                <a:gd name="T104" fmla="*/ 178 w 264"/>
                <a:gd name="T105" fmla="*/ 222 h 324"/>
                <a:gd name="T106" fmla="*/ 192 w 264"/>
                <a:gd name="T107" fmla="*/ 192 h 324"/>
                <a:gd name="T108" fmla="*/ 224 w 264"/>
                <a:gd name="T109" fmla="*/ 130 h 324"/>
                <a:gd name="T110" fmla="*/ 260 w 264"/>
                <a:gd name="T111" fmla="*/ 70 h 324"/>
                <a:gd name="T112" fmla="*/ 264 w 264"/>
                <a:gd name="T113" fmla="*/ 62 h 324"/>
                <a:gd name="T114" fmla="*/ 256 w 264"/>
                <a:gd name="T115" fmla="*/ 58 h 324"/>
                <a:gd name="T116" fmla="*/ 252 w 264"/>
                <a:gd name="T117" fmla="*/ 66 h 324"/>
                <a:gd name="T118" fmla="*/ 252 w 264"/>
                <a:gd name="T119" fmla="*/ 6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64" h="324">
                  <a:moveTo>
                    <a:pt x="252" y="66"/>
                  </a:moveTo>
                  <a:lnTo>
                    <a:pt x="246" y="62"/>
                  </a:lnTo>
                  <a:lnTo>
                    <a:pt x="246" y="62"/>
                  </a:lnTo>
                  <a:lnTo>
                    <a:pt x="210" y="122"/>
                  </a:lnTo>
                  <a:lnTo>
                    <a:pt x="178" y="184"/>
                  </a:lnTo>
                  <a:lnTo>
                    <a:pt x="164" y="216"/>
                  </a:lnTo>
                  <a:lnTo>
                    <a:pt x="150" y="246"/>
                  </a:lnTo>
                  <a:lnTo>
                    <a:pt x="138" y="278"/>
                  </a:lnTo>
                  <a:lnTo>
                    <a:pt x="126" y="312"/>
                  </a:lnTo>
                  <a:lnTo>
                    <a:pt x="134" y="314"/>
                  </a:lnTo>
                  <a:lnTo>
                    <a:pt x="136" y="306"/>
                  </a:lnTo>
                  <a:lnTo>
                    <a:pt x="136" y="306"/>
                  </a:lnTo>
                  <a:lnTo>
                    <a:pt x="12" y="268"/>
                  </a:lnTo>
                  <a:lnTo>
                    <a:pt x="10" y="276"/>
                  </a:lnTo>
                  <a:lnTo>
                    <a:pt x="18" y="278"/>
                  </a:lnTo>
                  <a:lnTo>
                    <a:pt x="18" y="278"/>
                  </a:lnTo>
                  <a:lnTo>
                    <a:pt x="32" y="212"/>
                  </a:lnTo>
                  <a:lnTo>
                    <a:pt x="42" y="146"/>
                  </a:lnTo>
                  <a:lnTo>
                    <a:pt x="52" y="80"/>
                  </a:lnTo>
                  <a:lnTo>
                    <a:pt x="64" y="12"/>
                  </a:lnTo>
                  <a:lnTo>
                    <a:pt x="56" y="10"/>
                  </a:lnTo>
                  <a:lnTo>
                    <a:pt x="54" y="18"/>
                  </a:lnTo>
                  <a:lnTo>
                    <a:pt x="54" y="18"/>
                  </a:lnTo>
                  <a:lnTo>
                    <a:pt x="106" y="28"/>
                  </a:lnTo>
                  <a:lnTo>
                    <a:pt x="154" y="40"/>
                  </a:lnTo>
                  <a:lnTo>
                    <a:pt x="202" y="56"/>
                  </a:lnTo>
                  <a:lnTo>
                    <a:pt x="248" y="74"/>
                  </a:lnTo>
                  <a:lnTo>
                    <a:pt x="252" y="66"/>
                  </a:lnTo>
                  <a:lnTo>
                    <a:pt x="246" y="62"/>
                  </a:lnTo>
                  <a:lnTo>
                    <a:pt x="252" y="66"/>
                  </a:lnTo>
                  <a:lnTo>
                    <a:pt x="256" y="58"/>
                  </a:lnTo>
                  <a:lnTo>
                    <a:pt x="256" y="58"/>
                  </a:lnTo>
                  <a:lnTo>
                    <a:pt x="208" y="40"/>
                  </a:lnTo>
                  <a:lnTo>
                    <a:pt x="158" y="24"/>
                  </a:lnTo>
                  <a:lnTo>
                    <a:pt x="108" y="12"/>
                  </a:lnTo>
                  <a:lnTo>
                    <a:pt x="58" y="2"/>
                  </a:lnTo>
                  <a:lnTo>
                    <a:pt x="50" y="0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36" y="76"/>
                  </a:lnTo>
                  <a:lnTo>
                    <a:pt x="26" y="144"/>
                  </a:lnTo>
                  <a:lnTo>
                    <a:pt x="16" y="210"/>
                  </a:lnTo>
                  <a:lnTo>
                    <a:pt x="2" y="274"/>
                  </a:lnTo>
                  <a:lnTo>
                    <a:pt x="0" y="282"/>
                  </a:lnTo>
                  <a:lnTo>
                    <a:pt x="8" y="284"/>
                  </a:lnTo>
                  <a:lnTo>
                    <a:pt x="8" y="284"/>
                  </a:lnTo>
                  <a:lnTo>
                    <a:pt x="132" y="322"/>
                  </a:lnTo>
                  <a:lnTo>
                    <a:pt x="140" y="324"/>
                  </a:lnTo>
                  <a:lnTo>
                    <a:pt x="142" y="316"/>
                  </a:lnTo>
                  <a:lnTo>
                    <a:pt x="142" y="316"/>
                  </a:lnTo>
                  <a:lnTo>
                    <a:pt x="152" y="284"/>
                  </a:lnTo>
                  <a:lnTo>
                    <a:pt x="164" y="252"/>
                  </a:lnTo>
                  <a:lnTo>
                    <a:pt x="178" y="222"/>
                  </a:lnTo>
                  <a:lnTo>
                    <a:pt x="192" y="192"/>
                  </a:lnTo>
                  <a:lnTo>
                    <a:pt x="224" y="130"/>
                  </a:lnTo>
                  <a:lnTo>
                    <a:pt x="260" y="70"/>
                  </a:lnTo>
                  <a:lnTo>
                    <a:pt x="264" y="62"/>
                  </a:lnTo>
                  <a:lnTo>
                    <a:pt x="256" y="58"/>
                  </a:lnTo>
                  <a:lnTo>
                    <a:pt x="252" y="66"/>
                  </a:lnTo>
                  <a:lnTo>
                    <a:pt x="252" y="6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5" name="Freeform 51"/>
            <p:cNvSpPr>
              <a:spLocks/>
            </p:cNvSpPr>
            <p:nvPr/>
          </p:nvSpPr>
          <p:spPr bwMode="auto">
            <a:xfrm>
              <a:off x="-5676900" y="5199063"/>
              <a:ext cx="196850" cy="168275"/>
            </a:xfrm>
            <a:custGeom>
              <a:avLst/>
              <a:gdLst>
                <a:gd name="T0" fmla="*/ 78 w 124"/>
                <a:gd name="T1" fmla="*/ 2 h 106"/>
                <a:gd name="T2" fmla="*/ 78 w 124"/>
                <a:gd name="T3" fmla="*/ 2 h 106"/>
                <a:gd name="T4" fmla="*/ 90 w 124"/>
                <a:gd name="T5" fmla="*/ 8 h 106"/>
                <a:gd name="T6" fmla="*/ 102 w 124"/>
                <a:gd name="T7" fmla="*/ 14 h 106"/>
                <a:gd name="T8" fmla="*/ 110 w 124"/>
                <a:gd name="T9" fmla="*/ 22 h 106"/>
                <a:gd name="T10" fmla="*/ 118 w 124"/>
                <a:gd name="T11" fmla="*/ 30 h 106"/>
                <a:gd name="T12" fmla="*/ 122 w 124"/>
                <a:gd name="T13" fmla="*/ 40 h 106"/>
                <a:gd name="T14" fmla="*/ 124 w 124"/>
                <a:gd name="T15" fmla="*/ 50 h 106"/>
                <a:gd name="T16" fmla="*/ 124 w 124"/>
                <a:gd name="T17" fmla="*/ 60 h 106"/>
                <a:gd name="T18" fmla="*/ 120 w 124"/>
                <a:gd name="T19" fmla="*/ 70 h 106"/>
                <a:gd name="T20" fmla="*/ 120 w 124"/>
                <a:gd name="T21" fmla="*/ 70 h 106"/>
                <a:gd name="T22" fmla="*/ 114 w 124"/>
                <a:gd name="T23" fmla="*/ 80 h 106"/>
                <a:gd name="T24" fmla="*/ 108 w 124"/>
                <a:gd name="T25" fmla="*/ 88 h 106"/>
                <a:gd name="T26" fmla="*/ 98 w 124"/>
                <a:gd name="T27" fmla="*/ 96 h 106"/>
                <a:gd name="T28" fmla="*/ 90 w 124"/>
                <a:gd name="T29" fmla="*/ 100 h 106"/>
                <a:gd name="T30" fmla="*/ 78 w 124"/>
                <a:gd name="T31" fmla="*/ 104 h 106"/>
                <a:gd name="T32" fmla="*/ 68 w 124"/>
                <a:gd name="T33" fmla="*/ 106 h 106"/>
                <a:gd name="T34" fmla="*/ 56 w 124"/>
                <a:gd name="T35" fmla="*/ 106 h 106"/>
                <a:gd name="T36" fmla="*/ 46 w 124"/>
                <a:gd name="T37" fmla="*/ 104 h 106"/>
                <a:gd name="T38" fmla="*/ 46 w 124"/>
                <a:gd name="T39" fmla="*/ 104 h 106"/>
                <a:gd name="T40" fmla="*/ 34 w 124"/>
                <a:gd name="T41" fmla="*/ 100 h 106"/>
                <a:gd name="T42" fmla="*/ 26 w 124"/>
                <a:gd name="T43" fmla="*/ 94 h 106"/>
                <a:gd name="T44" fmla="*/ 16 w 124"/>
                <a:gd name="T45" fmla="*/ 86 h 106"/>
                <a:gd name="T46" fmla="*/ 10 w 124"/>
                <a:gd name="T47" fmla="*/ 78 h 106"/>
                <a:gd name="T48" fmla="*/ 4 w 124"/>
                <a:gd name="T49" fmla="*/ 68 h 106"/>
                <a:gd name="T50" fmla="*/ 0 w 124"/>
                <a:gd name="T51" fmla="*/ 58 h 106"/>
                <a:gd name="T52" fmla="*/ 0 w 124"/>
                <a:gd name="T53" fmla="*/ 48 h 106"/>
                <a:gd name="T54" fmla="*/ 0 w 124"/>
                <a:gd name="T55" fmla="*/ 36 h 106"/>
                <a:gd name="T56" fmla="*/ 0 w 124"/>
                <a:gd name="T57" fmla="*/ 36 h 106"/>
                <a:gd name="T58" fmla="*/ 2 w 124"/>
                <a:gd name="T59" fmla="*/ 26 h 106"/>
                <a:gd name="T60" fmla="*/ 8 w 124"/>
                <a:gd name="T61" fmla="*/ 18 h 106"/>
                <a:gd name="T62" fmla="*/ 16 w 124"/>
                <a:gd name="T63" fmla="*/ 10 h 106"/>
                <a:gd name="T64" fmla="*/ 26 w 124"/>
                <a:gd name="T65" fmla="*/ 6 h 106"/>
                <a:gd name="T66" fmla="*/ 38 w 124"/>
                <a:gd name="T67" fmla="*/ 2 h 106"/>
                <a:gd name="T68" fmla="*/ 50 w 124"/>
                <a:gd name="T69" fmla="*/ 0 h 106"/>
                <a:gd name="T70" fmla="*/ 64 w 124"/>
                <a:gd name="T71" fmla="*/ 0 h 106"/>
                <a:gd name="T72" fmla="*/ 78 w 124"/>
                <a:gd name="T73" fmla="*/ 2 h 106"/>
                <a:gd name="T74" fmla="*/ 78 w 124"/>
                <a:gd name="T75" fmla="*/ 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4" h="106">
                  <a:moveTo>
                    <a:pt x="78" y="2"/>
                  </a:moveTo>
                  <a:lnTo>
                    <a:pt x="78" y="2"/>
                  </a:lnTo>
                  <a:lnTo>
                    <a:pt x="90" y="8"/>
                  </a:lnTo>
                  <a:lnTo>
                    <a:pt x="102" y="14"/>
                  </a:lnTo>
                  <a:lnTo>
                    <a:pt x="110" y="22"/>
                  </a:lnTo>
                  <a:lnTo>
                    <a:pt x="118" y="30"/>
                  </a:lnTo>
                  <a:lnTo>
                    <a:pt x="122" y="40"/>
                  </a:lnTo>
                  <a:lnTo>
                    <a:pt x="124" y="50"/>
                  </a:lnTo>
                  <a:lnTo>
                    <a:pt x="124" y="60"/>
                  </a:lnTo>
                  <a:lnTo>
                    <a:pt x="120" y="70"/>
                  </a:lnTo>
                  <a:lnTo>
                    <a:pt x="120" y="70"/>
                  </a:lnTo>
                  <a:lnTo>
                    <a:pt x="114" y="80"/>
                  </a:lnTo>
                  <a:lnTo>
                    <a:pt x="108" y="88"/>
                  </a:lnTo>
                  <a:lnTo>
                    <a:pt x="98" y="96"/>
                  </a:lnTo>
                  <a:lnTo>
                    <a:pt x="90" y="100"/>
                  </a:lnTo>
                  <a:lnTo>
                    <a:pt x="78" y="104"/>
                  </a:lnTo>
                  <a:lnTo>
                    <a:pt x="68" y="106"/>
                  </a:lnTo>
                  <a:lnTo>
                    <a:pt x="56" y="106"/>
                  </a:lnTo>
                  <a:lnTo>
                    <a:pt x="46" y="104"/>
                  </a:lnTo>
                  <a:lnTo>
                    <a:pt x="46" y="104"/>
                  </a:lnTo>
                  <a:lnTo>
                    <a:pt x="34" y="100"/>
                  </a:lnTo>
                  <a:lnTo>
                    <a:pt x="26" y="94"/>
                  </a:lnTo>
                  <a:lnTo>
                    <a:pt x="16" y="86"/>
                  </a:lnTo>
                  <a:lnTo>
                    <a:pt x="10" y="78"/>
                  </a:lnTo>
                  <a:lnTo>
                    <a:pt x="4" y="68"/>
                  </a:lnTo>
                  <a:lnTo>
                    <a:pt x="0" y="58"/>
                  </a:lnTo>
                  <a:lnTo>
                    <a:pt x="0" y="48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2" y="26"/>
                  </a:lnTo>
                  <a:lnTo>
                    <a:pt x="8" y="18"/>
                  </a:lnTo>
                  <a:lnTo>
                    <a:pt x="16" y="10"/>
                  </a:lnTo>
                  <a:lnTo>
                    <a:pt x="26" y="6"/>
                  </a:lnTo>
                  <a:lnTo>
                    <a:pt x="38" y="2"/>
                  </a:lnTo>
                  <a:lnTo>
                    <a:pt x="50" y="0"/>
                  </a:lnTo>
                  <a:lnTo>
                    <a:pt x="64" y="0"/>
                  </a:lnTo>
                  <a:lnTo>
                    <a:pt x="78" y="2"/>
                  </a:lnTo>
                  <a:lnTo>
                    <a:pt x="78" y="2"/>
                  </a:lnTo>
                  <a:close/>
                </a:path>
              </a:pathLst>
            </a:custGeom>
            <a:solidFill>
              <a:srgbClr val="046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6" name="Freeform 52"/>
            <p:cNvSpPr>
              <a:spLocks/>
            </p:cNvSpPr>
            <p:nvPr/>
          </p:nvSpPr>
          <p:spPr bwMode="auto">
            <a:xfrm>
              <a:off x="-5740400" y="5408613"/>
              <a:ext cx="53975" cy="66675"/>
            </a:xfrm>
            <a:custGeom>
              <a:avLst/>
              <a:gdLst>
                <a:gd name="T0" fmla="*/ 0 w 34"/>
                <a:gd name="T1" fmla="*/ 32 h 42"/>
                <a:gd name="T2" fmla="*/ 0 w 34"/>
                <a:gd name="T3" fmla="*/ 32 h 42"/>
                <a:gd name="T4" fmla="*/ 32 w 34"/>
                <a:gd name="T5" fmla="*/ 42 h 42"/>
                <a:gd name="T6" fmla="*/ 32 w 34"/>
                <a:gd name="T7" fmla="*/ 42 h 42"/>
                <a:gd name="T8" fmla="*/ 34 w 34"/>
                <a:gd name="T9" fmla="*/ 36 h 42"/>
                <a:gd name="T10" fmla="*/ 34 w 34"/>
                <a:gd name="T11" fmla="*/ 28 h 42"/>
                <a:gd name="T12" fmla="*/ 32 w 34"/>
                <a:gd name="T13" fmla="*/ 22 h 42"/>
                <a:gd name="T14" fmla="*/ 30 w 34"/>
                <a:gd name="T15" fmla="*/ 16 h 42"/>
                <a:gd name="T16" fmla="*/ 26 w 34"/>
                <a:gd name="T17" fmla="*/ 10 h 42"/>
                <a:gd name="T18" fmla="*/ 20 w 34"/>
                <a:gd name="T19" fmla="*/ 6 h 42"/>
                <a:gd name="T20" fmla="*/ 14 w 34"/>
                <a:gd name="T21" fmla="*/ 2 h 42"/>
                <a:gd name="T22" fmla="*/ 8 w 34"/>
                <a:gd name="T23" fmla="*/ 0 h 42"/>
                <a:gd name="T24" fmla="*/ 8 w 34"/>
                <a:gd name="T25" fmla="*/ 0 h 42"/>
                <a:gd name="T26" fmla="*/ 0 w 34"/>
                <a:gd name="T27" fmla="*/ 32 h 42"/>
                <a:gd name="T28" fmla="*/ 0 w 34"/>
                <a:gd name="T29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42">
                  <a:moveTo>
                    <a:pt x="0" y="32"/>
                  </a:moveTo>
                  <a:lnTo>
                    <a:pt x="0" y="32"/>
                  </a:lnTo>
                  <a:lnTo>
                    <a:pt x="32" y="42"/>
                  </a:lnTo>
                  <a:lnTo>
                    <a:pt x="32" y="42"/>
                  </a:lnTo>
                  <a:lnTo>
                    <a:pt x="34" y="36"/>
                  </a:lnTo>
                  <a:lnTo>
                    <a:pt x="34" y="28"/>
                  </a:lnTo>
                  <a:lnTo>
                    <a:pt x="32" y="22"/>
                  </a:lnTo>
                  <a:lnTo>
                    <a:pt x="30" y="16"/>
                  </a:lnTo>
                  <a:lnTo>
                    <a:pt x="26" y="10"/>
                  </a:lnTo>
                  <a:lnTo>
                    <a:pt x="20" y="6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32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rgbClr val="046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7" name="Freeform 53"/>
            <p:cNvSpPr>
              <a:spLocks/>
            </p:cNvSpPr>
            <p:nvPr/>
          </p:nvSpPr>
          <p:spPr bwMode="auto">
            <a:xfrm>
              <a:off x="-5635625" y="5237163"/>
              <a:ext cx="114300" cy="92075"/>
            </a:xfrm>
            <a:custGeom>
              <a:avLst/>
              <a:gdLst>
                <a:gd name="T0" fmla="*/ 22 w 72"/>
                <a:gd name="T1" fmla="*/ 14 h 58"/>
                <a:gd name="T2" fmla="*/ 16 w 72"/>
                <a:gd name="T3" fmla="*/ 16 h 58"/>
                <a:gd name="T4" fmla="*/ 12 w 72"/>
                <a:gd name="T5" fmla="*/ 22 h 58"/>
                <a:gd name="T6" fmla="*/ 12 w 72"/>
                <a:gd name="T7" fmla="*/ 34 h 58"/>
                <a:gd name="T8" fmla="*/ 16 w 72"/>
                <a:gd name="T9" fmla="*/ 34 h 58"/>
                <a:gd name="T10" fmla="*/ 22 w 72"/>
                <a:gd name="T11" fmla="*/ 34 h 58"/>
                <a:gd name="T12" fmla="*/ 30 w 72"/>
                <a:gd name="T13" fmla="*/ 22 h 58"/>
                <a:gd name="T14" fmla="*/ 36 w 72"/>
                <a:gd name="T15" fmla="*/ 14 h 58"/>
                <a:gd name="T16" fmla="*/ 42 w 72"/>
                <a:gd name="T17" fmla="*/ 8 h 58"/>
                <a:gd name="T18" fmla="*/ 58 w 72"/>
                <a:gd name="T19" fmla="*/ 8 h 58"/>
                <a:gd name="T20" fmla="*/ 66 w 72"/>
                <a:gd name="T21" fmla="*/ 12 h 58"/>
                <a:gd name="T22" fmla="*/ 72 w 72"/>
                <a:gd name="T23" fmla="*/ 20 h 58"/>
                <a:gd name="T24" fmla="*/ 72 w 72"/>
                <a:gd name="T25" fmla="*/ 30 h 58"/>
                <a:gd name="T26" fmla="*/ 70 w 72"/>
                <a:gd name="T27" fmla="*/ 38 h 58"/>
                <a:gd name="T28" fmla="*/ 58 w 72"/>
                <a:gd name="T29" fmla="*/ 54 h 58"/>
                <a:gd name="T30" fmla="*/ 40 w 72"/>
                <a:gd name="T31" fmla="*/ 58 h 58"/>
                <a:gd name="T32" fmla="*/ 44 w 72"/>
                <a:gd name="T33" fmla="*/ 46 h 58"/>
                <a:gd name="T34" fmla="*/ 48 w 72"/>
                <a:gd name="T35" fmla="*/ 46 h 58"/>
                <a:gd name="T36" fmla="*/ 56 w 72"/>
                <a:gd name="T37" fmla="*/ 40 h 58"/>
                <a:gd name="T38" fmla="*/ 58 w 72"/>
                <a:gd name="T39" fmla="*/ 36 h 58"/>
                <a:gd name="T40" fmla="*/ 60 w 72"/>
                <a:gd name="T41" fmla="*/ 26 h 58"/>
                <a:gd name="T42" fmla="*/ 54 w 72"/>
                <a:gd name="T43" fmla="*/ 20 h 58"/>
                <a:gd name="T44" fmla="*/ 50 w 72"/>
                <a:gd name="T45" fmla="*/ 20 h 58"/>
                <a:gd name="T46" fmla="*/ 46 w 72"/>
                <a:gd name="T47" fmla="*/ 22 h 58"/>
                <a:gd name="T48" fmla="*/ 38 w 72"/>
                <a:gd name="T49" fmla="*/ 34 h 58"/>
                <a:gd name="T50" fmla="*/ 26 w 72"/>
                <a:gd name="T51" fmla="*/ 46 h 58"/>
                <a:gd name="T52" fmla="*/ 20 w 72"/>
                <a:gd name="T53" fmla="*/ 48 h 58"/>
                <a:gd name="T54" fmla="*/ 12 w 72"/>
                <a:gd name="T55" fmla="*/ 48 h 58"/>
                <a:gd name="T56" fmla="*/ 2 w 72"/>
                <a:gd name="T57" fmla="*/ 38 h 58"/>
                <a:gd name="T58" fmla="*/ 0 w 72"/>
                <a:gd name="T59" fmla="*/ 30 h 58"/>
                <a:gd name="T60" fmla="*/ 0 w 72"/>
                <a:gd name="T61" fmla="*/ 20 h 58"/>
                <a:gd name="T62" fmla="*/ 10 w 72"/>
                <a:gd name="T63" fmla="*/ 4 h 58"/>
                <a:gd name="T64" fmla="*/ 24 w 72"/>
                <a:gd name="T65" fmla="*/ 0 h 58"/>
                <a:gd name="T66" fmla="*/ 22 w 72"/>
                <a:gd name="T67" fmla="*/ 1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2" h="58">
                  <a:moveTo>
                    <a:pt x="22" y="14"/>
                  </a:moveTo>
                  <a:lnTo>
                    <a:pt x="22" y="14"/>
                  </a:lnTo>
                  <a:lnTo>
                    <a:pt x="18" y="14"/>
                  </a:lnTo>
                  <a:lnTo>
                    <a:pt x="16" y="16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30"/>
                  </a:lnTo>
                  <a:lnTo>
                    <a:pt x="12" y="34"/>
                  </a:lnTo>
                  <a:lnTo>
                    <a:pt x="16" y="34"/>
                  </a:lnTo>
                  <a:lnTo>
                    <a:pt x="16" y="34"/>
                  </a:lnTo>
                  <a:lnTo>
                    <a:pt x="20" y="34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6" y="14"/>
                  </a:lnTo>
                  <a:lnTo>
                    <a:pt x="42" y="8"/>
                  </a:lnTo>
                  <a:lnTo>
                    <a:pt x="42" y="8"/>
                  </a:lnTo>
                  <a:lnTo>
                    <a:pt x="50" y="6"/>
                  </a:lnTo>
                  <a:lnTo>
                    <a:pt x="58" y="8"/>
                  </a:lnTo>
                  <a:lnTo>
                    <a:pt x="58" y="8"/>
                  </a:lnTo>
                  <a:lnTo>
                    <a:pt x="66" y="12"/>
                  </a:lnTo>
                  <a:lnTo>
                    <a:pt x="70" y="16"/>
                  </a:lnTo>
                  <a:lnTo>
                    <a:pt x="72" y="20"/>
                  </a:lnTo>
                  <a:lnTo>
                    <a:pt x="72" y="20"/>
                  </a:lnTo>
                  <a:lnTo>
                    <a:pt x="72" y="30"/>
                  </a:lnTo>
                  <a:lnTo>
                    <a:pt x="70" y="38"/>
                  </a:lnTo>
                  <a:lnTo>
                    <a:pt x="70" y="38"/>
                  </a:lnTo>
                  <a:lnTo>
                    <a:pt x="64" y="48"/>
                  </a:lnTo>
                  <a:lnTo>
                    <a:pt x="58" y="54"/>
                  </a:lnTo>
                  <a:lnTo>
                    <a:pt x="50" y="58"/>
                  </a:lnTo>
                  <a:lnTo>
                    <a:pt x="40" y="58"/>
                  </a:lnTo>
                  <a:lnTo>
                    <a:pt x="40" y="58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8" y="46"/>
                  </a:lnTo>
                  <a:lnTo>
                    <a:pt x="52" y="44"/>
                  </a:lnTo>
                  <a:lnTo>
                    <a:pt x="56" y="40"/>
                  </a:lnTo>
                  <a:lnTo>
                    <a:pt x="58" y="36"/>
                  </a:lnTo>
                  <a:lnTo>
                    <a:pt x="58" y="36"/>
                  </a:lnTo>
                  <a:lnTo>
                    <a:pt x="60" y="30"/>
                  </a:lnTo>
                  <a:lnTo>
                    <a:pt x="60" y="26"/>
                  </a:lnTo>
                  <a:lnTo>
                    <a:pt x="58" y="22"/>
                  </a:lnTo>
                  <a:lnTo>
                    <a:pt x="54" y="20"/>
                  </a:lnTo>
                  <a:lnTo>
                    <a:pt x="54" y="20"/>
                  </a:lnTo>
                  <a:lnTo>
                    <a:pt x="50" y="20"/>
                  </a:lnTo>
                  <a:lnTo>
                    <a:pt x="46" y="22"/>
                  </a:lnTo>
                  <a:lnTo>
                    <a:pt x="46" y="22"/>
                  </a:lnTo>
                  <a:lnTo>
                    <a:pt x="38" y="34"/>
                  </a:lnTo>
                  <a:lnTo>
                    <a:pt x="38" y="34"/>
                  </a:lnTo>
                  <a:lnTo>
                    <a:pt x="32" y="42"/>
                  </a:lnTo>
                  <a:lnTo>
                    <a:pt x="26" y="46"/>
                  </a:lnTo>
                  <a:lnTo>
                    <a:pt x="26" y="46"/>
                  </a:lnTo>
                  <a:lnTo>
                    <a:pt x="20" y="48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6" y="44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0" y="3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10"/>
                  </a:lnTo>
                  <a:lnTo>
                    <a:pt x="10" y="4"/>
                  </a:lnTo>
                  <a:lnTo>
                    <a:pt x="16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solidFill>
              <a:srgbClr val="8DC6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8" name="Freeform 54"/>
            <p:cNvSpPr>
              <a:spLocks/>
            </p:cNvSpPr>
            <p:nvPr/>
          </p:nvSpPr>
          <p:spPr bwMode="auto">
            <a:xfrm>
              <a:off x="-5654675" y="5253038"/>
              <a:ext cx="25400" cy="25400"/>
            </a:xfrm>
            <a:custGeom>
              <a:avLst/>
              <a:gdLst>
                <a:gd name="T0" fmla="*/ 16 w 16"/>
                <a:gd name="T1" fmla="*/ 4 h 16"/>
                <a:gd name="T2" fmla="*/ 16 w 16"/>
                <a:gd name="T3" fmla="*/ 4 h 16"/>
                <a:gd name="T4" fmla="*/ 12 w 16"/>
                <a:gd name="T5" fmla="*/ 16 h 16"/>
                <a:gd name="T6" fmla="*/ 12 w 16"/>
                <a:gd name="T7" fmla="*/ 16 h 16"/>
                <a:gd name="T8" fmla="*/ 0 w 16"/>
                <a:gd name="T9" fmla="*/ 12 h 16"/>
                <a:gd name="T10" fmla="*/ 0 w 16"/>
                <a:gd name="T11" fmla="*/ 12 h 16"/>
                <a:gd name="T12" fmla="*/ 2 w 16"/>
                <a:gd name="T13" fmla="*/ 0 h 16"/>
                <a:gd name="T14" fmla="*/ 2 w 16"/>
                <a:gd name="T15" fmla="*/ 0 h 16"/>
                <a:gd name="T16" fmla="*/ 16 w 16"/>
                <a:gd name="T17" fmla="*/ 4 h 16"/>
                <a:gd name="T18" fmla="*/ 16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16" y="4"/>
                  </a:moveTo>
                  <a:lnTo>
                    <a:pt x="16" y="4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0"/>
                  </a:lnTo>
                  <a:lnTo>
                    <a:pt x="2" y="0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8DC6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9" name="Freeform 55"/>
            <p:cNvSpPr>
              <a:spLocks/>
            </p:cNvSpPr>
            <p:nvPr/>
          </p:nvSpPr>
          <p:spPr bwMode="auto">
            <a:xfrm>
              <a:off x="-5530850" y="5287963"/>
              <a:ext cx="25400" cy="25400"/>
            </a:xfrm>
            <a:custGeom>
              <a:avLst/>
              <a:gdLst>
                <a:gd name="T0" fmla="*/ 16 w 16"/>
                <a:gd name="T1" fmla="*/ 4 h 16"/>
                <a:gd name="T2" fmla="*/ 16 w 16"/>
                <a:gd name="T3" fmla="*/ 4 h 16"/>
                <a:gd name="T4" fmla="*/ 12 w 16"/>
                <a:gd name="T5" fmla="*/ 16 h 16"/>
                <a:gd name="T6" fmla="*/ 12 w 16"/>
                <a:gd name="T7" fmla="*/ 16 h 16"/>
                <a:gd name="T8" fmla="*/ 0 w 16"/>
                <a:gd name="T9" fmla="*/ 12 h 16"/>
                <a:gd name="T10" fmla="*/ 0 w 16"/>
                <a:gd name="T11" fmla="*/ 12 h 16"/>
                <a:gd name="T12" fmla="*/ 4 w 16"/>
                <a:gd name="T13" fmla="*/ 0 h 16"/>
                <a:gd name="T14" fmla="*/ 4 w 16"/>
                <a:gd name="T15" fmla="*/ 0 h 16"/>
                <a:gd name="T16" fmla="*/ 16 w 16"/>
                <a:gd name="T17" fmla="*/ 4 h 16"/>
                <a:gd name="T18" fmla="*/ 16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16" y="4"/>
                  </a:moveTo>
                  <a:lnTo>
                    <a:pt x="16" y="4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0"/>
                  </a:lnTo>
                  <a:lnTo>
                    <a:pt x="4" y="0"/>
                  </a:lnTo>
                  <a:lnTo>
                    <a:pt x="16" y="4"/>
                  </a:lnTo>
                  <a:lnTo>
                    <a:pt x="16" y="4"/>
                  </a:lnTo>
                  <a:close/>
                </a:path>
              </a:pathLst>
            </a:custGeom>
            <a:solidFill>
              <a:srgbClr val="8DC6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0" name="Freeform 56"/>
            <p:cNvSpPr>
              <a:spLocks/>
            </p:cNvSpPr>
            <p:nvPr/>
          </p:nvSpPr>
          <p:spPr bwMode="auto">
            <a:xfrm>
              <a:off x="-5597525" y="5462588"/>
              <a:ext cx="69850" cy="57150"/>
            </a:xfrm>
            <a:custGeom>
              <a:avLst/>
              <a:gdLst>
                <a:gd name="T0" fmla="*/ 32 w 44"/>
                <a:gd name="T1" fmla="*/ 36 h 36"/>
                <a:gd name="T2" fmla="*/ 32 w 44"/>
                <a:gd name="T3" fmla="*/ 36 h 36"/>
                <a:gd name="T4" fmla="*/ 44 w 44"/>
                <a:gd name="T5" fmla="*/ 2 h 36"/>
                <a:gd name="T6" fmla="*/ 44 w 44"/>
                <a:gd name="T7" fmla="*/ 2 h 36"/>
                <a:gd name="T8" fmla="*/ 36 w 44"/>
                <a:gd name="T9" fmla="*/ 0 h 36"/>
                <a:gd name="T10" fmla="*/ 30 w 44"/>
                <a:gd name="T11" fmla="*/ 0 h 36"/>
                <a:gd name="T12" fmla="*/ 22 w 44"/>
                <a:gd name="T13" fmla="*/ 2 h 36"/>
                <a:gd name="T14" fmla="*/ 16 w 44"/>
                <a:gd name="T15" fmla="*/ 4 h 36"/>
                <a:gd name="T16" fmla="*/ 10 w 44"/>
                <a:gd name="T17" fmla="*/ 8 h 36"/>
                <a:gd name="T18" fmla="*/ 6 w 44"/>
                <a:gd name="T19" fmla="*/ 14 h 36"/>
                <a:gd name="T20" fmla="*/ 2 w 44"/>
                <a:gd name="T21" fmla="*/ 18 h 36"/>
                <a:gd name="T22" fmla="*/ 0 w 44"/>
                <a:gd name="T23" fmla="*/ 26 h 36"/>
                <a:gd name="T24" fmla="*/ 0 w 44"/>
                <a:gd name="T25" fmla="*/ 26 h 36"/>
                <a:gd name="T26" fmla="*/ 32 w 44"/>
                <a:gd name="T27" fmla="*/ 36 h 36"/>
                <a:gd name="T28" fmla="*/ 32 w 44"/>
                <a:gd name="T2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4" h="36">
                  <a:moveTo>
                    <a:pt x="32" y="36"/>
                  </a:moveTo>
                  <a:lnTo>
                    <a:pt x="32" y="36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22" y="2"/>
                  </a:lnTo>
                  <a:lnTo>
                    <a:pt x="16" y="4"/>
                  </a:lnTo>
                  <a:lnTo>
                    <a:pt x="10" y="8"/>
                  </a:lnTo>
                  <a:lnTo>
                    <a:pt x="6" y="14"/>
                  </a:lnTo>
                  <a:lnTo>
                    <a:pt x="2" y="1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32" y="36"/>
                  </a:lnTo>
                  <a:lnTo>
                    <a:pt x="32" y="36"/>
                  </a:lnTo>
                  <a:close/>
                </a:path>
              </a:pathLst>
            </a:custGeom>
            <a:solidFill>
              <a:srgbClr val="046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1" name="Freeform 57"/>
            <p:cNvSpPr>
              <a:spLocks/>
            </p:cNvSpPr>
            <p:nvPr/>
          </p:nvSpPr>
          <p:spPr bwMode="auto">
            <a:xfrm>
              <a:off x="-5445125" y="5094288"/>
              <a:ext cx="85725" cy="79375"/>
            </a:xfrm>
            <a:custGeom>
              <a:avLst/>
              <a:gdLst>
                <a:gd name="T0" fmla="*/ 54 w 54"/>
                <a:gd name="T1" fmla="*/ 18 h 50"/>
                <a:gd name="T2" fmla="*/ 54 w 54"/>
                <a:gd name="T3" fmla="*/ 18 h 50"/>
                <a:gd name="T4" fmla="*/ 2 w 54"/>
                <a:gd name="T5" fmla="*/ 0 h 50"/>
                <a:gd name="T6" fmla="*/ 2 w 54"/>
                <a:gd name="T7" fmla="*/ 0 h 50"/>
                <a:gd name="T8" fmla="*/ 0 w 54"/>
                <a:gd name="T9" fmla="*/ 6 h 50"/>
                <a:gd name="T10" fmla="*/ 0 w 54"/>
                <a:gd name="T11" fmla="*/ 14 h 50"/>
                <a:gd name="T12" fmla="*/ 2 w 54"/>
                <a:gd name="T13" fmla="*/ 20 h 50"/>
                <a:gd name="T14" fmla="*/ 6 w 54"/>
                <a:gd name="T15" fmla="*/ 28 h 50"/>
                <a:gd name="T16" fmla="*/ 12 w 54"/>
                <a:gd name="T17" fmla="*/ 34 h 50"/>
                <a:gd name="T18" fmla="*/ 18 w 54"/>
                <a:gd name="T19" fmla="*/ 40 h 50"/>
                <a:gd name="T20" fmla="*/ 26 w 54"/>
                <a:gd name="T21" fmla="*/ 46 h 50"/>
                <a:gd name="T22" fmla="*/ 36 w 54"/>
                <a:gd name="T23" fmla="*/ 50 h 50"/>
                <a:gd name="T24" fmla="*/ 36 w 54"/>
                <a:gd name="T25" fmla="*/ 50 h 50"/>
                <a:gd name="T26" fmla="*/ 54 w 54"/>
                <a:gd name="T27" fmla="*/ 18 h 50"/>
                <a:gd name="T28" fmla="*/ 54 w 54"/>
                <a:gd name="T29" fmla="*/ 1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50">
                  <a:moveTo>
                    <a:pt x="54" y="18"/>
                  </a:moveTo>
                  <a:lnTo>
                    <a:pt x="54" y="18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6"/>
                  </a:lnTo>
                  <a:lnTo>
                    <a:pt x="0" y="14"/>
                  </a:lnTo>
                  <a:lnTo>
                    <a:pt x="2" y="20"/>
                  </a:lnTo>
                  <a:lnTo>
                    <a:pt x="6" y="28"/>
                  </a:lnTo>
                  <a:lnTo>
                    <a:pt x="12" y="34"/>
                  </a:lnTo>
                  <a:lnTo>
                    <a:pt x="18" y="40"/>
                  </a:lnTo>
                  <a:lnTo>
                    <a:pt x="26" y="46"/>
                  </a:lnTo>
                  <a:lnTo>
                    <a:pt x="36" y="50"/>
                  </a:lnTo>
                  <a:lnTo>
                    <a:pt x="36" y="50"/>
                  </a:lnTo>
                  <a:lnTo>
                    <a:pt x="54" y="18"/>
                  </a:lnTo>
                  <a:lnTo>
                    <a:pt x="54" y="1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2" name="Freeform 58"/>
            <p:cNvSpPr>
              <a:spLocks/>
            </p:cNvSpPr>
            <p:nvPr/>
          </p:nvSpPr>
          <p:spPr bwMode="auto">
            <a:xfrm>
              <a:off x="-5676900" y="5037138"/>
              <a:ext cx="95250" cy="57150"/>
            </a:xfrm>
            <a:custGeom>
              <a:avLst/>
              <a:gdLst>
                <a:gd name="T0" fmla="*/ 6 w 60"/>
                <a:gd name="T1" fmla="*/ 0 h 36"/>
                <a:gd name="T2" fmla="*/ 6 w 60"/>
                <a:gd name="T3" fmla="*/ 0 h 36"/>
                <a:gd name="T4" fmla="*/ 0 w 60"/>
                <a:gd name="T5" fmla="*/ 34 h 36"/>
                <a:gd name="T6" fmla="*/ 0 w 60"/>
                <a:gd name="T7" fmla="*/ 34 h 36"/>
                <a:gd name="T8" fmla="*/ 10 w 60"/>
                <a:gd name="T9" fmla="*/ 36 h 36"/>
                <a:gd name="T10" fmla="*/ 20 w 60"/>
                <a:gd name="T11" fmla="*/ 36 h 36"/>
                <a:gd name="T12" fmla="*/ 30 w 60"/>
                <a:gd name="T13" fmla="*/ 34 h 36"/>
                <a:gd name="T14" fmla="*/ 38 w 60"/>
                <a:gd name="T15" fmla="*/ 32 h 36"/>
                <a:gd name="T16" fmla="*/ 46 w 60"/>
                <a:gd name="T17" fmla="*/ 28 h 36"/>
                <a:gd name="T18" fmla="*/ 52 w 60"/>
                <a:gd name="T19" fmla="*/ 22 h 36"/>
                <a:gd name="T20" fmla="*/ 56 w 60"/>
                <a:gd name="T21" fmla="*/ 16 h 36"/>
                <a:gd name="T22" fmla="*/ 60 w 60"/>
                <a:gd name="T23" fmla="*/ 10 h 36"/>
                <a:gd name="T24" fmla="*/ 60 w 60"/>
                <a:gd name="T25" fmla="*/ 10 h 36"/>
                <a:gd name="T26" fmla="*/ 6 w 60"/>
                <a:gd name="T27" fmla="*/ 0 h 36"/>
                <a:gd name="T28" fmla="*/ 6 w 60"/>
                <a:gd name="T2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0" h="36">
                  <a:moveTo>
                    <a:pt x="6" y="0"/>
                  </a:moveTo>
                  <a:lnTo>
                    <a:pt x="6" y="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10" y="36"/>
                  </a:lnTo>
                  <a:lnTo>
                    <a:pt x="20" y="36"/>
                  </a:lnTo>
                  <a:lnTo>
                    <a:pt x="30" y="34"/>
                  </a:lnTo>
                  <a:lnTo>
                    <a:pt x="38" y="32"/>
                  </a:lnTo>
                  <a:lnTo>
                    <a:pt x="46" y="28"/>
                  </a:lnTo>
                  <a:lnTo>
                    <a:pt x="52" y="22"/>
                  </a:lnTo>
                  <a:lnTo>
                    <a:pt x="56" y="16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46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3" name="Freeform 59"/>
            <p:cNvSpPr>
              <a:spLocks/>
            </p:cNvSpPr>
            <p:nvPr/>
          </p:nvSpPr>
          <p:spPr bwMode="auto">
            <a:xfrm>
              <a:off x="-5638800" y="5395913"/>
              <a:ext cx="38100" cy="38100"/>
            </a:xfrm>
            <a:custGeom>
              <a:avLst/>
              <a:gdLst>
                <a:gd name="T0" fmla="*/ 16 w 24"/>
                <a:gd name="T1" fmla="*/ 2 h 24"/>
                <a:gd name="T2" fmla="*/ 16 w 24"/>
                <a:gd name="T3" fmla="*/ 2 h 24"/>
                <a:gd name="T4" fmla="*/ 20 w 24"/>
                <a:gd name="T5" fmla="*/ 4 h 24"/>
                <a:gd name="T6" fmla="*/ 22 w 24"/>
                <a:gd name="T7" fmla="*/ 8 h 24"/>
                <a:gd name="T8" fmla="*/ 24 w 24"/>
                <a:gd name="T9" fmla="*/ 12 h 24"/>
                <a:gd name="T10" fmla="*/ 24 w 24"/>
                <a:gd name="T11" fmla="*/ 16 h 24"/>
                <a:gd name="T12" fmla="*/ 24 w 24"/>
                <a:gd name="T13" fmla="*/ 16 h 24"/>
                <a:gd name="T14" fmla="*/ 22 w 24"/>
                <a:gd name="T15" fmla="*/ 20 h 24"/>
                <a:gd name="T16" fmla="*/ 18 w 24"/>
                <a:gd name="T17" fmla="*/ 24 h 24"/>
                <a:gd name="T18" fmla="*/ 14 w 24"/>
                <a:gd name="T19" fmla="*/ 24 h 24"/>
                <a:gd name="T20" fmla="*/ 8 w 24"/>
                <a:gd name="T21" fmla="*/ 24 h 24"/>
                <a:gd name="T22" fmla="*/ 8 w 24"/>
                <a:gd name="T23" fmla="*/ 24 h 24"/>
                <a:gd name="T24" fmla="*/ 4 w 24"/>
                <a:gd name="T25" fmla="*/ 22 h 24"/>
                <a:gd name="T26" fmla="*/ 2 w 24"/>
                <a:gd name="T27" fmla="*/ 18 h 24"/>
                <a:gd name="T28" fmla="*/ 0 w 24"/>
                <a:gd name="T29" fmla="*/ 14 h 24"/>
                <a:gd name="T30" fmla="*/ 0 w 24"/>
                <a:gd name="T31" fmla="*/ 10 h 24"/>
                <a:gd name="T32" fmla="*/ 0 w 24"/>
                <a:gd name="T33" fmla="*/ 10 h 24"/>
                <a:gd name="T34" fmla="*/ 2 w 24"/>
                <a:gd name="T35" fmla="*/ 6 h 24"/>
                <a:gd name="T36" fmla="*/ 6 w 24"/>
                <a:gd name="T37" fmla="*/ 2 h 24"/>
                <a:gd name="T38" fmla="*/ 10 w 24"/>
                <a:gd name="T39" fmla="*/ 0 h 24"/>
                <a:gd name="T40" fmla="*/ 16 w 24"/>
                <a:gd name="T41" fmla="*/ 2 h 24"/>
                <a:gd name="T42" fmla="*/ 16 w 24"/>
                <a:gd name="T43" fmla="*/ 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" h="24">
                  <a:moveTo>
                    <a:pt x="16" y="2"/>
                  </a:moveTo>
                  <a:lnTo>
                    <a:pt x="16" y="2"/>
                  </a:lnTo>
                  <a:lnTo>
                    <a:pt x="20" y="4"/>
                  </a:lnTo>
                  <a:lnTo>
                    <a:pt x="22" y="8"/>
                  </a:lnTo>
                  <a:lnTo>
                    <a:pt x="24" y="12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2" y="20"/>
                  </a:lnTo>
                  <a:lnTo>
                    <a:pt x="18" y="24"/>
                  </a:lnTo>
                  <a:lnTo>
                    <a:pt x="14" y="24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4" y="22"/>
                  </a:lnTo>
                  <a:lnTo>
                    <a:pt x="2" y="18"/>
                  </a:lnTo>
                  <a:lnTo>
                    <a:pt x="0" y="1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6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solidFill>
              <a:srgbClr val="046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4" name="Freeform 60"/>
            <p:cNvSpPr>
              <a:spLocks/>
            </p:cNvSpPr>
            <p:nvPr/>
          </p:nvSpPr>
          <p:spPr bwMode="auto">
            <a:xfrm>
              <a:off x="-5562600" y="5129213"/>
              <a:ext cx="53975" cy="38100"/>
            </a:xfrm>
            <a:custGeom>
              <a:avLst/>
              <a:gdLst>
                <a:gd name="T0" fmla="*/ 20 w 34"/>
                <a:gd name="T1" fmla="*/ 0 h 24"/>
                <a:gd name="T2" fmla="*/ 20 w 34"/>
                <a:gd name="T3" fmla="*/ 0 h 24"/>
                <a:gd name="T4" fmla="*/ 26 w 34"/>
                <a:gd name="T5" fmla="*/ 4 h 24"/>
                <a:gd name="T6" fmla="*/ 32 w 34"/>
                <a:gd name="T7" fmla="*/ 8 h 24"/>
                <a:gd name="T8" fmla="*/ 34 w 34"/>
                <a:gd name="T9" fmla="*/ 12 h 24"/>
                <a:gd name="T10" fmla="*/ 32 w 34"/>
                <a:gd name="T11" fmla="*/ 18 h 24"/>
                <a:gd name="T12" fmla="*/ 32 w 34"/>
                <a:gd name="T13" fmla="*/ 18 h 24"/>
                <a:gd name="T14" fmla="*/ 30 w 34"/>
                <a:gd name="T15" fmla="*/ 22 h 24"/>
                <a:gd name="T16" fmla="*/ 24 w 34"/>
                <a:gd name="T17" fmla="*/ 24 h 24"/>
                <a:gd name="T18" fmla="*/ 20 w 34"/>
                <a:gd name="T19" fmla="*/ 24 h 24"/>
                <a:gd name="T20" fmla="*/ 12 w 34"/>
                <a:gd name="T21" fmla="*/ 24 h 24"/>
                <a:gd name="T22" fmla="*/ 12 w 34"/>
                <a:gd name="T23" fmla="*/ 24 h 24"/>
                <a:gd name="T24" fmla="*/ 6 w 34"/>
                <a:gd name="T25" fmla="*/ 22 h 24"/>
                <a:gd name="T26" fmla="*/ 2 w 34"/>
                <a:gd name="T27" fmla="*/ 18 h 24"/>
                <a:gd name="T28" fmla="*/ 0 w 34"/>
                <a:gd name="T29" fmla="*/ 12 h 24"/>
                <a:gd name="T30" fmla="*/ 0 w 34"/>
                <a:gd name="T31" fmla="*/ 8 h 24"/>
                <a:gd name="T32" fmla="*/ 0 w 34"/>
                <a:gd name="T33" fmla="*/ 8 h 24"/>
                <a:gd name="T34" fmla="*/ 4 w 34"/>
                <a:gd name="T35" fmla="*/ 4 h 24"/>
                <a:gd name="T36" fmla="*/ 8 w 34"/>
                <a:gd name="T37" fmla="*/ 0 h 24"/>
                <a:gd name="T38" fmla="*/ 14 w 34"/>
                <a:gd name="T39" fmla="*/ 0 h 24"/>
                <a:gd name="T40" fmla="*/ 20 w 34"/>
                <a:gd name="T41" fmla="*/ 0 h 24"/>
                <a:gd name="T42" fmla="*/ 20 w 34"/>
                <a:gd name="T4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4" h="24">
                  <a:moveTo>
                    <a:pt x="20" y="0"/>
                  </a:moveTo>
                  <a:lnTo>
                    <a:pt x="20" y="0"/>
                  </a:lnTo>
                  <a:lnTo>
                    <a:pt x="26" y="4"/>
                  </a:lnTo>
                  <a:lnTo>
                    <a:pt x="32" y="8"/>
                  </a:lnTo>
                  <a:lnTo>
                    <a:pt x="34" y="12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30" y="22"/>
                  </a:lnTo>
                  <a:lnTo>
                    <a:pt x="24" y="24"/>
                  </a:lnTo>
                  <a:lnTo>
                    <a:pt x="20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6" y="22"/>
                  </a:lnTo>
                  <a:lnTo>
                    <a:pt x="2" y="18"/>
                  </a:lnTo>
                  <a:lnTo>
                    <a:pt x="0" y="1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4"/>
                  </a:lnTo>
                  <a:lnTo>
                    <a:pt x="8" y="0"/>
                  </a:lnTo>
                  <a:lnTo>
                    <a:pt x="14" y="0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046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5" name="Freeform 61"/>
            <p:cNvSpPr>
              <a:spLocks/>
            </p:cNvSpPr>
            <p:nvPr/>
          </p:nvSpPr>
          <p:spPr bwMode="auto">
            <a:xfrm>
              <a:off x="-5737225" y="5011738"/>
              <a:ext cx="333375" cy="460375"/>
            </a:xfrm>
            <a:custGeom>
              <a:avLst/>
              <a:gdLst>
                <a:gd name="T0" fmla="*/ 210 w 210"/>
                <a:gd name="T1" fmla="*/ 28 h 290"/>
                <a:gd name="T2" fmla="*/ 210 w 210"/>
                <a:gd name="T3" fmla="*/ 28 h 290"/>
                <a:gd name="T4" fmla="*/ 184 w 210"/>
                <a:gd name="T5" fmla="*/ 92 h 290"/>
                <a:gd name="T6" fmla="*/ 162 w 210"/>
                <a:gd name="T7" fmla="*/ 158 h 290"/>
                <a:gd name="T8" fmla="*/ 152 w 210"/>
                <a:gd name="T9" fmla="*/ 190 h 290"/>
                <a:gd name="T10" fmla="*/ 142 w 210"/>
                <a:gd name="T11" fmla="*/ 224 h 290"/>
                <a:gd name="T12" fmla="*/ 134 w 210"/>
                <a:gd name="T13" fmla="*/ 256 h 290"/>
                <a:gd name="T14" fmla="*/ 130 w 210"/>
                <a:gd name="T15" fmla="*/ 290 h 290"/>
                <a:gd name="T16" fmla="*/ 130 w 210"/>
                <a:gd name="T17" fmla="*/ 290 h 290"/>
                <a:gd name="T18" fmla="*/ 0 w 210"/>
                <a:gd name="T19" fmla="*/ 270 h 290"/>
                <a:gd name="T20" fmla="*/ 0 w 210"/>
                <a:gd name="T21" fmla="*/ 270 h 290"/>
                <a:gd name="T22" fmla="*/ 4 w 210"/>
                <a:gd name="T23" fmla="*/ 204 h 290"/>
                <a:gd name="T24" fmla="*/ 6 w 210"/>
                <a:gd name="T25" fmla="*/ 138 h 290"/>
                <a:gd name="T26" fmla="*/ 6 w 210"/>
                <a:gd name="T27" fmla="*/ 70 h 290"/>
                <a:gd name="T28" fmla="*/ 8 w 210"/>
                <a:gd name="T29" fmla="*/ 0 h 290"/>
                <a:gd name="T30" fmla="*/ 8 w 210"/>
                <a:gd name="T31" fmla="*/ 0 h 290"/>
                <a:gd name="T32" fmla="*/ 60 w 210"/>
                <a:gd name="T33" fmla="*/ 2 h 290"/>
                <a:gd name="T34" fmla="*/ 110 w 210"/>
                <a:gd name="T35" fmla="*/ 8 h 290"/>
                <a:gd name="T36" fmla="*/ 160 w 210"/>
                <a:gd name="T37" fmla="*/ 16 h 290"/>
                <a:gd name="T38" fmla="*/ 210 w 210"/>
                <a:gd name="T39" fmla="*/ 28 h 290"/>
                <a:gd name="T40" fmla="*/ 210 w 210"/>
                <a:gd name="T41" fmla="*/ 28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0" h="290">
                  <a:moveTo>
                    <a:pt x="210" y="28"/>
                  </a:moveTo>
                  <a:lnTo>
                    <a:pt x="210" y="28"/>
                  </a:lnTo>
                  <a:lnTo>
                    <a:pt x="184" y="92"/>
                  </a:lnTo>
                  <a:lnTo>
                    <a:pt x="162" y="158"/>
                  </a:lnTo>
                  <a:lnTo>
                    <a:pt x="152" y="190"/>
                  </a:lnTo>
                  <a:lnTo>
                    <a:pt x="142" y="224"/>
                  </a:lnTo>
                  <a:lnTo>
                    <a:pt x="134" y="256"/>
                  </a:lnTo>
                  <a:lnTo>
                    <a:pt x="130" y="290"/>
                  </a:lnTo>
                  <a:lnTo>
                    <a:pt x="130" y="290"/>
                  </a:lnTo>
                  <a:lnTo>
                    <a:pt x="0" y="270"/>
                  </a:lnTo>
                  <a:lnTo>
                    <a:pt x="0" y="270"/>
                  </a:lnTo>
                  <a:lnTo>
                    <a:pt x="4" y="204"/>
                  </a:lnTo>
                  <a:lnTo>
                    <a:pt x="6" y="138"/>
                  </a:lnTo>
                  <a:lnTo>
                    <a:pt x="6" y="70"/>
                  </a:lnTo>
                  <a:lnTo>
                    <a:pt x="8" y="0"/>
                  </a:lnTo>
                  <a:lnTo>
                    <a:pt x="8" y="0"/>
                  </a:lnTo>
                  <a:lnTo>
                    <a:pt x="60" y="2"/>
                  </a:lnTo>
                  <a:lnTo>
                    <a:pt x="110" y="8"/>
                  </a:lnTo>
                  <a:lnTo>
                    <a:pt x="160" y="16"/>
                  </a:lnTo>
                  <a:lnTo>
                    <a:pt x="210" y="28"/>
                  </a:lnTo>
                  <a:lnTo>
                    <a:pt x="210" y="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6" name="Freeform 62"/>
            <p:cNvSpPr>
              <a:spLocks/>
            </p:cNvSpPr>
            <p:nvPr/>
          </p:nvSpPr>
          <p:spPr bwMode="auto">
            <a:xfrm>
              <a:off x="-5749925" y="4999038"/>
              <a:ext cx="365125" cy="485775"/>
            </a:xfrm>
            <a:custGeom>
              <a:avLst/>
              <a:gdLst>
                <a:gd name="T0" fmla="*/ 218 w 230"/>
                <a:gd name="T1" fmla="*/ 36 h 306"/>
                <a:gd name="T2" fmla="*/ 210 w 230"/>
                <a:gd name="T3" fmla="*/ 32 h 306"/>
                <a:gd name="T4" fmla="*/ 210 w 230"/>
                <a:gd name="T5" fmla="*/ 32 h 306"/>
                <a:gd name="T6" fmla="*/ 186 w 230"/>
                <a:gd name="T7" fmla="*/ 98 h 306"/>
                <a:gd name="T8" fmla="*/ 162 w 230"/>
                <a:gd name="T9" fmla="*/ 162 h 306"/>
                <a:gd name="T10" fmla="*/ 152 w 230"/>
                <a:gd name="T11" fmla="*/ 196 h 306"/>
                <a:gd name="T12" fmla="*/ 142 w 230"/>
                <a:gd name="T13" fmla="*/ 230 h 306"/>
                <a:gd name="T14" fmla="*/ 134 w 230"/>
                <a:gd name="T15" fmla="*/ 262 h 306"/>
                <a:gd name="T16" fmla="*/ 130 w 230"/>
                <a:gd name="T17" fmla="*/ 296 h 306"/>
                <a:gd name="T18" fmla="*/ 138 w 230"/>
                <a:gd name="T19" fmla="*/ 298 h 306"/>
                <a:gd name="T20" fmla="*/ 138 w 230"/>
                <a:gd name="T21" fmla="*/ 290 h 306"/>
                <a:gd name="T22" fmla="*/ 138 w 230"/>
                <a:gd name="T23" fmla="*/ 290 h 306"/>
                <a:gd name="T24" fmla="*/ 10 w 230"/>
                <a:gd name="T25" fmla="*/ 270 h 306"/>
                <a:gd name="T26" fmla="*/ 8 w 230"/>
                <a:gd name="T27" fmla="*/ 278 h 306"/>
                <a:gd name="T28" fmla="*/ 16 w 230"/>
                <a:gd name="T29" fmla="*/ 280 h 306"/>
                <a:gd name="T30" fmla="*/ 16 w 230"/>
                <a:gd name="T31" fmla="*/ 280 h 306"/>
                <a:gd name="T32" fmla="*/ 20 w 230"/>
                <a:gd name="T33" fmla="*/ 212 h 306"/>
                <a:gd name="T34" fmla="*/ 22 w 230"/>
                <a:gd name="T35" fmla="*/ 146 h 306"/>
                <a:gd name="T36" fmla="*/ 22 w 230"/>
                <a:gd name="T37" fmla="*/ 78 h 306"/>
                <a:gd name="T38" fmla="*/ 24 w 230"/>
                <a:gd name="T39" fmla="*/ 8 h 306"/>
                <a:gd name="T40" fmla="*/ 16 w 230"/>
                <a:gd name="T41" fmla="*/ 8 h 306"/>
                <a:gd name="T42" fmla="*/ 16 w 230"/>
                <a:gd name="T43" fmla="*/ 16 h 306"/>
                <a:gd name="T44" fmla="*/ 16 w 230"/>
                <a:gd name="T45" fmla="*/ 16 h 306"/>
                <a:gd name="T46" fmla="*/ 68 w 230"/>
                <a:gd name="T47" fmla="*/ 18 h 306"/>
                <a:gd name="T48" fmla="*/ 118 w 230"/>
                <a:gd name="T49" fmla="*/ 24 h 306"/>
                <a:gd name="T50" fmla="*/ 166 w 230"/>
                <a:gd name="T51" fmla="*/ 32 h 306"/>
                <a:gd name="T52" fmla="*/ 216 w 230"/>
                <a:gd name="T53" fmla="*/ 44 h 306"/>
                <a:gd name="T54" fmla="*/ 218 w 230"/>
                <a:gd name="T55" fmla="*/ 36 h 306"/>
                <a:gd name="T56" fmla="*/ 210 w 230"/>
                <a:gd name="T57" fmla="*/ 32 h 306"/>
                <a:gd name="T58" fmla="*/ 218 w 230"/>
                <a:gd name="T59" fmla="*/ 36 h 306"/>
                <a:gd name="T60" fmla="*/ 220 w 230"/>
                <a:gd name="T61" fmla="*/ 28 h 306"/>
                <a:gd name="T62" fmla="*/ 220 w 230"/>
                <a:gd name="T63" fmla="*/ 28 h 306"/>
                <a:gd name="T64" fmla="*/ 170 w 230"/>
                <a:gd name="T65" fmla="*/ 16 h 306"/>
                <a:gd name="T66" fmla="*/ 120 w 230"/>
                <a:gd name="T67" fmla="*/ 8 h 306"/>
                <a:gd name="T68" fmla="*/ 68 w 230"/>
                <a:gd name="T69" fmla="*/ 2 h 306"/>
                <a:gd name="T70" fmla="*/ 16 w 230"/>
                <a:gd name="T71" fmla="*/ 0 h 306"/>
                <a:gd name="T72" fmla="*/ 8 w 230"/>
                <a:gd name="T73" fmla="*/ 0 h 306"/>
                <a:gd name="T74" fmla="*/ 8 w 230"/>
                <a:gd name="T75" fmla="*/ 8 h 306"/>
                <a:gd name="T76" fmla="*/ 8 w 230"/>
                <a:gd name="T77" fmla="*/ 8 h 306"/>
                <a:gd name="T78" fmla="*/ 6 w 230"/>
                <a:gd name="T79" fmla="*/ 78 h 306"/>
                <a:gd name="T80" fmla="*/ 6 w 230"/>
                <a:gd name="T81" fmla="*/ 146 h 306"/>
                <a:gd name="T82" fmla="*/ 4 w 230"/>
                <a:gd name="T83" fmla="*/ 212 h 306"/>
                <a:gd name="T84" fmla="*/ 0 w 230"/>
                <a:gd name="T85" fmla="*/ 278 h 306"/>
                <a:gd name="T86" fmla="*/ 0 w 230"/>
                <a:gd name="T87" fmla="*/ 286 h 306"/>
                <a:gd name="T88" fmla="*/ 8 w 230"/>
                <a:gd name="T89" fmla="*/ 286 h 306"/>
                <a:gd name="T90" fmla="*/ 8 w 230"/>
                <a:gd name="T91" fmla="*/ 286 h 306"/>
                <a:gd name="T92" fmla="*/ 136 w 230"/>
                <a:gd name="T93" fmla="*/ 306 h 306"/>
                <a:gd name="T94" fmla="*/ 144 w 230"/>
                <a:gd name="T95" fmla="*/ 306 h 306"/>
                <a:gd name="T96" fmla="*/ 146 w 230"/>
                <a:gd name="T97" fmla="*/ 298 h 306"/>
                <a:gd name="T98" fmla="*/ 146 w 230"/>
                <a:gd name="T99" fmla="*/ 298 h 306"/>
                <a:gd name="T100" fmla="*/ 150 w 230"/>
                <a:gd name="T101" fmla="*/ 266 h 306"/>
                <a:gd name="T102" fmla="*/ 158 w 230"/>
                <a:gd name="T103" fmla="*/ 234 h 306"/>
                <a:gd name="T104" fmla="*/ 168 w 230"/>
                <a:gd name="T105" fmla="*/ 200 h 306"/>
                <a:gd name="T106" fmla="*/ 178 w 230"/>
                <a:gd name="T107" fmla="*/ 168 h 306"/>
                <a:gd name="T108" fmla="*/ 200 w 230"/>
                <a:gd name="T109" fmla="*/ 104 h 306"/>
                <a:gd name="T110" fmla="*/ 226 w 230"/>
                <a:gd name="T111" fmla="*/ 38 h 306"/>
                <a:gd name="T112" fmla="*/ 230 w 230"/>
                <a:gd name="T113" fmla="*/ 30 h 306"/>
                <a:gd name="T114" fmla="*/ 220 w 230"/>
                <a:gd name="T115" fmla="*/ 28 h 306"/>
                <a:gd name="T116" fmla="*/ 218 w 230"/>
                <a:gd name="T117" fmla="*/ 36 h 306"/>
                <a:gd name="T118" fmla="*/ 218 w 230"/>
                <a:gd name="T119" fmla="*/ 36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30" h="306">
                  <a:moveTo>
                    <a:pt x="218" y="36"/>
                  </a:moveTo>
                  <a:lnTo>
                    <a:pt x="210" y="32"/>
                  </a:lnTo>
                  <a:lnTo>
                    <a:pt x="210" y="32"/>
                  </a:lnTo>
                  <a:lnTo>
                    <a:pt x="186" y="98"/>
                  </a:lnTo>
                  <a:lnTo>
                    <a:pt x="162" y="162"/>
                  </a:lnTo>
                  <a:lnTo>
                    <a:pt x="152" y="196"/>
                  </a:lnTo>
                  <a:lnTo>
                    <a:pt x="142" y="230"/>
                  </a:lnTo>
                  <a:lnTo>
                    <a:pt x="134" y="262"/>
                  </a:lnTo>
                  <a:lnTo>
                    <a:pt x="130" y="296"/>
                  </a:lnTo>
                  <a:lnTo>
                    <a:pt x="138" y="298"/>
                  </a:lnTo>
                  <a:lnTo>
                    <a:pt x="138" y="290"/>
                  </a:lnTo>
                  <a:lnTo>
                    <a:pt x="138" y="290"/>
                  </a:lnTo>
                  <a:lnTo>
                    <a:pt x="10" y="270"/>
                  </a:lnTo>
                  <a:lnTo>
                    <a:pt x="8" y="278"/>
                  </a:lnTo>
                  <a:lnTo>
                    <a:pt x="16" y="280"/>
                  </a:lnTo>
                  <a:lnTo>
                    <a:pt x="16" y="280"/>
                  </a:lnTo>
                  <a:lnTo>
                    <a:pt x="20" y="212"/>
                  </a:lnTo>
                  <a:lnTo>
                    <a:pt x="22" y="146"/>
                  </a:lnTo>
                  <a:lnTo>
                    <a:pt x="22" y="78"/>
                  </a:lnTo>
                  <a:lnTo>
                    <a:pt x="24" y="8"/>
                  </a:lnTo>
                  <a:lnTo>
                    <a:pt x="16" y="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68" y="18"/>
                  </a:lnTo>
                  <a:lnTo>
                    <a:pt x="118" y="24"/>
                  </a:lnTo>
                  <a:lnTo>
                    <a:pt x="166" y="32"/>
                  </a:lnTo>
                  <a:lnTo>
                    <a:pt x="216" y="44"/>
                  </a:lnTo>
                  <a:lnTo>
                    <a:pt x="218" y="36"/>
                  </a:lnTo>
                  <a:lnTo>
                    <a:pt x="210" y="32"/>
                  </a:lnTo>
                  <a:lnTo>
                    <a:pt x="218" y="36"/>
                  </a:lnTo>
                  <a:lnTo>
                    <a:pt x="220" y="28"/>
                  </a:lnTo>
                  <a:lnTo>
                    <a:pt x="220" y="28"/>
                  </a:lnTo>
                  <a:lnTo>
                    <a:pt x="170" y="16"/>
                  </a:lnTo>
                  <a:lnTo>
                    <a:pt x="120" y="8"/>
                  </a:lnTo>
                  <a:lnTo>
                    <a:pt x="68" y="2"/>
                  </a:lnTo>
                  <a:lnTo>
                    <a:pt x="16" y="0"/>
                  </a:lnTo>
                  <a:lnTo>
                    <a:pt x="8" y="0"/>
                  </a:lnTo>
                  <a:lnTo>
                    <a:pt x="8" y="8"/>
                  </a:lnTo>
                  <a:lnTo>
                    <a:pt x="8" y="8"/>
                  </a:lnTo>
                  <a:lnTo>
                    <a:pt x="6" y="78"/>
                  </a:lnTo>
                  <a:lnTo>
                    <a:pt x="6" y="146"/>
                  </a:lnTo>
                  <a:lnTo>
                    <a:pt x="4" y="212"/>
                  </a:lnTo>
                  <a:lnTo>
                    <a:pt x="0" y="278"/>
                  </a:lnTo>
                  <a:lnTo>
                    <a:pt x="0" y="286"/>
                  </a:lnTo>
                  <a:lnTo>
                    <a:pt x="8" y="286"/>
                  </a:lnTo>
                  <a:lnTo>
                    <a:pt x="8" y="286"/>
                  </a:lnTo>
                  <a:lnTo>
                    <a:pt x="136" y="306"/>
                  </a:lnTo>
                  <a:lnTo>
                    <a:pt x="144" y="306"/>
                  </a:lnTo>
                  <a:lnTo>
                    <a:pt x="146" y="298"/>
                  </a:lnTo>
                  <a:lnTo>
                    <a:pt x="146" y="298"/>
                  </a:lnTo>
                  <a:lnTo>
                    <a:pt x="150" y="266"/>
                  </a:lnTo>
                  <a:lnTo>
                    <a:pt x="158" y="234"/>
                  </a:lnTo>
                  <a:lnTo>
                    <a:pt x="168" y="200"/>
                  </a:lnTo>
                  <a:lnTo>
                    <a:pt x="178" y="168"/>
                  </a:lnTo>
                  <a:lnTo>
                    <a:pt x="200" y="104"/>
                  </a:lnTo>
                  <a:lnTo>
                    <a:pt x="226" y="38"/>
                  </a:lnTo>
                  <a:lnTo>
                    <a:pt x="230" y="30"/>
                  </a:lnTo>
                  <a:lnTo>
                    <a:pt x="220" y="28"/>
                  </a:lnTo>
                  <a:lnTo>
                    <a:pt x="218" y="36"/>
                  </a:lnTo>
                  <a:lnTo>
                    <a:pt x="218" y="3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7" name="Freeform 63"/>
            <p:cNvSpPr>
              <a:spLocks/>
            </p:cNvSpPr>
            <p:nvPr/>
          </p:nvSpPr>
          <p:spPr bwMode="auto">
            <a:xfrm>
              <a:off x="-5702300" y="5157788"/>
              <a:ext cx="200025" cy="168275"/>
            </a:xfrm>
            <a:custGeom>
              <a:avLst/>
              <a:gdLst>
                <a:gd name="T0" fmla="*/ 72 w 126"/>
                <a:gd name="T1" fmla="*/ 2 h 106"/>
                <a:gd name="T2" fmla="*/ 72 w 126"/>
                <a:gd name="T3" fmla="*/ 2 h 106"/>
                <a:gd name="T4" fmla="*/ 86 w 126"/>
                <a:gd name="T5" fmla="*/ 4 h 106"/>
                <a:gd name="T6" fmla="*/ 98 w 126"/>
                <a:gd name="T7" fmla="*/ 10 h 106"/>
                <a:gd name="T8" fmla="*/ 108 w 126"/>
                <a:gd name="T9" fmla="*/ 16 h 106"/>
                <a:gd name="T10" fmla="*/ 116 w 126"/>
                <a:gd name="T11" fmla="*/ 24 h 106"/>
                <a:gd name="T12" fmla="*/ 122 w 126"/>
                <a:gd name="T13" fmla="*/ 32 h 106"/>
                <a:gd name="T14" fmla="*/ 124 w 126"/>
                <a:gd name="T15" fmla="*/ 42 h 106"/>
                <a:gd name="T16" fmla="*/ 126 w 126"/>
                <a:gd name="T17" fmla="*/ 52 h 106"/>
                <a:gd name="T18" fmla="*/ 124 w 126"/>
                <a:gd name="T19" fmla="*/ 64 h 106"/>
                <a:gd name="T20" fmla="*/ 124 w 126"/>
                <a:gd name="T21" fmla="*/ 64 h 106"/>
                <a:gd name="T22" fmla="*/ 120 w 126"/>
                <a:gd name="T23" fmla="*/ 74 h 106"/>
                <a:gd name="T24" fmla="*/ 114 w 126"/>
                <a:gd name="T25" fmla="*/ 82 h 106"/>
                <a:gd name="T26" fmla="*/ 106 w 126"/>
                <a:gd name="T27" fmla="*/ 90 h 106"/>
                <a:gd name="T28" fmla="*/ 98 w 126"/>
                <a:gd name="T29" fmla="*/ 96 h 106"/>
                <a:gd name="T30" fmla="*/ 88 w 126"/>
                <a:gd name="T31" fmla="*/ 102 h 106"/>
                <a:gd name="T32" fmla="*/ 78 w 126"/>
                <a:gd name="T33" fmla="*/ 106 h 106"/>
                <a:gd name="T34" fmla="*/ 66 w 126"/>
                <a:gd name="T35" fmla="*/ 106 h 106"/>
                <a:gd name="T36" fmla="*/ 54 w 126"/>
                <a:gd name="T37" fmla="*/ 106 h 106"/>
                <a:gd name="T38" fmla="*/ 54 w 126"/>
                <a:gd name="T39" fmla="*/ 106 h 106"/>
                <a:gd name="T40" fmla="*/ 44 w 126"/>
                <a:gd name="T41" fmla="*/ 104 h 106"/>
                <a:gd name="T42" fmla="*/ 34 w 126"/>
                <a:gd name="T43" fmla="*/ 100 h 106"/>
                <a:gd name="T44" fmla="*/ 24 w 126"/>
                <a:gd name="T45" fmla="*/ 92 h 106"/>
                <a:gd name="T46" fmla="*/ 16 w 126"/>
                <a:gd name="T47" fmla="*/ 86 h 106"/>
                <a:gd name="T48" fmla="*/ 10 w 126"/>
                <a:gd name="T49" fmla="*/ 76 h 106"/>
                <a:gd name="T50" fmla="*/ 4 w 126"/>
                <a:gd name="T51" fmla="*/ 68 h 106"/>
                <a:gd name="T52" fmla="*/ 0 w 126"/>
                <a:gd name="T53" fmla="*/ 58 h 106"/>
                <a:gd name="T54" fmla="*/ 0 w 126"/>
                <a:gd name="T55" fmla="*/ 46 h 106"/>
                <a:gd name="T56" fmla="*/ 0 w 126"/>
                <a:gd name="T57" fmla="*/ 46 h 106"/>
                <a:gd name="T58" fmla="*/ 2 w 126"/>
                <a:gd name="T59" fmla="*/ 36 h 106"/>
                <a:gd name="T60" fmla="*/ 6 w 126"/>
                <a:gd name="T61" fmla="*/ 26 h 106"/>
                <a:gd name="T62" fmla="*/ 12 w 126"/>
                <a:gd name="T63" fmla="*/ 18 h 106"/>
                <a:gd name="T64" fmla="*/ 22 w 126"/>
                <a:gd name="T65" fmla="*/ 12 h 106"/>
                <a:gd name="T66" fmla="*/ 32 w 126"/>
                <a:gd name="T67" fmla="*/ 6 h 106"/>
                <a:gd name="T68" fmla="*/ 44 w 126"/>
                <a:gd name="T69" fmla="*/ 2 h 106"/>
                <a:gd name="T70" fmla="*/ 58 w 126"/>
                <a:gd name="T71" fmla="*/ 0 h 106"/>
                <a:gd name="T72" fmla="*/ 72 w 126"/>
                <a:gd name="T73" fmla="*/ 2 h 106"/>
                <a:gd name="T74" fmla="*/ 72 w 126"/>
                <a:gd name="T75" fmla="*/ 2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6" h="106">
                  <a:moveTo>
                    <a:pt x="72" y="2"/>
                  </a:moveTo>
                  <a:lnTo>
                    <a:pt x="72" y="2"/>
                  </a:lnTo>
                  <a:lnTo>
                    <a:pt x="86" y="4"/>
                  </a:lnTo>
                  <a:lnTo>
                    <a:pt x="98" y="10"/>
                  </a:lnTo>
                  <a:lnTo>
                    <a:pt x="108" y="16"/>
                  </a:lnTo>
                  <a:lnTo>
                    <a:pt x="116" y="24"/>
                  </a:lnTo>
                  <a:lnTo>
                    <a:pt x="122" y="32"/>
                  </a:lnTo>
                  <a:lnTo>
                    <a:pt x="124" y="42"/>
                  </a:lnTo>
                  <a:lnTo>
                    <a:pt x="126" y="52"/>
                  </a:lnTo>
                  <a:lnTo>
                    <a:pt x="124" y="64"/>
                  </a:lnTo>
                  <a:lnTo>
                    <a:pt x="124" y="64"/>
                  </a:lnTo>
                  <a:lnTo>
                    <a:pt x="120" y="74"/>
                  </a:lnTo>
                  <a:lnTo>
                    <a:pt x="114" y="82"/>
                  </a:lnTo>
                  <a:lnTo>
                    <a:pt x="106" y="90"/>
                  </a:lnTo>
                  <a:lnTo>
                    <a:pt x="98" y="96"/>
                  </a:lnTo>
                  <a:lnTo>
                    <a:pt x="88" y="102"/>
                  </a:lnTo>
                  <a:lnTo>
                    <a:pt x="78" y="106"/>
                  </a:lnTo>
                  <a:lnTo>
                    <a:pt x="66" y="106"/>
                  </a:lnTo>
                  <a:lnTo>
                    <a:pt x="54" y="106"/>
                  </a:lnTo>
                  <a:lnTo>
                    <a:pt x="54" y="106"/>
                  </a:lnTo>
                  <a:lnTo>
                    <a:pt x="44" y="104"/>
                  </a:lnTo>
                  <a:lnTo>
                    <a:pt x="34" y="100"/>
                  </a:lnTo>
                  <a:lnTo>
                    <a:pt x="24" y="92"/>
                  </a:lnTo>
                  <a:lnTo>
                    <a:pt x="16" y="86"/>
                  </a:lnTo>
                  <a:lnTo>
                    <a:pt x="10" y="76"/>
                  </a:lnTo>
                  <a:lnTo>
                    <a:pt x="4" y="68"/>
                  </a:lnTo>
                  <a:lnTo>
                    <a:pt x="0" y="58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2" y="36"/>
                  </a:lnTo>
                  <a:lnTo>
                    <a:pt x="6" y="26"/>
                  </a:lnTo>
                  <a:lnTo>
                    <a:pt x="12" y="18"/>
                  </a:lnTo>
                  <a:lnTo>
                    <a:pt x="22" y="12"/>
                  </a:lnTo>
                  <a:lnTo>
                    <a:pt x="32" y="6"/>
                  </a:lnTo>
                  <a:lnTo>
                    <a:pt x="44" y="2"/>
                  </a:lnTo>
                  <a:lnTo>
                    <a:pt x="58" y="0"/>
                  </a:lnTo>
                  <a:lnTo>
                    <a:pt x="72" y="2"/>
                  </a:lnTo>
                  <a:lnTo>
                    <a:pt x="72" y="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8" name="Freeform 64"/>
            <p:cNvSpPr>
              <a:spLocks/>
            </p:cNvSpPr>
            <p:nvPr/>
          </p:nvSpPr>
          <p:spPr bwMode="auto">
            <a:xfrm>
              <a:off x="-5737225" y="5386388"/>
              <a:ext cx="57150" cy="63500"/>
            </a:xfrm>
            <a:custGeom>
              <a:avLst/>
              <a:gdLst>
                <a:gd name="T0" fmla="*/ 0 w 36"/>
                <a:gd name="T1" fmla="*/ 34 h 40"/>
                <a:gd name="T2" fmla="*/ 0 w 36"/>
                <a:gd name="T3" fmla="*/ 34 h 40"/>
                <a:gd name="T4" fmla="*/ 34 w 36"/>
                <a:gd name="T5" fmla="*/ 40 h 40"/>
                <a:gd name="T6" fmla="*/ 34 w 36"/>
                <a:gd name="T7" fmla="*/ 40 h 40"/>
                <a:gd name="T8" fmla="*/ 36 w 36"/>
                <a:gd name="T9" fmla="*/ 32 h 40"/>
                <a:gd name="T10" fmla="*/ 34 w 36"/>
                <a:gd name="T11" fmla="*/ 26 h 40"/>
                <a:gd name="T12" fmla="*/ 32 w 36"/>
                <a:gd name="T13" fmla="*/ 20 h 40"/>
                <a:gd name="T14" fmla="*/ 28 w 36"/>
                <a:gd name="T15" fmla="*/ 14 h 40"/>
                <a:gd name="T16" fmla="*/ 22 w 36"/>
                <a:gd name="T17" fmla="*/ 10 h 40"/>
                <a:gd name="T18" fmla="*/ 18 w 36"/>
                <a:gd name="T19" fmla="*/ 6 h 40"/>
                <a:gd name="T20" fmla="*/ 10 w 36"/>
                <a:gd name="T21" fmla="*/ 2 h 40"/>
                <a:gd name="T22" fmla="*/ 4 w 36"/>
                <a:gd name="T23" fmla="*/ 0 h 40"/>
                <a:gd name="T24" fmla="*/ 4 w 36"/>
                <a:gd name="T25" fmla="*/ 0 h 40"/>
                <a:gd name="T26" fmla="*/ 0 w 36"/>
                <a:gd name="T27" fmla="*/ 34 h 40"/>
                <a:gd name="T28" fmla="*/ 0 w 36"/>
                <a:gd name="T29" fmla="*/ 3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40">
                  <a:moveTo>
                    <a:pt x="0" y="34"/>
                  </a:moveTo>
                  <a:lnTo>
                    <a:pt x="0" y="34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6" y="32"/>
                  </a:lnTo>
                  <a:lnTo>
                    <a:pt x="34" y="26"/>
                  </a:lnTo>
                  <a:lnTo>
                    <a:pt x="32" y="20"/>
                  </a:lnTo>
                  <a:lnTo>
                    <a:pt x="28" y="14"/>
                  </a:lnTo>
                  <a:lnTo>
                    <a:pt x="22" y="10"/>
                  </a:lnTo>
                  <a:lnTo>
                    <a:pt x="18" y="6"/>
                  </a:lnTo>
                  <a:lnTo>
                    <a:pt x="10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solidFill>
              <a:srgbClr val="046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9" name="Freeform 65"/>
            <p:cNvSpPr>
              <a:spLocks/>
            </p:cNvSpPr>
            <p:nvPr/>
          </p:nvSpPr>
          <p:spPr bwMode="auto">
            <a:xfrm>
              <a:off x="-5657850" y="5202238"/>
              <a:ext cx="114300" cy="85725"/>
            </a:xfrm>
            <a:custGeom>
              <a:avLst/>
              <a:gdLst>
                <a:gd name="T0" fmla="*/ 20 w 72"/>
                <a:gd name="T1" fmla="*/ 12 h 54"/>
                <a:gd name="T2" fmla="*/ 14 w 72"/>
                <a:gd name="T3" fmla="*/ 16 h 54"/>
                <a:gd name="T4" fmla="*/ 10 w 72"/>
                <a:gd name="T5" fmla="*/ 24 h 54"/>
                <a:gd name="T6" fmla="*/ 14 w 72"/>
                <a:gd name="T7" fmla="*/ 34 h 54"/>
                <a:gd name="T8" fmla="*/ 16 w 72"/>
                <a:gd name="T9" fmla="*/ 34 h 54"/>
                <a:gd name="T10" fmla="*/ 22 w 72"/>
                <a:gd name="T11" fmla="*/ 32 h 54"/>
                <a:gd name="T12" fmla="*/ 28 w 72"/>
                <a:gd name="T13" fmla="*/ 18 h 54"/>
                <a:gd name="T14" fmla="*/ 34 w 72"/>
                <a:gd name="T15" fmla="*/ 10 h 54"/>
                <a:gd name="T16" fmla="*/ 38 w 72"/>
                <a:gd name="T17" fmla="*/ 4 h 54"/>
                <a:gd name="T18" fmla="*/ 54 w 72"/>
                <a:gd name="T19" fmla="*/ 2 h 54"/>
                <a:gd name="T20" fmla="*/ 64 w 72"/>
                <a:gd name="T21" fmla="*/ 6 h 54"/>
                <a:gd name="T22" fmla="*/ 70 w 72"/>
                <a:gd name="T23" fmla="*/ 12 h 54"/>
                <a:gd name="T24" fmla="*/ 72 w 72"/>
                <a:gd name="T25" fmla="*/ 20 h 54"/>
                <a:gd name="T26" fmla="*/ 70 w 72"/>
                <a:gd name="T27" fmla="*/ 30 h 54"/>
                <a:gd name="T28" fmla="*/ 62 w 72"/>
                <a:gd name="T29" fmla="*/ 48 h 54"/>
                <a:gd name="T30" fmla="*/ 44 w 72"/>
                <a:gd name="T31" fmla="*/ 54 h 54"/>
                <a:gd name="T32" fmla="*/ 46 w 72"/>
                <a:gd name="T33" fmla="*/ 40 h 54"/>
                <a:gd name="T34" fmla="*/ 50 w 72"/>
                <a:gd name="T35" fmla="*/ 40 h 54"/>
                <a:gd name="T36" fmla="*/ 58 w 72"/>
                <a:gd name="T37" fmla="*/ 34 h 54"/>
                <a:gd name="T38" fmla="*/ 60 w 72"/>
                <a:gd name="T39" fmla="*/ 28 h 54"/>
                <a:gd name="T40" fmla="*/ 58 w 72"/>
                <a:gd name="T41" fmla="*/ 20 h 54"/>
                <a:gd name="T42" fmla="*/ 52 w 72"/>
                <a:gd name="T43" fmla="*/ 16 h 54"/>
                <a:gd name="T44" fmla="*/ 48 w 72"/>
                <a:gd name="T45" fmla="*/ 16 h 54"/>
                <a:gd name="T46" fmla="*/ 46 w 72"/>
                <a:gd name="T47" fmla="*/ 18 h 54"/>
                <a:gd name="T48" fmla="*/ 38 w 72"/>
                <a:gd name="T49" fmla="*/ 30 h 54"/>
                <a:gd name="T50" fmla="*/ 28 w 72"/>
                <a:gd name="T51" fmla="*/ 44 h 54"/>
                <a:gd name="T52" fmla="*/ 22 w 72"/>
                <a:gd name="T53" fmla="*/ 48 h 54"/>
                <a:gd name="T54" fmla="*/ 16 w 72"/>
                <a:gd name="T55" fmla="*/ 48 h 54"/>
                <a:gd name="T56" fmla="*/ 4 w 72"/>
                <a:gd name="T57" fmla="*/ 40 h 54"/>
                <a:gd name="T58" fmla="*/ 0 w 72"/>
                <a:gd name="T59" fmla="*/ 32 h 54"/>
                <a:gd name="T60" fmla="*/ 0 w 72"/>
                <a:gd name="T61" fmla="*/ 22 h 54"/>
                <a:gd name="T62" fmla="*/ 6 w 72"/>
                <a:gd name="T63" fmla="*/ 4 h 54"/>
                <a:gd name="T64" fmla="*/ 20 w 72"/>
                <a:gd name="T65" fmla="*/ 0 h 54"/>
                <a:gd name="T66" fmla="*/ 20 w 72"/>
                <a:gd name="T67" fmla="*/ 1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2" h="54">
                  <a:moveTo>
                    <a:pt x="20" y="12"/>
                  </a:moveTo>
                  <a:lnTo>
                    <a:pt x="20" y="12"/>
                  </a:lnTo>
                  <a:lnTo>
                    <a:pt x="16" y="14"/>
                  </a:lnTo>
                  <a:lnTo>
                    <a:pt x="14" y="16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2" y="32"/>
                  </a:lnTo>
                  <a:lnTo>
                    <a:pt x="14" y="34"/>
                  </a:lnTo>
                  <a:lnTo>
                    <a:pt x="16" y="34"/>
                  </a:lnTo>
                  <a:lnTo>
                    <a:pt x="16" y="34"/>
                  </a:lnTo>
                  <a:lnTo>
                    <a:pt x="20" y="34"/>
                  </a:lnTo>
                  <a:lnTo>
                    <a:pt x="22" y="32"/>
                  </a:lnTo>
                  <a:lnTo>
                    <a:pt x="22" y="32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34" y="10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46" y="2"/>
                  </a:lnTo>
                  <a:lnTo>
                    <a:pt x="54" y="2"/>
                  </a:lnTo>
                  <a:lnTo>
                    <a:pt x="54" y="2"/>
                  </a:lnTo>
                  <a:lnTo>
                    <a:pt x="64" y="6"/>
                  </a:lnTo>
                  <a:lnTo>
                    <a:pt x="66" y="8"/>
                  </a:lnTo>
                  <a:lnTo>
                    <a:pt x="70" y="12"/>
                  </a:lnTo>
                  <a:lnTo>
                    <a:pt x="70" y="12"/>
                  </a:lnTo>
                  <a:lnTo>
                    <a:pt x="72" y="20"/>
                  </a:lnTo>
                  <a:lnTo>
                    <a:pt x="70" y="30"/>
                  </a:lnTo>
                  <a:lnTo>
                    <a:pt x="70" y="30"/>
                  </a:lnTo>
                  <a:lnTo>
                    <a:pt x="66" y="40"/>
                  </a:lnTo>
                  <a:lnTo>
                    <a:pt x="62" y="48"/>
                  </a:lnTo>
                  <a:lnTo>
                    <a:pt x="54" y="52"/>
                  </a:lnTo>
                  <a:lnTo>
                    <a:pt x="44" y="54"/>
                  </a:lnTo>
                  <a:lnTo>
                    <a:pt x="44" y="54"/>
                  </a:lnTo>
                  <a:lnTo>
                    <a:pt x="46" y="40"/>
                  </a:lnTo>
                  <a:lnTo>
                    <a:pt x="46" y="40"/>
                  </a:lnTo>
                  <a:lnTo>
                    <a:pt x="50" y="40"/>
                  </a:lnTo>
                  <a:lnTo>
                    <a:pt x="54" y="38"/>
                  </a:lnTo>
                  <a:lnTo>
                    <a:pt x="58" y="34"/>
                  </a:lnTo>
                  <a:lnTo>
                    <a:pt x="60" y="28"/>
                  </a:lnTo>
                  <a:lnTo>
                    <a:pt x="60" y="28"/>
                  </a:lnTo>
                  <a:lnTo>
                    <a:pt x="60" y="24"/>
                  </a:lnTo>
                  <a:lnTo>
                    <a:pt x="58" y="20"/>
                  </a:lnTo>
                  <a:lnTo>
                    <a:pt x="56" y="16"/>
                  </a:lnTo>
                  <a:lnTo>
                    <a:pt x="52" y="16"/>
                  </a:lnTo>
                  <a:lnTo>
                    <a:pt x="52" y="16"/>
                  </a:lnTo>
                  <a:lnTo>
                    <a:pt x="48" y="16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38" y="30"/>
                  </a:lnTo>
                  <a:lnTo>
                    <a:pt x="38" y="30"/>
                  </a:lnTo>
                  <a:lnTo>
                    <a:pt x="34" y="38"/>
                  </a:lnTo>
                  <a:lnTo>
                    <a:pt x="28" y="44"/>
                  </a:lnTo>
                  <a:lnTo>
                    <a:pt x="28" y="44"/>
                  </a:lnTo>
                  <a:lnTo>
                    <a:pt x="22" y="48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8" y="46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0" y="3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12"/>
                  </a:lnTo>
                  <a:lnTo>
                    <a:pt x="6" y="4"/>
                  </a:lnTo>
                  <a:lnTo>
                    <a:pt x="12" y="0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0" name="Freeform 66"/>
            <p:cNvSpPr>
              <a:spLocks/>
            </p:cNvSpPr>
            <p:nvPr/>
          </p:nvSpPr>
          <p:spPr bwMode="auto">
            <a:xfrm>
              <a:off x="-5680075" y="5224463"/>
              <a:ext cx="25400" cy="22225"/>
            </a:xfrm>
            <a:custGeom>
              <a:avLst/>
              <a:gdLst>
                <a:gd name="T0" fmla="*/ 16 w 16"/>
                <a:gd name="T1" fmla="*/ 0 h 14"/>
                <a:gd name="T2" fmla="*/ 16 w 16"/>
                <a:gd name="T3" fmla="*/ 0 h 14"/>
                <a:gd name="T4" fmla="*/ 14 w 16"/>
                <a:gd name="T5" fmla="*/ 14 h 14"/>
                <a:gd name="T6" fmla="*/ 14 w 16"/>
                <a:gd name="T7" fmla="*/ 14 h 14"/>
                <a:gd name="T8" fmla="*/ 0 w 16"/>
                <a:gd name="T9" fmla="*/ 12 h 14"/>
                <a:gd name="T10" fmla="*/ 0 w 16"/>
                <a:gd name="T11" fmla="*/ 12 h 14"/>
                <a:gd name="T12" fmla="*/ 2 w 16"/>
                <a:gd name="T13" fmla="*/ 0 h 14"/>
                <a:gd name="T14" fmla="*/ 2 w 16"/>
                <a:gd name="T15" fmla="*/ 0 h 14"/>
                <a:gd name="T16" fmla="*/ 16 w 16"/>
                <a:gd name="T17" fmla="*/ 0 h 14"/>
                <a:gd name="T18" fmla="*/ 16 w 16"/>
                <a:gd name="T1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4">
                  <a:moveTo>
                    <a:pt x="16" y="0"/>
                  </a:moveTo>
                  <a:lnTo>
                    <a:pt x="16" y="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0"/>
                  </a:lnTo>
                  <a:lnTo>
                    <a:pt x="2" y="0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1" name="Freeform 67"/>
            <p:cNvSpPr>
              <a:spLocks/>
            </p:cNvSpPr>
            <p:nvPr/>
          </p:nvSpPr>
          <p:spPr bwMode="auto">
            <a:xfrm>
              <a:off x="-5553075" y="5240338"/>
              <a:ext cx="28575" cy="22225"/>
            </a:xfrm>
            <a:custGeom>
              <a:avLst/>
              <a:gdLst>
                <a:gd name="T0" fmla="*/ 18 w 18"/>
                <a:gd name="T1" fmla="*/ 2 h 14"/>
                <a:gd name="T2" fmla="*/ 18 w 18"/>
                <a:gd name="T3" fmla="*/ 2 h 14"/>
                <a:gd name="T4" fmla="*/ 14 w 18"/>
                <a:gd name="T5" fmla="*/ 14 h 14"/>
                <a:gd name="T6" fmla="*/ 14 w 18"/>
                <a:gd name="T7" fmla="*/ 14 h 14"/>
                <a:gd name="T8" fmla="*/ 0 w 18"/>
                <a:gd name="T9" fmla="*/ 12 h 14"/>
                <a:gd name="T10" fmla="*/ 0 w 18"/>
                <a:gd name="T11" fmla="*/ 12 h 14"/>
                <a:gd name="T12" fmla="*/ 4 w 18"/>
                <a:gd name="T13" fmla="*/ 0 h 14"/>
                <a:gd name="T14" fmla="*/ 4 w 18"/>
                <a:gd name="T15" fmla="*/ 0 h 14"/>
                <a:gd name="T16" fmla="*/ 18 w 18"/>
                <a:gd name="T17" fmla="*/ 2 h 14"/>
                <a:gd name="T18" fmla="*/ 18 w 18"/>
                <a:gd name="T1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4">
                  <a:moveTo>
                    <a:pt x="18" y="2"/>
                  </a:moveTo>
                  <a:lnTo>
                    <a:pt x="18" y="2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0"/>
                  </a:lnTo>
                  <a:lnTo>
                    <a:pt x="4" y="0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2" name="Freeform 68"/>
            <p:cNvSpPr>
              <a:spLocks/>
            </p:cNvSpPr>
            <p:nvPr/>
          </p:nvSpPr>
          <p:spPr bwMode="auto">
            <a:xfrm>
              <a:off x="-5588000" y="5414963"/>
              <a:ext cx="63500" cy="57150"/>
            </a:xfrm>
            <a:custGeom>
              <a:avLst/>
              <a:gdLst>
                <a:gd name="T0" fmla="*/ 34 w 40"/>
                <a:gd name="T1" fmla="*/ 36 h 36"/>
                <a:gd name="T2" fmla="*/ 34 w 40"/>
                <a:gd name="T3" fmla="*/ 36 h 36"/>
                <a:gd name="T4" fmla="*/ 40 w 40"/>
                <a:gd name="T5" fmla="*/ 2 h 36"/>
                <a:gd name="T6" fmla="*/ 40 w 40"/>
                <a:gd name="T7" fmla="*/ 2 h 36"/>
                <a:gd name="T8" fmla="*/ 32 w 40"/>
                <a:gd name="T9" fmla="*/ 0 h 36"/>
                <a:gd name="T10" fmla="*/ 26 w 40"/>
                <a:gd name="T11" fmla="*/ 2 h 36"/>
                <a:gd name="T12" fmla="*/ 18 w 40"/>
                <a:gd name="T13" fmla="*/ 4 h 36"/>
                <a:gd name="T14" fmla="*/ 12 w 40"/>
                <a:gd name="T15" fmla="*/ 8 h 36"/>
                <a:gd name="T16" fmla="*/ 8 w 40"/>
                <a:gd name="T17" fmla="*/ 12 h 36"/>
                <a:gd name="T18" fmla="*/ 4 w 40"/>
                <a:gd name="T19" fmla="*/ 18 h 36"/>
                <a:gd name="T20" fmla="*/ 0 w 40"/>
                <a:gd name="T21" fmla="*/ 24 h 36"/>
                <a:gd name="T22" fmla="*/ 0 w 40"/>
                <a:gd name="T23" fmla="*/ 30 h 36"/>
                <a:gd name="T24" fmla="*/ 0 w 40"/>
                <a:gd name="T25" fmla="*/ 30 h 36"/>
                <a:gd name="T26" fmla="*/ 34 w 40"/>
                <a:gd name="T27" fmla="*/ 36 h 36"/>
                <a:gd name="T28" fmla="*/ 34 w 40"/>
                <a:gd name="T2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0" h="36">
                  <a:moveTo>
                    <a:pt x="34" y="36"/>
                  </a:moveTo>
                  <a:lnTo>
                    <a:pt x="34" y="36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2" y="0"/>
                  </a:lnTo>
                  <a:lnTo>
                    <a:pt x="26" y="2"/>
                  </a:lnTo>
                  <a:lnTo>
                    <a:pt x="18" y="4"/>
                  </a:lnTo>
                  <a:lnTo>
                    <a:pt x="12" y="8"/>
                  </a:lnTo>
                  <a:lnTo>
                    <a:pt x="8" y="12"/>
                  </a:lnTo>
                  <a:lnTo>
                    <a:pt x="4" y="18"/>
                  </a:lnTo>
                  <a:lnTo>
                    <a:pt x="0" y="2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34" y="36"/>
                  </a:lnTo>
                  <a:lnTo>
                    <a:pt x="34" y="36"/>
                  </a:lnTo>
                  <a:close/>
                </a:path>
              </a:pathLst>
            </a:custGeom>
            <a:solidFill>
              <a:srgbClr val="046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3" name="Freeform 69"/>
            <p:cNvSpPr>
              <a:spLocks/>
            </p:cNvSpPr>
            <p:nvPr/>
          </p:nvSpPr>
          <p:spPr bwMode="auto">
            <a:xfrm>
              <a:off x="-5492750" y="5033963"/>
              <a:ext cx="85725" cy="73025"/>
            </a:xfrm>
            <a:custGeom>
              <a:avLst/>
              <a:gdLst>
                <a:gd name="T0" fmla="*/ 54 w 54"/>
                <a:gd name="T1" fmla="*/ 12 h 46"/>
                <a:gd name="T2" fmla="*/ 54 w 54"/>
                <a:gd name="T3" fmla="*/ 12 h 46"/>
                <a:gd name="T4" fmla="*/ 0 w 54"/>
                <a:gd name="T5" fmla="*/ 0 h 46"/>
                <a:gd name="T6" fmla="*/ 0 w 54"/>
                <a:gd name="T7" fmla="*/ 0 h 46"/>
                <a:gd name="T8" fmla="*/ 0 w 54"/>
                <a:gd name="T9" fmla="*/ 8 h 46"/>
                <a:gd name="T10" fmla="*/ 0 w 54"/>
                <a:gd name="T11" fmla="*/ 16 h 46"/>
                <a:gd name="T12" fmla="*/ 4 w 54"/>
                <a:gd name="T13" fmla="*/ 22 h 46"/>
                <a:gd name="T14" fmla="*/ 8 w 54"/>
                <a:gd name="T15" fmla="*/ 28 h 46"/>
                <a:gd name="T16" fmla="*/ 14 w 54"/>
                <a:gd name="T17" fmla="*/ 34 h 46"/>
                <a:gd name="T18" fmla="*/ 22 w 54"/>
                <a:gd name="T19" fmla="*/ 40 h 46"/>
                <a:gd name="T20" fmla="*/ 30 w 54"/>
                <a:gd name="T21" fmla="*/ 42 h 46"/>
                <a:gd name="T22" fmla="*/ 40 w 54"/>
                <a:gd name="T23" fmla="*/ 46 h 46"/>
                <a:gd name="T24" fmla="*/ 40 w 54"/>
                <a:gd name="T25" fmla="*/ 46 h 46"/>
                <a:gd name="T26" fmla="*/ 54 w 54"/>
                <a:gd name="T27" fmla="*/ 12 h 46"/>
                <a:gd name="T28" fmla="*/ 54 w 54"/>
                <a:gd name="T29" fmla="*/ 1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46">
                  <a:moveTo>
                    <a:pt x="54" y="12"/>
                  </a:moveTo>
                  <a:lnTo>
                    <a:pt x="54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6"/>
                  </a:lnTo>
                  <a:lnTo>
                    <a:pt x="4" y="22"/>
                  </a:lnTo>
                  <a:lnTo>
                    <a:pt x="8" y="28"/>
                  </a:lnTo>
                  <a:lnTo>
                    <a:pt x="14" y="34"/>
                  </a:lnTo>
                  <a:lnTo>
                    <a:pt x="22" y="40"/>
                  </a:lnTo>
                  <a:lnTo>
                    <a:pt x="30" y="42"/>
                  </a:lnTo>
                  <a:lnTo>
                    <a:pt x="40" y="46"/>
                  </a:lnTo>
                  <a:lnTo>
                    <a:pt x="40" y="46"/>
                  </a:lnTo>
                  <a:lnTo>
                    <a:pt x="54" y="12"/>
                  </a:lnTo>
                  <a:lnTo>
                    <a:pt x="54" y="1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4" name="Freeform 70"/>
            <p:cNvSpPr>
              <a:spLocks/>
            </p:cNvSpPr>
            <p:nvPr/>
          </p:nvSpPr>
          <p:spPr bwMode="auto">
            <a:xfrm>
              <a:off x="-5724525" y="5011738"/>
              <a:ext cx="85725" cy="57150"/>
            </a:xfrm>
            <a:custGeom>
              <a:avLst/>
              <a:gdLst>
                <a:gd name="T0" fmla="*/ 0 w 54"/>
                <a:gd name="T1" fmla="*/ 0 h 36"/>
                <a:gd name="T2" fmla="*/ 0 w 54"/>
                <a:gd name="T3" fmla="*/ 0 h 36"/>
                <a:gd name="T4" fmla="*/ 0 w 54"/>
                <a:gd name="T5" fmla="*/ 36 h 36"/>
                <a:gd name="T6" fmla="*/ 0 w 54"/>
                <a:gd name="T7" fmla="*/ 36 h 36"/>
                <a:gd name="T8" fmla="*/ 10 w 54"/>
                <a:gd name="T9" fmla="*/ 36 h 36"/>
                <a:gd name="T10" fmla="*/ 20 w 54"/>
                <a:gd name="T11" fmla="*/ 34 h 36"/>
                <a:gd name="T12" fmla="*/ 28 w 54"/>
                <a:gd name="T13" fmla="*/ 30 h 36"/>
                <a:gd name="T14" fmla="*/ 36 w 54"/>
                <a:gd name="T15" fmla="*/ 26 h 36"/>
                <a:gd name="T16" fmla="*/ 44 w 54"/>
                <a:gd name="T17" fmla="*/ 22 h 36"/>
                <a:gd name="T18" fmla="*/ 48 w 54"/>
                <a:gd name="T19" fmla="*/ 16 h 36"/>
                <a:gd name="T20" fmla="*/ 52 w 54"/>
                <a:gd name="T21" fmla="*/ 10 h 36"/>
                <a:gd name="T22" fmla="*/ 54 w 54"/>
                <a:gd name="T23" fmla="*/ 2 h 36"/>
                <a:gd name="T24" fmla="*/ 54 w 54"/>
                <a:gd name="T25" fmla="*/ 2 h 36"/>
                <a:gd name="T26" fmla="*/ 0 w 54"/>
                <a:gd name="T27" fmla="*/ 0 h 36"/>
                <a:gd name="T28" fmla="*/ 0 w 54"/>
                <a:gd name="T2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36">
                  <a:moveTo>
                    <a:pt x="0" y="0"/>
                  </a:moveTo>
                  <a:lnTo>
                    <a:pt x="0" y="0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10" y="36"/>
                  </a:lnTo>
                  <a:lnTo>
                    <a:pt x="20" y="34"/>
                  </a:lnTo>
                  <a:lnTo>
                    <a:pt x="28" y="30"/>
                  </a:lnTo>
                  <a:lnTo>
                    <a:pt x="36" y="26"/>
                  </a:lnTo>
                  <a:lnTo>
                    <a:pt x="44" y="22"/>
                  </a:lnTo>
                  <a:lnTo>
                    <a:pt x="48" y="16"/>
                  </a:lnTo>
                  <a:lnTo>
                    <a:pt x="52" y="10"/>
                  </a:lnTo>
                  <a:lnTo>
                    <a:pt x="54" y="2"/>
                  </a:lnTo>
                  <a:lnTo>
                    <a:pt x="54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5" name="Freeform 71"/>
            <p:cNvSpPr>
              <a:spLocks/>
            </p:cNvSpPr>
            <p:nvPr/>
          </p:nvSpPr>
          <p:spPr bwMode="auto">
            <a:xfrm>
              <a:off x="-5641975" y="5360988"/>
              <a:ext cx="38100" cy="38100"/>
            </a:xfrm>
            <a:custGeom>
              <a:avLst/>
              <a:gdLst>
                <a:gd name="T0" fmla="*/ 14 w 24"/>
                <a:gd name="T1" fmla="*/ 0 h 24"/>
                <a:gd name="T2" fmla="*/ 14 w 24"/>
                <a:gd name="T3" fmla="*/ 0 h 24"/>
                <a:gd name="T4" fmla="*/ 18 w 24"/>
                <a:gd name="T5" fmla="*/ 2 h 24"/>
                <a:gd name="T6" fmla="*/ 22 w 24"/>
                <a:gd name="T7" fmla="*/ 6 h 24"/>
                <a:gd name="T8" fmla="*/ 24 w 24"/>
                <a:gd name="T9" fmla="*/ 10 h 24"/>
                <a:gd name="T10" fmla="*/ 24 w 24"/>
                <a:gd name="T11" fmla="*/ 14 h 24"/>
                <a:gd name="T12" fmla="*/ 24 w 24"/>
                <a:gd name="T13" fmla="*/ 14 h 24"/>
                <a:gd name="T14" fmla="*/ 22 w 24"/>
                <a:gd name="T15" fmla="*/ 18 h 24"/>
                <a:gd name="T16" fmla="*/ 20 w 24"/>
                <a:gd name="T17" fmla="*/ 22 h 24"/>
                <a:gd name="T18" fmla="*/ 14 w 24"/>
                <a:gd name="T19" fmla="*/ 24 h 24"/>
                <a:gd name="T20" fmla="*/ 10 w 24"/>
                <a:gd name="T21" fmla="*/ 24 h 24"/>
                <a:gd name="T22" fmla="*/ 10 w 24"/>
                <a:gd name="T23" fmla="*/ 24 h 24"/>
                <a:gd name="T24" fmla="*/ 6 w 24"/>
                <a:gd name="T25" fmla="*/ 22 h 24"/>
                <a:gd name="T26" fmla="*/ 2 w 24"/>
                <a:gd name="T27" fmla="*/ 20 h 24"/>
                <a:gd name="T28" fmla="*/ 0 w 24"/>
                <a:gd name="T29" fmla="*/ 16 h 24"/>
                <a:gd name="T30" fmla="*/ 0 w 24"/>
                <a:gd name="T31" fmla="*/ 10 h 24"/>
                <a:gd name="T32" fmla="*/ 0 w 24"/>
                <a:gd name="T33" fmla="*/ 10 h 24"/>
                <a:gd name="T34" fmla="*/ 2 w 24"/>
                <a:gd name="T35" fmla="*/ 6 h 24"/>
                <a:gd name="T36" fmla="*/ 4 w 24"/>
                <a:gd name="T37" fmla="*/ 2 h 24"/>
                <a:gd name="T38" fmla="*/ 8 w 24"/>
                <a:gd name="T39" fmla="*/ 0 h 24"/>
                <a:gd name="T40" fmla="*/ 14 w 24"/>
                <a:gd name="T41" fmla="*/ 0 h 24"/>
                <a:gd name="T42" fmla="*/ 14 w 24"/>
                <a:gd name="T4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" h="24">
                  <a:moveTo>
                    <a:pt x="14" y="0"/>
                  </a:moveTo>
                  <a:lnTo>
                    <a:pt x="14" y="0"/>
                  </a:lnTo>
                  <a:lnTo>
                    <a:pt x="18" y="2"/>
                  </a:lnTo>
                  <a:lnTo>
                    <a:pt x="22" y="6"/>
                  </a:lnTo>
                  <a:lnTo>
                    <a:pt x="24" y="10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2" y="18"/>
                  </a:lnTo>
                  <a:lnTo>
                    <a:pt x="20" y="22"/>
                  </a:lnTo>
                  <a:lnTo>
                    <a:pt x="14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6" y="22"/>
                  </a:lnTo>
                  <a:lnTo>
                    <a:pt x="2" y="20"/>
                  </a:lnTo>
                  <a:lnTo>
                    <a:pt x="0" y="1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6"/>
                  </a:lnTo>
                  <a:lnTo>
                    <a:pt x="4" y="2"/>
                  </a:lnTo>
                  <a:lnTo>
                    <a:pt x="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469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6" name="Freeform 72"/>
            <p:cNvSpPr>
              <a:spLocks/>
            </p:cNvSpPr>
            <p:nvPr/>
          </p:nvSpPr>
          <p:spPr bwMode="auto">
            <a:xfrm>
              <a:off x="-5603875" y="5084763"/>
              <a:ext cx="50800" cy="38100"/>
            </a:xfrm>
            <a:custGeom>
              <a:avLst/>
              <a:gdLst>
                <a:gd name="T0" fmla="*/ 18 w 32"/>
                <a:gd name="T1" fmla="*/ 0 h 24"/>
                <a:gd name="T2" fmla="*/ 18 w 32"/>
                <a:gd name="T3" fmla="*/ 0 h 24"/>
                <a:gd name="T4" fmla="*/ 24 w 32"/>
                <a:gd name="T5" fmla="*/ 2 h 24"/>
                <a:gd name="T6" fmla="*/ 30 w 32"/>
                <a:gd name="T7" fmla="*/ 6 h 24"/>
                <a:gd name="T8" fmla="*/ 32 w 32"/>
                <a:gd name="T9" fmla="*/ 10 h 24"/>
                <a:gd name="T10" fmla="*/ 32 w 32"/>
                <a:gd name="T11" fmla="*/ 14 h 24"/>
                <a:gd name="T12" fmla="*/ 32 w 32"/>
                <a:gd name="T13" fmla="*/ 14 h 24"/>
                <a:gd name="T14" fmla="*/ 30 w 32"/>
                <a:gd name="T15" fmla="*/ 18 h 24"/>
                <a:gd name="T16" fmla="*/ 26 w 32"/>
                <a:gd name="T17" fmla="*/ 22 h 24"/>
                <a:gd name="T18" fmla="*/ 20 w 32"/>
                <a:gd name="T19" fmla="*/ 24 h 24"/>
                <a:gd name="T20" fmla="*/ 14 w 32"/>
                <a:gd name="T21" fmla="*/ 24 h 24"/>
                <a:gd name="T22" fmla="*/ 14 w 32"/>
                <a:gd name="T23" fmla="*/ 24 h 24"/>
                <a:gd name="T24" fmla="*/ 8 w 32"/>
                <a:gd name="T25" fmla="*/ 22 h 24"/>
                <a:gd name="T26" fmla="*/ 2 w 32"/>
                <a:gd name="T27" fmla="*/ 20 h 24"/>
                <a:gd name="T28" fmla="*/ 0 w 32"/>
                <a:gd name="T29" fmla="*/ 14 h 24"/>
                <a:gd name="T30" fmla="*/ 0 w 32"/>
                <a:gd name="T31" fmla="*/ 10 h 24"/>
                <a:gd name="T32" fmla="*/ 0 w 32"/>
                <a:gd name="T33" fmla="*/ 10 h 24"/>
                <a:gd name="T34" fmla="*/ 2 w 32"/>
                <a:gd name="T35" fmla="*/ 6 h 24"/>
                <a:gd name="T36" fmla="*/ 6 w 32"/>
                <a:gd name="T37" fmla="*/ 2 h 24"/>
                <a:gd name="T38" fmla="*/ 12 w 32"/>
                <a:gd name="T39" fmla="*/ 0 h 24"/>
                <a:gd name="T40" fmla="*/ 18 w 32"/>
                <a:gd name="T41" fmla="*/ 0 h 24"/>
                <a:gd name="T42" fmla="*/ 18 w 32"/>
                <a:gd name="T4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" h="24">
                  <a:moveTo>
                    <a:pt x="18" y="0"/>
                  </a:moveTo>
                  <a:lnTo>
                    <a:pt x="18" y="0"/>
                  </a:lnTo>
                  <a:lnTo>
                    <a:pt x="24" y="2"/>
                  </a:lnTo>
                  <a:lnTo>
                    <a:pt x="30" y="6"/>
                  </a:lnTo>
                  <a:lnTo>
                    <a:pt x="32" y="10"/>
                  </a:lnTo>
                  <a:lnTo>
                    <a:pt x="32" y="14"/>
                  </a:lnTo>
                  <a:lnTo>
                    <a:pt x="32" y="14"/>
                  </a:lnTo>
                  <a:lnTo>
                    <a:pt x="30" y="18"/>
                  </a:lnTo>
                  <a:lnTo>
                    <a:pt x="26" y="22"/>
                  </a:lnTo>
                  <a:lnTo>
                    <a:pt x="20" y="24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8" y="22"/>
                  </a:lnTo>
                  <a:lnTo>
                    <a:pt x="2" y="20"/>
                  </a:lnTo>
                  <a:lnTo>
                    <a:pt x="0" y="1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6"/>
                  </a:lnTo>
                  <a:lnTo>
                    <a:pt x="6" y="2"/>
                  </a:lnTo>
                  <a:lnTo>
                    <a:pt x="12" y="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7" name="Freeform 73"/>
            <p:cNvSpPr>
              <a:spLocks/>
            </p:cNvSpPr>
            <p:nvPr/>
          </p:nvSpPr>
          <p:spPr bwMode="auto">
            <a:xfrm>
              <a:off x="-5854700" y="5303838"/>
              <a:ext cx="501650" cy="193675"/>
            </a:xfrm>
            <a:custGeom>
              <a:avLst/>
              <a:gdLst>
                <a:gd name="T0" fmla="*/ 74 w 316"/>
                <a:gd name="T1" fmla="*/ 122 h 122"/>
                <a:gd name="T2" fmla="*/ 0 w 316"/>
                <a:gd name="T3" fmla="*/ 28 h 122"/>
                <a:gd name="T4" fmla="*/ 0 w 316"/>
                <a:gd name="T5" fmla="*/ 28 h 122"/>
                <a:gd name="T6" fmla="*/ 2 w 316"/>
                <a:gd name="T7" fmla="*/ 22 h 122"/>
                <a:gd name="T8" fmla="*/ 4 w 316"/>
                <a:gd name="T9" fmla="*/ 18 h 122"/>
                <a:gd name="T10" fmla="*/ 8 w 316"/>
                <a:gd name="T11" fmla="*/ 12 h 122"/>
                <a:gd name="T12" fmla="*/ 14 w 316"/>
                <a:gd name="T13" fmla="*/ 8 h 122"/>
                <a:gd name="T14" fmla="*/ 22 w 316"/>
                <a:gd name="T15" fmla="*/ 4 h 122"/>
                <a:gd name="T16" fmla="*/ 34 w 316"/>
                <a:gd name="T17" fmla="*/ 0 h 122"/>
                <a:gd name="T18" fmla="*/ 50 w 316"/>
                <a:gd name="T19" fmla="*/ 0 h 122"/>
                <a:gd name="T20" fmla="*/ 50 w 316"/>
                <a:gd name="T21" fmla="*/ 0 h 122"/>
                <a:gd name="T22" fmla="*/ 68 w 316"/>
                <a:gd name="T23" fmla="*/ 0 h 122"/>
                <a:gd name="T24" fmla="*/ 86 w 316"/>
                <a:gd name="T25" fmla="*/ 4 h 122"/>
                <a:gd name="T26" fmla="*/ 124 w 316"/>
                <a:gd name="T27" fmla="*/ 12 h 122"/>
                <a:gd name="T28" fmla="*/ 160 w 316"/>
                <a:gd name="T29" fmla="*/ 20 h 122"/>
                <a:gd name="T30" fmla="*/ 176 w 316"/>
                <a:gd name="T31" fmla="*/ 22 h 122"/>
                <a:gd name="T32" fmla="*/ 194 w 316"/>
                <a:gd name="T33" fmla="*/ 24 h 122"/>
                <a:gd name="T34" fmla="*/ 194 w 316"/>
                <a:gd name="T35" fmla="*/ 24 h 122"/>
                <a:gd name="T36" fmla="*/ 218 w 316"/>
                <a:gd name="T37" fmla="*/ 24 h 122"/>
                <a:gd name="T38" fmla="*/ 240 w 316"/>
                <a:gd name="T39" fmla="*/ 22 h 122"/>
                <a:gd name="T40" fmla="*/ 278 w 316"/>
                <a:gd name="T41" fmla="*/ 18 h 122"/>
                <a:gd name="T42" fmla="*/ 306 w 316"/>
                <a:gd name="T43" fmla="*/ 10 h 122"/>
                <a:gd name="T44" fmla="*/ 316 w 316"/>
                <a:gd name="T45" fmla="*/ 8 h 122"/>
                <a:gd name="T46" fmla="*/ 238 w 316"/>
                <a:gd name="T47" fmla="*/ 122 h 122"/>
                <a:gd name="T48" fmla="*/ 74 w 316"/>
                <a:gd name="T49" fmla="*/ 122 h 122"/>
                <a:gd name="T50" fmla="*/ 74 w 316"/>
                <a:gd name="T51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6" h="122">
                  <a:moveTo>
                    <a:pt x="74" y="122"/>
                  </a:moveTo>
                  <a:lnTo>
                    <a:pt x="0" y="28"/>
                  </a:lnTo>
                  <a:lnTo>
                    <a:pt x="0" y="28"/>
                  </a:lnTo>
                  <a:lnTo>
                    <a:pt x="2" y="22"/>
                  </a:lnTo>
                  <a:lnTo>
                    <a:pt x="4" y="18"/>
                  </a:lnTo>
                  <a:lnTo>
                    <a:pt x="8" y="12"/>
                  </a:lnTo>
                  <a:lnTo>
                    <a:pt x="14" y="8"/>
                  </a:lnTo>
                  <a:lnTo>
                    <a:pt x="22" y="4"/>
                  </a:lnTo>
                  <a:lnTo>
                    <a:pt x="34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68" y="0"/>
                  </a:lnTo>
                  <a:lnTo>
                    <a:pt x="86" y="4"/>
                  </a:lnTo>
                  <a:lnTo>
                    <a:pt x="124" y="12"/>
                  </a:lnTo>
                  <a:lnTo>
                    <a:pt x="160" y="20"/>
                  </a:lnTo>
                  <a:lnTo>
                    <a:pt x="176" y="22"/>
                  </a:lnTo>
                  <a:lnTo>
                    <a:pt x="194" y="24"/>
                  </a:lnTo>
                  <a:lnTo>
                    <a:pt x="194" y="24"/>
                  </a:lnTo>
                  <a:lnTo>
                    <a:pt x="218" y="24"/>
                  </a:lnTo>
                  <a:lnTo>
                    <a:pt x="240" y="22"/>
                  </a:lnTo>
                  <a:lnTo>
                    <a:pt x="278" y="18"/>
                  </a:lnTo>
                  <a:lnTo>
                    <a:pt x="306" y="10"/>
                  </a:lnTo>
                  <a:lnTo>
                    <a:pt x="316" y="8"/>
                  </a:lnTo>
                  <a:lnTo>
                    <a:pt x="238" y="122"/>
                  </a:lnTo>
                  <a:lnTo>
                    <a:pt x="74" y="122"/>
                  </a:lnTo>
                  <a:lnTo>
                    <a:pt x="74" y="122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8" name="Freeform 74"/>
            <p:cNvSpPr>
              <a:spLocks/>
            </p:cNvSpPr>
            <p:nvPr/>
          </p:nvSpPr>
          <p:spPr bwMode="auto">
            <a:xfrm>
              <a:off x="-5930900" y="5497513"/>
              <a:ext cx="638175" cy="611188"/>
            </a:xfrm>
            <a:custGeom>
              <a:avLst/>
              <a:gdLst>
                <a:gd name="T0" fmla="*/ 380 w 402"/>
                <a:gd name="T1" fmla="*/ 176 h 385"/>
                <a:gd name="T2" fmla="*/ 380 w 402"/>
                <a:gd name="T3" fmla="*/ 176 h 385"/>
                <a:gd name="T4" fmla="*/ 360 w 402"/>
                <a:gd name="T5" fmla="*/ 132 h 385"/>
                <a:gd name="T6" fmla="*/ 336 w 402"/>
                <a:gd name="T7" fmla="*/ 86 h 385"/>
                <a:gd name="T8" fmla="*/ 312 w 402"/>
                <a:gd name="T9" fmla="*/ 44 h 385"/>
                <a:gd name="T10" fmla="*/ 286 w 402"/>
                <a:gd name="T11" fmla="*/ 0 h 385"/>
                <a:gd name="T12" fmla="*/ 122 w 402"/>
                <a:gd name="T13" fmla="*/ 0 h 385"/>
                <a:gd name="T14" fmla="*/ 122 w 402"/>
                <a:gd name="T15" fmla="*/ 0 h 385"/>
                <a:gd name="T16" fmla="*/ 98 w 402"/>
                <a:gd name="T17" fmla="*/ 44 h 385"/>
                <a:gd name="T18" fmla="*/ 74 w 402"/>
                <a:gd name="T19" fmla="*/ 88 h 385"/>
                <a:gd name="T20" fmla="*/ 50 w 402"/>
                <a:gd name="T21" fmla="*/ 132 h 385"/>
                <a:gd name="T22" fmla="*/ 30 w 402"/>
                <a:gd name="T23" fmla="*/ 176 h 385"/>
                <a:gd name="T24" fmla="*/ 30 w 402"/>
                <a:gd name="T25" fmla="*/ 176 h 385"/>
                <a:gd name="T26" fmla="*/ 12 w 402"/>
                <a:gd name="T27" fmla="*/ 219 h 385"/>
                <a:gd name="T28" fmla="*/ 6 w 402"/>
                <a:gd name="T29" fmla="*/ 237 h 385"/>
                <a:gd name="T30" fmla="*/ 4 w 402"/>
                <a:gd name="T31" fmla="*/ 255 h 385"/>
                <a:gd name="T32" fmla="*/ 2 w 402"/>
                <a:gd name="T33" fmla="*/ 271 h 385"/>
                <a:gd name="T34" fmla="*/ 0 w 402"/>
                <a:gd name="T35" fmla="*/ 285 h 385"/>
                <a:gd name="T36" fmla="*/ 2 w 402"/>
                <a:gd name="T37" fmla="*/ 297 h 385"/>
                <a:gd name="T38" fmla="*/ 4 w 402"/>
                <a:gd name="T39" fmla="*/ 309 h 385"/>
                <a:gd name="T40" fmla="*/ 8 w 402"/>
                <a:gd name="T41" fmla="*/ 319 h 385"/>
                <a:gd name="T42" fmla="*/ 14 w 402"/>
                <a:gd name="T43" fmla="*/ 329 h 385"/>
                <a:gd name="T44" fmla="*/ 22 w 402"/>
                <a:gd name="T45" fmla="*/ 337 h 385"/>
                <a:gd name="T46" fmla="*/ 30 w 402"/>
                <a:gd name="T47" fmla="*/ 345 h 385"/>
                <a:gd name="T48" fmla="*/ 48 w 402"/>
                <a:gd name="T49" fmla="*/ 357 h 385"/>
                <a:gd name="T50" fmla="*/ 72 w 402"/>
                <a:gd name="T51" fmla="*/ 369 h 385"/>
                <a:gd name="T52" fmla="*/ 72 w 402"/>
                <a:gd name="T53" fmla="*/ 369 h 385"/>
                <a:gd name="T54" fmla="*/ 82 w 402"/>
                <a:gd name="T55" fmla="*/ 373 h 385"/>
                <a:gd name="T56" fmla="*/ 94 w 402"/>
                <a:gd name="T57" fmla="*/ 377 h 385"/>
                <a:gd name="T58" fmla="*/ 126 w 402"/>
                <a:gd name="T59" fmla="*/ 381 h 385"/>
                <a:gd name="T60" fmla="*/ 164 w 402"/>
                <a:gd name="T61" fmla="*/ 385 h 385"/>
                <a:gd name="T62" fmla="*/ 204 w 402"/>
                <a:gd name="T63" fmla="*/ 385 h 385"/>
                <a:gd name="T64" fmla="*/ 246 w 402"/>
                <a:gd name="T65" fmla="*/ 385 h 385"/>
                <a:gd name="T66" fmla="*/ 282 w 402"/>
                <a:gd name="T67" fmla="*/ 381 h 385"/>
                <a:gd name="T68" fmla="*/ 314 w 402"/>
                <a:gd name="T69" fmla="*/ 377 h 385"/>
                <a:gd name="T70" fmla="*/ 328 w 402"/>
                <a:gd name="T71" fmla="*/ 373 h 385"/>
                <a:gd name="T72" fmla="*/ 338 w 402"/>
                <a:gd name="T73" fmla="*/ 369 h 385"/>
                <a:gd name="T74" fmla="*/ 338 w 402"/>
                <a:gd name="T75" fmla="*/ 369 h 385"/>
                <a:gd name="T76" fmla="*/ 350 w 402"/>
                <a:gd name="T77" fmla="*/ 363 h 385"/>
                <a:gd name="T78" fmla="*/ 360 w 402"/>
                <a:gd name="T79" fmla="*/ 357 h 385"/>
                <a:gd name="T80" fmla="*/ 370 w 402"/>
                <a:gd name="T81" fmla="*/ 349 h 385"/>
                <a:gd name="T82" fmla="*/ 378 w 402"/>
                <a:gd name="T83" fmla="*/ 341 h 385"/>
                <a:gd name="T84" fmla="*/ 386 w 402"/>
                <a:gd name="T85" fmla="*/ 333 h 385"/>
                <a:gd name="T86" fmla="*/ 392 w 402"/>
                <a:gd name="T87" fmla="*/ 323 h 385"/>
                <a:gd name="T88" fmla="*/ 396 w 402"/>
                <a:gd name="T89" fmla="*/ 311 h 385"/>
                <a:gd name="T90" fmla="*/ 400 w 402"/>
                <a:gd name="T91" fmla="*/ 299 h 385"/>
                <a:gd name="T92" fmla="*/ 402 w 402"/>
                <a:gd name="T93" fmla="*/ 287 h 385"/>
                <a:gd name="T94" fmla="*/ 402 w 402"/>
                <a:gd name="T95" fmla="*/ 275 h 385"/>
                <a:gd name="T96" fmla="*/ 402 w 402"/>
                <a:gd name="T97" fmla="*/ 259 h 385"/>
                <a:gd name="T98" fmla="*/ 400 w 402"/>
                <a:gd name="T99" fmla="*/ 245 h 385"/>
                <a:gd name="T100" fmla="*/ 392 w 402"/>
                <a:gd name="T101" fmla="*/ 213 h 385"/>
                <a:gd name="T102" fmla="*/ 380 w 402"/>
                <a:gd name="T103" fmla="*/ 176 h 385"/>
                <a:gd name="T104" fmla="*/ 380 w 402"/>
                <a:gd name="T105" fmla="*/ 176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02" h="385">
                  <a:moveTo>
                    <a:pt x="380" y="176"/>
                  </a:moveTo>
                  <a:lnTo>
                    <a:pt x="380" y="176"/>
                  </a:lnTo>
                  <a:lnTo>
                    <a:pt x="360" y="132"/>
                  </a:lnTo>
                  <a:lnTo>
                    <a:pt x="336" y="86"/>
                  </a:lnTo>
                  <a:lnTo>
                    <a:pt x="312" y="44"/>
                  </a:lnTo>
                  <a:lnTo>
                    <a:pt x="286" y="0"/>
                  </a:lnTo>
                  <a:lnTo>
                    <a:pt x="122" y="0"/>
                  </a:lnTo>
                  <a:lnTo>
                    <a:pt x="122" y="0"/>
                  </a:lnTo>
                  <a:lnTo>
                    <a:pt x="98" y="44"/>
                  </a:lnTo>
                  <a:lnTo>
                    <a:pt x="74" y="88"/>
                  </a:lnTo>
                  <a:lnTo>
                    <a:pt x="50" y="132"/>
                  </a:lnTo>
                  <a:lnTo>
                    <a:pt x="30" y="176"/>
                  </a:lnTo>
                  <a:lnTo>
                    <a:pt x="30" y="176"/>
                  </a:lnTo>
                  <a:lnTo>
                    <a:pt x="12" y="219"/>
                  </a:lnTo>
                  <a:lnTo>
                    <a:pt x="6" y="237"/>
                  </a:lnTo>
                  <a:lnTo>
                    <a:pt x="4" y="255"/>
                  </a:lnTo>
                  <a:lnTo>
                    <a:pt x="2" y="271"/>
                  </a:lnTo>
                  <a:lnTo>
                    <a:pt x="0" y="285"/>
                  </a:lnTo>
                  <a:lnTo>
                    <a:pt x="2" y="297"/>
                  </a:lnTo>
                  <a:lnTo>
                    <a:pt x="4" y="309"/>
                  </a:lnTo>
                  <a:lnTo>
                    <a:pt x="8" y="319"/>
                  </a:lnTo>
                  <a:lnTo>
                    <a:pt x="14" y="329"/>
                  </a:lnTo>
                  <a:lnTo>
                    <a:pt x="22" y="337"/>
                  </a:lnTo>
                  <a:lnTo>
                    <a:pt x="30" y="345"/>
                  </a:lnTo>
                  <a:lnTo>
                    <a:pt x="48" y="357"/>
                  </a:lnTo>
                  <a:lnTo>
                    <a:pt x="72" y="369"/>
                  </a:lnTo>
                  <a:lnTo>
                    <a:pt x="72" y="369"/>
                  </a:lnTo>
                  <a:lnTo>
                    <a:pt x="82" y="373"/>
                  </a:lnTo>
                  <a:lnTo>
                    <a:pt x="94" y="377"/>
                  </a:lnTo>
                  <a:lnTo>
                    <a:pt x="126" y="381"/>
                  </a:lnTo>
                  <a:lnTo>
                    <a:pt x="164" y="385"/>
                  </a:lnTo>
                  <a:lnTo>
                    <a:pt x="204" y="385"/>
                  </a:lnTo>
                  <a:lnTo>
                    <a:pt x="246" y="385"/>
                  </a:lnTo>
                  <a:lnTo>
                    <a:pt x="282" y="381"/>
                  </a:lnTo>
                  <a:lnTo>
                    <a:pt x="314" y="377"/>
                  </a:lnTo>
                  <a:lnTo>
                    <a:pt x="328" y="373"/>
                  </a:lnTo>
                  <a:lnTo>
                    <a:pt x="338" y="369"/>
                  </a:lnTo>
                  <a:lnTo>
                    <a:pt x="338" y="369"/>
                  </a:lnTo>
                  <a:lnTo>
                    <a:pt x="350" y="363"/>
                  </a:lnTo>
                  <a:lnTo>
                    <a:pt x="360" y="357"/>
                  </a:lnTo>
                  <a:lnTo>
                    <a:pt x="370" y="349"/>
                  </a:lnTo>
                  <a:lnTo>
                    <a:pt x="378" y="341"/>
                  </a:lnTo>
                  <a:lnTo>
                    <a:pt x="386" y="333"/>
                  </a:lnTo>
                  <a:lnTo>
                    <a:pt x="392" y="323"/>
                  </a:lnTo>
                  <a:lnTo>
                    <a:pt x="396" y="311"/>
                  </a:lnTo>
                  <a:lnTo>
                    <a:pt x="400" y="299"/>
                  </a:lnTo>
                  <a:lnTo>
                    <a:pt x="402" y="287"/>
                  </a:lnTo>
                  <a:lnTo>
                    <a:pt x="402" y="275"/>
                  </a:lnTo>
                  <a:lnTo>
                    <a:pt x="402" y="259"/>
                  </a:lnTo>
                  <a:lnTo>
                    <a:pt x="400" y="245"/>
                  </a:lnTo>
                  <a:lnTo>
                    <a:pt x="392" y="213"/>
                  </a:lnTo>
                  <a:lnTo>
                    <a:pt x="380" y="176"/>
                  </a:lnTo>
                  <a:lnTo>
                    <a:pt x="380" y="176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9" name="Freeform 75"/>
            <p:cNvSpPr>
              <a:spLocks/>
            </p:cNvSpPr>
            <p:nvPr/>
          </p:nvSpPr>
          <p:spPr bwMode="auto">
            <a:xfrm>
              <a:off x="-5734050" y="5681663"/>
              <a:ext cx="247650" cy="284163"/>
            </a:xfrm>
            <a:custGeom>
              <a:avLst/>
              <a:gdLst>
                <a:gd name="T0" fmla="*/ 110 w 156"/>
                <a:gd name="T1" fmla="*/ 46 h 179"/>
                <a:gd name="T2" fmla="*/ 102 w 156"/>
                <a:gd name="T3" fmla="*/ 34 h 179"/>
                <a:gd name="T4" fmla="*/ 78 w 156"/>
                <a:gd name="T5" fmla="*/ 28 h 179"/>
                <a:gd name="T6" fmla="*/ 64 w 156"/>
                <a:gd name="T7" fmla="*/ 30 h 179"/>
                <a:gd name="T8" fmla="*/ 48 w 156"/>
                <a:gd name="T9" fmla="*/ 38 h 179"/>
                <a:gd name="T10" fmla="*/ 46 w 156"/>
                <a:gd name="T11" fmla="*/ 46 h 179"/>
                <a:gd name="T12" fmla="*/ 48 w 156"/>
                <a:gd name="T13" fmla="*/ 54 h 179"/>
                <a:gd name="T14" fmla="*/ 56 w 156"/>
                <a:gd name="T15" fmla="*/ 60 h 179"/>
                <a:gd name="T16" fmla="*/ 72 w 156"/>
                <a:gd name="T17" fmla="*/ 66 h 179"/>
                <a:gd name="T18" fmla="*/ 96 w 156"/>
                <a:gd name="T19" fmla="*/ 70 h 179"/>
                <a:gd name="T20" fmla="*/ 124 w 156"/>
                <a:gd name="T21" fmla="*/ 79 h 179"/>
                <a:gd name="T22" fmla="*/ 142 w 156"/>
                <a:gd name="T23" fmla="*/ 91 h 179"/>
                <a:gd name="T24" fmla="*/ 148 w 156"/>
                <a:gd name="T25" fmla="*/ 99 h 179"/>
                <a:gd name="T26" fmla="*/ 154 w 156"/>
                <a:gd name="T27" fmla="*/ 117 h 179"/>
                <a:gd name="T28" fmla="*/ 156 w 156"/>
                <a:gd name="T29" fmla="*/ 127 h 179"/>
                <a:gd name="T30" fmla="*/ 150 w 156"/>
                <a:gd name="T31" fmla="*/ 149 h 179"/>
                <a:gd name="T32" fmla="*/ 132 w 156"/>
                <a:gd name="T33" fmla="*/ 167 h 179"/>
                <a:gd name="T34" fmla="*/ 120 w 156"/>
                <a:gd name="T35" fmla="*/ 173 h 179"/>
                <a:gd name="T36" fmla="*/ 94 w 156"/>
                <a:gd name="T37" fmla="*/ 179 h 179"/>
                <a:gd name="T38" fmla="*/ 80 w 156"/>
                <a:gd name="T39" fmla="*/ 179 h 179"/>
                <a:gd name="T40" fmla="*/ 48 w 156"/>
                <a:gd name="T41" fmla="*/ 177 h 179"/>
                <a:gd name="T42" fmla="*/ 24 w 156"/>
                <a:gd name="T43" fmla="*/ 165 h 179"/>
                <a:gd name="T44" fmla="*/ 8 w 156"/>
                <a:gd name="T45" fmla="*/ 149 h 179"/>
                <a:gd name="T46" fmla="*/ 0 w 156"/>
                <a:gd name="T47" fmla="*/ 125 h 179"/>
                <a:gd name="T48" fmla="*/ 38 w 156"/>
                <a:gd name="T49" fmla="*/ 121 h 179"/>
                <a:gd name="T50" fmla="*/ 42 w 156"/>
                <a:gd name="T51" fmla="*/ 135 h 179"/>
                <a:gd name="T52" fmla="*/ 52 w 156"/>
                <a:gd name="T53" fmla="*/ 143 h 179"/>
                <a:gd name="T54" fmla="*/ 64 w 156"/>
                <a:gd name="T55" fmla="*/ 149 h 179"/>
                <a:gd name="T56" fmla="*/ 80 w 156"/>
                <a:gd name="T57" fmla="*/ 151 h 179"/>
                <a:gd name="T58" fmla="*/ 108 w 156"/>
                <a:gd name="T59" fmla="*/ 145 h 179"/>
                <a:gd name="T60" fmla="*/ 114 w 156"/>
                <a:gd name="T61" fmla="*/ 137 h 179"/>
                <a:gd name="T62" fmla="*/ 116 w 156"/>
                <a:gd name="T63" fmla="*/ 127 h 179"/>
                <a:gd name="T64" fmla="*/ 114 w 156"/>
                <a:gd name="T65" fmla="*/ 117 h 179"/>
                <a:gd name="T66" fmla="*/ 108 w 156"/>
                <a:gd name="T67" fmla="*/ 111 h 179"/>
                <a:gd name="T68" fmla="*/ 94 w 156"/>
                <a:gd name="T69" fmla="*/ 105 h 179"/>
                <a:gd name="T70" fmla="*/ 68 w 156"/>
                <a:gd name="T71" fmla="*/ 99 h 179"/>
                <a:gd name="T72" fmla="*/ 40 w 156"/>
                <a:gd name="T73" fmla="*/ 91 h 179"/>
                <a:gd name="T74" fmla="*/ 22 w 156"/>
                <a:gd name="T75" fmla="*/ 81 h 179"/>
                <a:gd name="T76" fmla="*/ 16 w 156"/>
                <a:gd name="T77" fmla="*/ 72 h 179"/>
                <a:gd name="T78" fmla="*/ 8 w 156"/>
                <a:gd name="T79" fmla="*/ 58 h 179"/>
                <a:gd name="T80" fmla="*/ 8 w 156"/>
                <a:gd name="T81" fmla="*/ 48 h 179"/>
                <a:gd name="T82" fmla="*/ 12 w 156"/>
                <a:gd name="T83" fmla="*/ 30 h 179"/>
                <a:gd name="T84" fmla="*/ 26 w 156"/>
                <a:gd name="T85" fmla="*/ 14 h 179"/>
                <a:gd name="T86" fmla="*/ 36 w 156"/>
                <a:gd name="T87" fmla="*/ 8 h 179"/>
                <a:gd name="T88" fmla="*/ 62 w 156"/>
                <a:gd name="T89" fmla="*/ 0 h 179"/>
                <a:gd name="T90" fmla="*/ 78 w 156"/>
                <a:gd name="T91" fmla="*/ 0 h 179"/>
                <a:gd name="T92" fmla="*/ 108 w 156"/>
                <a:gd name="T93" fmla="*/ 2 h 179"/>
                <a:gd name="T94" fmla="*/ 130 w 156"/>
                <a:gd name="T95" fmla="*/ 12 h 179"/>
                <a:gd name="T96" fmla="*/ 144 w 156"/>
                <a:gd name="T97" fmla="*/ 26 h 179"/>
                <a:gd name="T98" fmla="*/ 150 w 156"/>
                <a:gd name="T99" fmla="*/ 46 h 179"/>
                <a:gd name="T100" fmla="*/ 110 w 156"/>
                <a:gd name="T101" fmla="*/ 4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6" h="179">
                  <a:moveTo>
                    <a:pt x="110" y="46"/>
                  </a:moveTo>
                  <a:lnTo>
                    <a:pt x="110" y="46"/>
                  </a:lnTo>
                  <a:lnTo>
                    <a:pt x="108" y="38"/>
                  </a:lnTo>
                  <a:lnTo>
                    <a:pt x="102" y="34"/>
                  </a:lnTo>
                  <a:lnTo>
                    <a:pt x="92" y="30"/>
                  </a:lnTo>
                  <a:lnTo>
                    <a:pt x="78" y="28"/>
                  </a:lnTo>
                  <a:lnTo>
                    <a:pt x="78" y="28"/>
                  </a:lnTo>
                  <a:lnTo>
                    <a:pt x="64" y="30"/>
                  </a:lnTo>
                  <a:lnTo>
                    <a:pt x="54" y="32"/>
                  </a:lnTo>
                  <a:lnTo>
                    <a:pt x="48" y="38"/>
                  </a:lnTo>
                  <a:lnTo>
                    <a:pt x="46" y="46"/>
                  </a:lnTo>
                  <a:lnTo>
                    <a:pt x="46" y="46"/>
                  </a:lnTo>
                  <a:lnTo>
                    <a:pt x="48" y="50"/>
                  </a:lnTo>
                  <a:lnTo>
                    <a:pt x="48" y="54"/>
                  </a:lnTo>
                  <a:lnTo>
                    <a:pt x="52" y="58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72" y="66"/>
                  </a:lnTo>
                  <a:lnTo>
                    <a:pt x="96" y="70"/>
                  </a:lnTo>
                  <a:lnTo>
                    <a:pt x="96" y="70"/>
                  </a:lnTo>
                  <a:lnTo>
                    <a:pt x="110" y="74"/>
                  </a:lnTo>
                  <a:lnTo>
                    <a:pt x="124" y="79"/>
                  </a:lnTo>
                  <a:lnTo>
                    <a:pt x="134" y="85"/>
                  </a:lnTo>
                  <a:lnTo>
                    <a:pt x="142" y="91"/>
                  </a:lnTo>
                  <a:lnTo>
                    <a:pt x="142" y="91"/>
                  </a:lnTo>
                  <a:lnTo>
                    <a:pt x="148" y="99"/>
                  </a:lnTo>
                  <a:lnTo>
                    <a:pt x="152" y="107"/>
                  </a:lnTo>
                  <a:lnTo>
                    <a:pt x="154" y="117"/>
                  </a:lnTo>
                  <a:lnTo>
                    <a:pt x="156" y="127"/>
                  </a:lnTo>
                  <a:lnTo>
                    <a:pt x="156" y="127"/>
                  </a:lnTo>
                  <a:lnTo>
                    <a:pt x="154" y="139"/>
                  </a:lnTo>
                  <a:lnTo>
                    <a:pt x="150" y="149"/>
                  </a:lnTo>
                  <a:lnTo>
                    <a:pt x="142" y="159"/>
                  </a:lnTo>
                  <a:lnTo>
                    <a:pt x="132" y="167"/>
                  </a:lnTo>
                  <a:lnTo>
                    <a:pt x="132" y="167"/>
                  </a:lnTo>
                  <a:lnTo>
                    <a:pt x="120" y="173"/>
                  </a:lnTo>
                  <a:lnTo>
                    <a:pt x="108" y="177"/>
                  </a:lnTo>
                  <a:lnTo>
                    <a:pt x="94" y="179"/>
                  </a:lnTo>
                  <a:lnTo>
                    <a:pt x="80" y="179"/>
                  </a:lnTo>
                  <a:lnTo>
                    <a:pt x="80" y="179"/>
                  </a:lnTo>
                  <a:lnTo>
                    <a:pt x="64" y="179"/>
                  </a:lnTo>
                  <a:lnTo>
                    <a:pt x="48" y="177"/>
                  </a:lnTo>
                  <a:lnTo>
                    <a:pt x="36" y="171"/>
                  </a:lnTo>
                  <a:lnTo>
                    <a:pt x="24" y="165"/>
                  </a:lnTo>
                  <a:lnTo>
                    <a:pt x="16" y="159"/>
                  </a:lnTo>
                  <a:lnTo>
                    <a:pt x="8" y="149"/>
                  </a:lnTo>
                  <a:lnTo>
                    <a:pt x="2" y="137"/>
                  </a:lnTo>
                  <a:lnTo>
                    <a:pt x="0" y="125"/>
                  </a:lnTo>
                  <a:lnTo>
                    <a:pt x="38" y="121"/>
                  </a:lnTo>
                  <a:lnTo>
                    <a:pt x="38" y="121"/>
                  </a:lnTo>
                  <a:lnTo>
                    <a:pt x="40" y="129"/>
                  </a:lnTo>
                  <a:lnTo>
                    <a:pt x="42" y="135"/>
                  </a:lnTo>
                  <a:lnTo>
                    <a:pt x="46" y="139"/>
                  </a:lnTo>
                  <a:lnTo>
                    <a:pt x="52" y="143"/>
                  </a:lnTo>
                  <a:lnTo>
                    <a:pt x="58" y="147"/>
                  </a:lnTo>
                  <a:lnTo>
                    <a:pt x="64" y="149"/>
                  </a:lnTo>
                  <a:lnTo>
                    <a:pt x="80" y="151"/>
                  </a:lnTo>
                  <a:lnTo>
                    <a:pt x="80" y="151"/>
                  </a:lnTo>
                  <a:lnTo>
                    <a:pt x="96" y="149"/>
                  </a:lnTo>
                  <a:lnTo>
                    <a:pt x="108" y="145"/>
                  </a:lnTo>
                  <a:lnTo>
                    <a:pt x="110" y="141"/>
                  </a:lnTo>
                  <a:lnTo>
                    <a:pt x="114" y="137"/>
                  </a:lnTo>
                  <a:lnTo>
                    <a:pt x="116" y="133"/>
                  </a:lnTo>
                  <a:lnTo>
                    <a:pt x="116" y="127"/>
                  </a:lnTo>
                  <a:lnTo>
                    <a:pt x="116" y="127"/>
                  </a:lnTo>
                  <a:lnTo>
                    <a:pt x="114" y="117"/>
                  </a:lnTo>
                  <a:lnTo>
                    <a:pt x="112" y="115"/>
                  </a:lnTo>
                  <a:lnTo>
                    <a:pt x="108" y="111"/>
                  </a:lnTo>
                  <a:lnTo>
                    <a:pt x="108" y="111"/>
                  </a:lnTo>
                  <a:lnTo>
                    <a:pt x="94" y="105"/>
                  </a:lnTo>
                  <a:lnTo>
                    <a:pt x="68" y="99"/>
                  </a:lnTo>
                  <a:lnTo>
                    <a:pt x="68" y="99"/>
                  </a:lnTo>
                  <a:lnTo>
                    <a:pt x="52" y="97"/>
                  </a:lnTo>
                  <a:lnTo>
                    <a:pt x="40" y="91"/>
                  </a:lnTo>
                  <a:lnTo>
                    <a:pt x="30" y="87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16" y="72"/>
                  </a:lnTo>
                  <a:lnTo>
                    <a:pt x="12" y="66"/>
                  </a:lnTo>
                  <a:lnTo>
                    <a:pt x="8" y="58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8" y="38"/>
                  </a:lnTo>
                  <a:lnTo>
                    <a:pt x="12" y="30"/>
                  </a:lnTo>
                  <a:lnTo>
                    <a:pt x="18" y="22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36" y="8"/>
                  </a:lnTo>
                  <a:lnTo>
                    <a:pt x="48" y="4"/>
                  </a:lnTo>
                  <a:lnTo>
                    <a:pt x="62" y="0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94" y="0"/>
                  </a:lnTo>
                  <a:lnTo>
                    <a:pt x="108" y="2"/>
                  </a:lnTo>
                  <a:lnTo>
                    <a:pt x="120" y="6"/>
                  </a:lnTo>
                  <a:lnTo>
                    <a:pt x="130" y="12"/>
                  </a:lnTo>
                  <a:lnTo>
                    <a:pt x="138" y="18"/>
                  </a:lnTo>
                  <a:lnTo>
                    <a:pt x="144" y="26"/>
                  </a:lnTo>
                  <a:lnTo>
                    <a:pt x="148" y="34"/>
                  </a:lnTo>
                  <a:lnTo>
                    <a:pt x="150" y="46"/>
                  </a:lnTo>
                  <a:lnTo>
                    <a:pt x="110" y="46"/>
                  </a:lnTo>
                  <a:lnTo>
                    <a:pt x="110" y="46"/>
                  </a:ln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0" name="Freeform 76"/>
            <p:cNvSpPr>
              <a:spLocks/>
            </p:cNvSpPr>
            <p:nvPr/>
          </p:nvSpPr>
          <p:spPr bwMode="auto">
            <a:xfrm>
              <a:off x="-5635625" y="5634038"/>
              <a:ext cx="57150" cy="53975"/>
            </a:xfrm>
            <a:custGeom>
              <a:avLst/>
              <a:gdLst>
                <a:gd name="T0" fmla="*/ 36 w 36"/>
                <a:gd name="T1" fmla="*/ 34 h 34"/>
                <a:gd name="T2" fmla="*/ 0 w 36"/>
                <a:gd name="T3" fmla="*/ 34 h 34"/>
                <a:gd name="T4" fmla="*/ 0 w 36"/>
                <a:gd name="T5" fmla="*/ 0 h 34"/>
                <a:gd name="T6" fmla="*/ 36 w 36"/>
                <a:gd name="T7" fmla="*/ 0 h 34"/>
                <a:gd name="T8" fmla="*/ 36 w 36"/>
                <a:gd name="T9" fmla="*/ 34 h 34"/>
                <a:gd name="T10" fmla="*/ 36 w 36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34">
                  <a:moveTo>
                    <a:pt x="36" y="34"/>
                  </a:moveTo>
                  <a:lnTo>
                    <a:pt x="0" y="34"/>
                  </a:lnTo>
                  <a:lnTo>
                    <a:pt x="0" y="0"/>
                  </a:lnTo>
                  <a:lnTo>
                    <a:pt x="36" y="0"/>
                  </a:lnTo>
                  <a:lnTo>
                    <a:pt x="36" y="34"/>
                  </a:lnTo>
                  <a:lnTo>
                    <a:pt x="36" y="34"/>
                  </a:ln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1" name="Freeform 77"/>
            <p:cNvSpPr>
              <a:spLocks/>
            </p:cNvSpPr>
            <p:nvPr/>
          </p:nvSpPr>
          <p:spPr bwMode="auto">
            <a:xfrm>
              <a:off x="-5638800" y="5956300"/>
              <a:ext cx="60325" cy="53975"/>
            </a:xfrm>
            <a:custGeom>
              <a:avLst/>
              <a:gdLst>
                <a:gd name="T0" fmla="*/ 38 w 38"/>
                <a:gd name="T1" fmla="*/ 34 h 34"/>
                <a:gd name="T2" fmla="*/ 0 w 38"/>
                <a:gd name="T3" fmla="*/ 34 h 34"/>
                <a:gd name="T4" fmla="*/ 0 w 38"/>
                <a:gd name="T5" fmla="*/ 0 h 34"/>
                <a:gd name="T6" fmla="*/ 38 w 38"/>
                <a:gd name="T7" fmla="*/ 0 h 34"/>
                <a:gd name="T8" fmla="*/ 38 w 38"/>
                <a:gd name="T9" fmla="*/ 34 h 34"/>
                <a:gd name="T10" fmla="*/ 38 w 38"/>
                <a:gd name="T1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4">
                  <a:moveTo>
                    <a:pt x="38" y="34"/>
                  </a:moveTo>
                  <a:lnTo>
                    <a:pt x="0" y="34"/>
                  </a:lnTo>
                  <a:lnTo>
                    <a:pt x="0" y="0"/>
                  </a:lnTo>
                  <a:lnTo>
                    <a:pt x="38" y="0"/>
                  </a:lnTo>
                  <a:lnTo>
                    <a:pt x="38" y="34"/>
                  </a:lnTo>
                  <a:lnTo>
                    <a:pt x="38" y="34"/>
                  </a:ln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2" name="Freeform 78"/>
            <p:cNvSpPr>
              <a:spLocks/>
            </p:cNvSpPr>
            <p:nvPr/>
          </p:nvSpPr>
          <p:spPr bwMode="auto">
            <a:xfrm>
              <a:off x="-5762625" y="5487988"/>
              <a:ext cx="311150" cy="25400"/>
            </a:xfrm>
            <a:custGeom>
              <a:avLst/>
              <a:gdLst>
                <a:gd name="T0" fmla="*/ 196 w 196"/>
                <a:gd name="T1" fmla="*/ 10 h 16"/>
                <a:gd name="T2" fmla="*/ 196 w 196"/>
                <a:gd name="T3" fmla="*/ 10 h 16"/>
                <a:gd name="T4" fmla="*/ 192 w 196"/>
                <a:gd name="T5" fmla="*/ 14 h 16"/>
                <a:gd name="T6" fmla="*/ 188 w 196"/>
                <a:gd name="T7" fmla="*/ 16 h 16"/>
                <a:gd name="T8" fmla="*/ 6 w 196"/>
                <a:gd name="T9" fmla="*/ 16 h 16"/>
                <a:gd name="T10" fmla="*/ 6 w 196"/>
                <a:gd name="T11" fmla="*/ 16 h 16"/>
                <a:gd name="T12" fmla="*/ 2 w 196"/>
                <a:gd name="T13" fmla="*/ 14 h 16"/>
                <a:gd name="T14" fmla="*/ 0 w 196"/>
                <a:gd name="T15" fmla="*/ 10 h 16"/>
                <a:gd name="T16" fmla="*/ 0 w 196"/>
                <a:gd name="T17" fmla="*/ 6 h 16"/>
                <a:gd name="T18" fmla="*/ 0 w 196"/>
                <a:gd name="T19" fmla="*/ 6 h 16"/>
                <a:gd name="T20" fmla="*/ 2 w 196"/>
                <a:gd name="T21" fmla="*/ 2 h 16"/>
                <a:gd name="T22" fmla="*/ 6 w 196"/>
                <a:gd name="T23" fmla="*/ 0 h 16"/>
                <a:gd name="T24" fmla="*/ 188 w 196"/>
                <a:gd name="T25" fmla="*/ 0 h 16"/>
                <a:gd name="T26" fmla="*/ 188 w 196"/>
                <a:gd name="T27" fmla="*/ 0 h 16"/>
                <a:gd name="T28" fmla="*/ 192 w 196"/>
                <a:gd name="T29" fmla="*/ 2 h 16"/>
                <a:gd name="T30" fmla="*/ 196 w 196"/>
                <a:gd name="T31" fmla="*/ 6 h 16"/>
                <a:gd name="T32" fmla="*/ 196 w 196"/>
                <a:gd name="T33" fmla="*/ 10 h 16"/>
                <a:gd name="T34" fmla="*/ 196 w 196"/>
                <a:gd name="T35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6" h="16">
                  <a:moveTo>
                    <a:pt x="196" y="10"/>
                  </a:moveTo>
                  <a:lnTo>
                    <a:pt x="196" y="10"/>
                  </a:lnTo>
                  <a:lnTo>
                    <a:pt x="192" y="14"/>
                  </a:lnTo>
                  <a:lnTo>
                    <a:pt x="188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2" y="14"/>
                  </a:lnTo>
                  <a:lnTo>
                    <a:pt x="0" y="10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2"/>
                  </a:lnTo>
                  <a:lnTo>
                    <a:pt x="6" y="0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92" y="2"/>
                  </a:lnTo>
                  <a:lnTo>
                    <a:pt x="196" y="6"/>
                  </a:lnTo>
                  <a:lnTo>
                    <a:pt x="196" y="10"/>
                  </a:lnTo>
                  <a:lnTo>
                    <a:pt x="196" y="1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3" name="Freeform 79"/>
            <p:cNvSpPr>
              <a:spLocks/>
            </p:cNvSpPr>
            <p:nvPr/>
          </p:nvSpPr>
          <p:spPr bwMode="auto">
            <a:xfrm>
              <a:off x="-5553075" y="5795963"/>
              <a:ext cx="244475" cy="287338"/>
            </a:xfrm>
            <a:custGeom>
              <a:avLst/>
              <a:gdLst>
                <a:gd name="T0" fmla="*/ 12 w 154"/>
                <a:gd name="T1" fmla="*/ 171 h 181"/>
                <a:gd name="T2" fmla="*/ 12 w 154"/>
                <a:gd name="T3" fmla="*/ 171 h 181"/>
                <a:gd name="T4" fmla="*/ 26 w 154"/>
                <a:gd name="T5" fmla="*/ 177 h 181"/>
                <a:gd name="T6" fmla="*/ 38 w 154"/>
                <a:gd name="T7" fmla="*/ 181 h 181"/>
                <a:gd name="T8" fmla="*/ 54 w 154"/>
                <a:gd name="T9" fmla="*/ 181 h 181"/>
                <a:gd name="T10" fmla="*/ 68 w 154"/>
                <a:gd name="T11" fmla="*/ 179 h 181"/>
                <a:gd name="T12" fmla="*/ 82 w 154"/>
                <a:gd name="T13" fmla="*/ 177 h 181"/>
                <a:gd name="T14" fmla="*/ 96 w 154"/>
                <a:gd name="T15" fmla="*/ 171 h 181"/>
                <a:gd name="T16" fmla="*/ 108 w 154"/>
                <a:gd name="T17" fmla="*/ 167 h 181"/>
                <a:gd name="T18" fmla="*/ 116 w 154"/>
                <a:gd name="T19" fmla="*/ 161 h 181"/>
                <a:gd name="T20" fmla="*/ 116 w 154"/>
                <a:gd name="T21" fmla="*/ 161 h 181"/>
                <a:gd name="T22" fmla="*/ 126 w 154"/>
                <a:gd name="T23" fmla="*/ 153 h 181"/>
                <a:gd name="T24" fmla="*/ 134 w 154"/>
                <a:gd name="T25" fmla="*/ 143 h 181"/>
                <a:gd name="T26" fmla="*/ 142 w 154"/>
                <a:gd name="T27" fmla="*/ 133 h 181"/>
                <a:gd name="T28" fmla="*/ 146 w 154"/>
                <a:gd name="T29" fmla="*/ 121 h 181"/>
                <a:gd name="T30" fmla="*/ 150 w 154"/>
                <a:gd name="T31" fmla="*/ 109 h 181"/>
                <a:gd name="T32" fmla="*/ 154 w 154"/>
                <a:gd name="T33" fmla="*/ 97 h 181"/>
                <a:gd name="T34" fmla="*/ 154 w 154"/>
                <a:gd name="T35" fmla="*/ 85 h 181"/>
                <a:gd name="T36" fmla="*/ 154 w 154"/>
                <a:gd name="T37" fmla="*/ 75 h 181"/>
                <a:gd name="T38" fmla="*/ 154 w 154"/>
                <a:gd name="T39" fmla="*/ 75 h 181"/>
                <a:gd name="T40" fmla="*/ 152 w 154"/>
                <a:gd name="T41" fmla="*/ 55 h 181"/>
                <a:gd name="T42" fmla="*/ 148 w 154"/>
                <a:gd name="T43" fmla="*/ 37 h 181"/>
                <a:gd name="T44" fmla="*/ 142 w 154"/>
                <a:gd name="T45" fmla="*/ 19 h 181"/>
                <a:gd name="T46" fmla="*/ 134 w 154"/>
                <a:gd name="T47" fmla="*/ 0 h 181"/>
                <a:gd name="T48" fmla="*/ 134 w 154"/>
                <a:gd name="T49" fmla="*/ 0 h 181"/>
                <a:gd name="T50" fmla="*/ 136 w 154"/>
                <a:gd name="T51" fmla="*/ 2 h 181"/>
                <a:gd name="T52" fmla="*/ 138 w 154"/>
                <a:gd name="T53" fmla="*/ 17 h 181"/>
                <a:gd name="T54" fmla="*/ 138 w 154"/>
                <a:gd name="T55" fmla="*/ 31 h 181"/>
                <a:gd name="T56" fmla="*/ 136 w 154"/>
                <a:gd name="T57" fmla="*/ 45 h 181"/>
                <a:gd name="T58" fmla="*/ 134 w 154"/>
                <a:gd name="T59" fmla="*/ 61 h 181"/>
                <a:gd name="T60" fmla="*/ 128 w 154"/>
                <a:gd name="T61" fmla="*/ 79 h 181"/>
                <a:gd name="T62" fmla="*/ 128 w 154"/>
                <a:gd name="T63" fmla="*/ 79 h 181"/>
                <a:gd name="T64" fmla="*/ 120 w 154"/>
                <a:gd name="T65" fmla="*/ 93 h 181"/>
                <a:gd name="T66" fmla="*/ 110 w 154"/>
                <a:gd name="T67" fmla="*/ 103 h 181"/>
                <a:gd name="T68" fmla="*/ 98 w 154"/>
                <a:gd name="T69" fmla="*/ 111 h 181"/>
                <a:gd name="T70" fmla="*/ 86 w 154"/>
                <a:gd name="T71" fmla="*/ 119 h 181"/>
                <a:gd name="T72" fmla="*/ 72 w 154"/>
                <a:gd name="T73" fmla="*/ 123 h 181"/>
                <a:gd name="T74" fmla="*/ 58 w 154"/>
                <a:gd name="T75" fmla="*/ 127 h 181"/>
                <a:gd name="T76" fmla="*/ 34 w 154"/>
                <a:gd name="T77" fmla="*/ 131 h 181"/>
                <a:gd name="T78" fmla="*/ 34 w 154"/>
                <a:gd name="T79" fmla="*/ 131 h 181"/>
                <a:gd name="T80" fmla="*/ 26 w 154"/>
                <a:gd name="T81" fmla="*/ 133 h 181"/>
                <a:gd name="T82" fmla="*/ 16 w 154"/>
                <a:gd name="T83" fmla="*/ 135 h 181"/>
                <a:gd name="T84" fmla="*/ 10 w 154"/>
                <a:gd name="T85" fmla="*/ 139 h 181"/>
                <a:gd name="T86" fmla="*/ 4 w 154"/>
                <a:gd name="T87" fmla="*/ 143 h 181"/>
                <a:gd name="T88" fmla="*/ 0 w 154"/>
                <a:gd name="T89" fmla="*/ 149 h 181"/>
                <a:gd name="T90" fmla="*/ 0 w 154"/>
                <a:gd name="T91" fmla="*/ 157 h 181"/>
                <a:gd name="T92" fmla="*/ 4 w 154"/>
                <a:gd name="T93" fmla="*/ 163 h 181"/>
                <a:gd name="T94" fmla="*/ 12 w 154"/>
                <a:gd name="T95" fmla="*/ 171 h 181"/>
                <a:gd name="T96" fmla="*/ 12 w 154"/>
                <a:gd name="T97" fmla="*/ 17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4" h="181">
                  <a:moveTo>
                    <a:pt x="12" y="171"/>
                  </a:moveTo>
                  <a:lnTo>
                    <a:pt x="12" y="171"/>
                  </a:lnTo>
                  <a:lnTo>
                    <a:pt x="26" y="177"/>
                  </a:lnTo>
                  <a:lnTo>
                    <a:pt x="38" y="181"/>
                  </a:lnTo>
                  <a:lnTo>
                    <a:pt x="54" y="181"/>
                  </a:lnTo>
                  <a:lnTo>
                    <a:pt x="68" y="179"/>
                  </a:lnTo>
                  <a:lnTo>
                    <a:pt x="82" y="177"/>
                  </a:lnTo>
                  <a:lnTo>
                    <a:pt x="96" y="171"/>
                  </a:lnTo>
                  <a:lnTo>
                    <a:pt x="108" y="167"/>
                  </a:lnTo>
                  <a:lnTo>
                    <a:pt x="116" y="161"/>
                  </a:lnTo>
                  <a:lnTo>
                    <a:pt x="116" y="161"/>
                  </a:lnTo>
                  <a:lnTo>
                    <a:pt x="126" y="153"/>
                  </a:lnTo>
                  <a:lnTo>
                    <a:pt x="134" y="143"/>
                  </a:lnTo>
                  <a:lnTo>
                    <a:pt x="142" y="133"/>
                  </a:lnTo>
                  <a:lnTo>
                    <a:pt x="146" y="121"/>
                  </a:lnTo>
                  <a:lnTo>
                    <a:pt x="150" y="109"/>
                  </a:lnTo>
                  <a:lnTo>
                    <a:pt x="154" y="97"/>
                  </a:lnTo>
                  <a:lnTo>
                    <a:pt x="154" y="85"/>
                  </a:lnTo>
                  <a:lnTo>
                    <a:pt x="154" y="75"/>
                  </a:lnTo>
                  <a:lnTo>
                    <a:pt x="154" y="75"/>
                  </a:lnTo>
                  <a:lnTo>
                    <a:pt x="152" y="55"/>
                  </a:lnTo>
                  <a:lnTo>
                    <a:pt x="148" y="37"/>
                  </a:lnTo>
                  <a:lnTo>
                    <a:pt x="142" y="19"/>
                  </a:lnTo>
                  <a:lnTo>
                    <a:pt x="134" y="0"/>
                  </a:lnTo>
                  <a:lnTo>
                    <a:pt x="134" y="0"/>
                  </a:lnTo>
                  <a:lnTo>
                    <a:pt x="136" y="2"/>
                  </a:lnTo>
                  <a:lnTo>
                    <a:pt x="138" y="17"/>
                  </a:lnTo>
                  <a:lnTo>
                    <a:pt x="138" y="31"/>
                  </a:lnTo>
                  <a:lnTo>
                    <a:pt x="136" y="45"/>
                  </a:lnTo>
                  <a:lnTo>
                    <a:pt x="134" y="61"/>
                  </a:lnTo>
                  <a:lnTo>
                    <a:pt x="128" y="79"/>
                  </a:lnTo>
                  <a:lnTo>
                    <a:pt x="128" y="79"/>
                  </a:lnTo>
                  <a:lnTo>
                    <a:pt x="120" y="93"/>
                  </a:lnTo>
                  <a:lnTo>
                    <a:pt x="110" y="103"/>
                  </a:lnTo>
                  <a:lnTo>
                    <a:pt x="98" y="111"/>
                  </a:lnTo>
                  <a:lnTo>
                    <a:pt x="86" y="119"/>
                  </a:lnTo>
                  <a:lnTo>
                    <a:pt x="72" y="123"/>
                  </a:lnTo>
                  <a:lnTo>
                    <a:pt x="58" y="127"/>
                  </a:lnTo>
                  <a:lnTo>
                    <a:pt x="34" y="131"/>
                  </a:lnTo>
                  <a:lnTo>
                    <a:pt x="34" y="131"/>
                  </a:lnTo>
                  <a:lnTo>
                    <a:pt x="26" y="133"/>
                  </a:lnTo>
                  <a:lnTo>
                    <a:pt x="16" y="135"/>
                  </a:lnTo>
                  <a:lnTo>
                    <a:pt x="10" y="139"/>
                  </a:lnTo>
                  <a:lnTo>
                    <a:pt x="4" y="143"/>
                  </a:lnTo>
                  <a:lnTo>
                    <a:pt x="0" y="149"/>
                  </a:lnTo>
                  <a:lnTo>
                    <a:pt x="0" y="157"/>
                  </a:lnTo>
                  <a:lnTo>
                    <a:pt x="4" y="163"/>
                  </a:lnTo>
                  <a:lnTo>
                    <a:pt x="12" y="171"/>
                  </a:lnTo>
                  <a:lnTo>
                    <a:pt x="12" y="171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4" name="Freeform 80"/>
            <p:cNvSpPr>
              <a:spLocks/>
            </p:cNvSpPr>
            <p:nvPr/>
          </p:nvSpPr>
          <p:spPr bwMode="auto">
            <a:xfrm>
              <a:off x="-5562600" y="5389563"/>
              <a:ext cx="149225" cy="88900"/>
            </a:xfrm>
            <a:custGeom>
              <a:avLst/>
              <a:gdLst>
                <a:gd name="T0" fmla="*/ 0 w 94"/>
                <a:gd name="T1" fmla="*/ 56 h 56"/>
                <a:gd name="T2" fmla="*/ 0 w 94"/>
                <a:gd name="T3" fmla="*/ 56 h 56"/>
                <a:gd name="T4" fmla="*/ 10 w 94"/>
                <a:gd name="T5" fmla="*/ 52 h 56"/>
                <a:gd name="T6" fmla="*/ 32 w 94"/>
                <a:gd name="T7" fmla="*/ 42 h 56"/>
                <a:gd name="T8" fmla="*/ 60 w 94"/>
                <a:gd name="T9" fmla="*/ 26 h 56"/>
                <a:gd name="T10" fmla="*/ 74 w 94"/>
                <a:gd name="T11" fmla="*/ 18 h 56"/>
                <a:gd name="T12" fmla="*/ 86 w 94"/>
                <a:gd name="T13" fmla="*/ 6 h 56"/>
                <a:gd name="T14" fmla="*/ 86 w 94"/>
                <a:gd name="T15" fmla="*/ 6 h 56"/>
                <a:gd name="T16" fmla="*/ 94 w 94"/>
                <a:gd name="T17" fmla="*/ 0 h 56"/>
                <a:gd name="T18" fmla="*/ 94 w 94"/>
                <a:gd name="T19" fmla="*/ 0 h 56"/>
                <a:gd name="T20" fmla="*/ 94 w 94"/>
                <a:gd name="T21" fmla="*/ 0 h 56"/>
                <a:gd name="T22" fmla="*/ 82 w 94"/>
                <a:gd name="T23" fmla="*/ 20 h 56"/>
                <a:gd name="T24" fmla="*/ 54 w 94"/>
                <a:gd name="T25" fmla="*/ 56 h 56"/>
                <a:gd name="T26" fmla="*/ 0 w 94"/>
                <a:gd name="T27" fmla="*/ 56 h 56"/>
                <a:gd name="T28" fmla="*/ 0 w 94"/>
                <a:gd name="T2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4" h="56">
                  <a:moveTo>
                    <a:pt x="0" y="56"/>
                  </a:moveTo>
                  <a:lnTo>
                    <a:pt x="0" y="56"/>
                  </a:lnTo>
                  <a:lnTo>
                    <a:pt x="10" y="52"/>
                  </a:lnTo>
                  <a:lnTo>
                    <a:pt x="32" y="42"/>
                  </a:lnTo>
                  <a:lnTo>
                    <a:pt x="60" y="26"/>
                  </a:lnTo>
                  <a:lnTo>
                    <a:pt x="74" y="18"/>
                  </a:lnTo>
                  <a:lnTo>
                    <a:pt x="86" y="6"/>
                  </a:lnTo>
                  <a:lnTo>
                    <a:pt x="86" y="6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82" y="20"/>
                  </a:lnTo>
                  <a:lnTo>
                    <a:pt x="54" y="56"/>
                  </a:lnTo>
                  <a:lnTo>
                    <a:pt x="0" y="56"/>
                  </a:lnTo>
                  <a:lnTo>
                    <a:pt x="0" y="56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5" name="Freeform 81"/>
            <p:cNvSpPr>
              <a:spLocks/>
            </p:cNvSpPr>
            <p:nvPr/>
          </p:nvSpPr>
          <p:spPr bwMode="auto">
            <a:xfrm>
              <a:off x="-5819775" y="5357813"/>
              <a:ext cx="82550" cy="107950"/>
            </a:xfrm>
            <a:custGeom>
              <a:avLst/>
              <a:gdLst>
                <a:gd name="T0" fmla="*/ 0 w 52"/>
                <a:gd name="T1" fmla="*/ 0 h 68"/>
                <a:gd name="T2" fmla="*/ 0 w 52"/>
                <a:gd name="T3" fmla="*/ 0 h 68"/>
                <a:gd name="T4" fmla="*/ 4 w 52"/>
                <a:gd name="T5" fmla="*/ 2 h 68"/>
                <a:gd name="T6" fmla="*/ 4 w 52"/>
                <a:gd name="T7" fmla="*/ 2 h 68"/>
                <a:gd name="T8" fmla="*/ 10 w 52"/>
                <a:gd name="T9" fmla="*/ 10 h 68"/>
                <a:gd name="T10" fmla="*/ 10 w 52"/>
                <a:gd name="T11" fmla="*/ 10 h 68"/>
                <a:gd name="T12" fmla="*/ 30 w 52"/>
                <a:gd name="T13" fmla="*/ 32 h 68"/>
                <a:gd name="T14" fmla="*/ 30 w 52"/>
                <a:gd name="T15" fmla="*/ 32 h 68"/>
                <a:gd name="T16" fmla="*/ 46 w 52"/>
                <a:gd name="T17" fmla="*/ 56 h 68"/>
                <a:gd name="T18" fmla="*/ 46 w 52"/>
                <a:gd name="T19" fmla="*/ 56 h 68"/>
                <a:gd name="T20" fmla="*/ 50 w 52"/>
                <a:gd name="T21" fmla="*/ 64 h 68"/>
                <a:gd name="T22" fmla="*/ 50 w 52"/>
                <a:gd name="T23" fmla="*/ 64 h 68"/>
                <a:gd name="T24" fmla="*/ 52 w 52"/>
                <a:gd name="T25" fmla="*/ 68 h 68"/>
                <a:gd name="T26" fmla="*/ 52 w 52"/>
                <a:gd name="T27" fmla="*/ 68 h 68"/>
                <a:gd name="T28" fmla="*/ 48 w 52"/>
                <a:gd name="T29" fmla="*/ 64 h 68"/>
                <a:gd name="T30" fmla="*/ 48 w 52"/>
                <a:gd name="T31" fmla="*/ 64 h 68"/>
                <a:gd name="T32" fmla="*/ 42 w 52"/>
                <a:gd name="T33" fmla="*/ 58 h 68"/>
                <a:gd name="T34" fmla="*/ 42 w 52"/>
                <a:gd name="T35" fmla="*/ 58 h 68"/>
                <a:gd name="T36" fmla="*/ 22 w 52"/>
                <a:gd name="T37" fmla="*/ 36 h 68"/>
                <a:gd name="T38" fmla="*/ 22 w 52"/>
                <a:gd name="T39" fmla="*/ 36 h 68"/>
                <a:gd name="T40" fmla="*/ 6 w 52"/>
                <a:gd name="T41" fmla="*/ 12 h 68"/>
                <a:gd name="T42" fmla="*/ 6 w 52"/>
                <a:gd name="T43" fmla="*/ 12 h 68"/>
                <a:gd name="T44" fmla="*/ 2 w 52"/>
                <a:gd name="T45" fmla="*/ 4 h 68"/>
                <a:gd name="T46" fmla="*/ 2 w 52"/>
                <a:gd name="T47" fmla="*/ 4 h 68"/>
                <a:gd name="T48" fmla="*/ 0 w 52"/>
                <a:gd name="T49" fmla="*/ 0 h 68"/>
                <a:gd name="T50" fmla="*/ 0 w 52"/>
                <a:gd name="T51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2" h="68">
                  <a:moveTo>
                    <a:pt x="0" y="0"/>
                  </a:moveTo>
                  <a:lnTo>
                    <a:pt x="0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30" y="32"/>
                  </a:lnTo>
                  <a:lnTo>
                    <a:pt x="30" y="32"/>
                  </a:lnTo>
                  <a:lnTo>
                    <a:pt x="46" y="56"/>
                  </a:lnTo>
                  <a:lnTo>
                    <a:pt x="46" y="56"/>
                  </a:lnTo>
                  <a:lnTo>
                    <a:pt x="50" y="64"/>
                  </a:lnTo>
                  <a:lnTo>
                    <a:pt x="50" y="64"/>
                  </a:lnTo>
                  <a:lnTo>
                    <a:pt x="52" y="68"/>
                  </a:lnTo>
                  <a:lnTo>
                    <a:pt x="52" y="68"/>
                  </a:lnTo>
                  <a:lnTo>
                    <a:pt x="48" y="64"/>
                  </a:lnTo>
                  <a:lnTo>
                    <a:pt x="48" y="64"/>
                  </a:lnTo>
                  <a:lnTo>
                    <a:pt x="42" y="58"/>
                  </a:lnTo>
                  <a:lnTo>
                    <a:pt x="42" y="58"/>
                  </a:lnTo>
                  <a:lnTo>
                    <a:pt x="22" y="36"/>
                  </a:lnTo>
                  <a:lnTo>
                    <a:pt x="22" y="36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6" name="Freeform 82"/>
            <p:cNvSpPr>
              <a:spLocks/>
            </p:cNvSpPr>
            <p:nvPr/>
          </p:nvSpPr>
          <p:spPr bwMode="auto">
            <a:xfrm>
              <a:off x="-5861050" y="5532438"/>
              <a:ext cx="133350" cy="260350"/>
            </a:xfrm>
            <a:custGeom>
              <a:avLst/>
              <a:gdLst>
                <a:gd name="T0" fmla="*/ 84 w 84"/>
                <a:gd name="T1" fmla="*/ 0 h 164"/>
                <a:gd name="T2" fmla="*/ 84 w 84"/>
                <a:gd name="T3" fmla="*/ 0 h 164"/>
                <a:gd name="T4" fmla="*/ 82 w 84"/>
                <a:gd name="T5" fmla="*/ 8 h 164"/>
                <a:gd name="T6" fmla="*/ 82 w 84"/>
                <a:gd name="T7" fmla="*/ 8 h 164"/>
                <a:gd name="T8" fmla="*/ 74 w 84"/>
                <a:gd name="T9" fmla="*/ 26 h 164"/>
                <a:gd name="T10" fmla="*/ 74 w 84"/>
                <a:gd name="T11" fmla="*/ 26 h 164"/>
                <a:gd name="T12" fmla="*/ 46 w 84"/>
                <a:gd name="T13" fmla="*/ 84 h 164"/>
                <a:gd name="T14" fmla="*/ 46 w 84"/>
                <a:gd name="T15" fmla="*/ 84 h 164"/>
                <a:gd name="T16" fmla="*/ 16 w 84"/>
                <a:gd name="T17" fmla="*/ 140 h 164"/>
                <a:gd name="T18" fmla="*/ 16 w 84"/>
                <a:gd name="T19" fmla="*/ 140 h 164"/>
                <a:gd name="T20" fmla="*/ 4 w 84"/>
                <a:gd name="T21" fmla="*/ 158 h 164"/>
                <a:gd name="T22" fmla="*/ 4 w 84"/>
                <a:gd name="T23" fmla="*/ 158 h 164"/>
                <a:gd name="T24" fmla="*/ 0 w 84"/>
                <a:gd name="T25" fmla="*/ 164 h 164"/>
                <a:gd name="T26" fmla="*/ 0 w 84"/>
                <a:gd name="T27" fmla="*/ 164 h 164"/>
                <a:gd name="T28" fmla="*/ 2 w 84"/>
                <a:gd name="T29" fmla="*/ 158 h 164"/>
                <a:gd name="T30" fmla="*/ 2 w 84"/>
                <a:gd name="T31" fmla="*/ 158 h 164"/>
                <a:gd name="T32" fmla="*/ 10 w 84"/>
                <a:gd name="T33" fmla="*/ 138 h 164"/>
                <a:gd name="T34" fmla="*/ 10 w 84"/>
                <a:gd name="T35" fmla="*/ 138 h 164"/>
                <a:gd name="T36" fmla="*/ 38 w 84"/>
                <a:gd name="T37" fmla="*/ 80 h 164"/>
                <a:gd name="T38" fmla="*/ 38 w 84"/>
                <a:gd name="T39" fmla="*/ 80 h 164"/>
                <a:gd name="T40" fmla="*/ 68 w 84"/>
                <a:gd name="T41" fmla="*/ 24 h 164"/>
                <a:gd name="T42" fmla="*/ 68 w 84"/>
                <a:gd name="T43" fmla="*/ 24 h 164"/>
                <a:gd name="T44" fmla="*/ 80 w 84"/>
                <a:gd name="T45" fmla="*/ 6 h 164"/>
                <a:gd name="T46" fmla="*/ 80 w 84"/>
                <a:gd name="T47" fmla="*/ 6 h 164"/>
                <a:gd name="T48" fmla="*/ 84 w 84"/>
                <a:gd name="T49" fmla="*/ 0 h 164"/>
                <a:gd name="T50" fmla="*/ 84 w 84"/>
                <a:gd name="T51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4" h="164">
                  <a:moveTo>
                    <a:pt x="84" y="0"/>
                  </a:moveTo>
                  <a:lnTo>
                    <a:pt x="84" y="0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74" y="26"/>
                  </a:lnTo>
                  <a:lnTo>
                    <a:pt x="74" y="26"/>
                  </a:lnTo>
                  <a:lnTo>
                    <a:pt x="46" y="84"/>
                  </a:lnTo>
                  <a:lnTo>
                    <a:pt x="46" y="84"/>
                  </a:lnTo>
                  <a:lnTo>
                    <a:pt x="16" y="140"/>
                  </a:lnTo>
                  <a:lnTo>
                    <a:pt x="16" y="140"/>
                  </a:lnTo>
                  <a:lnTo>
                    <a:pt x="4" y="158"/>
                  </a:lnTo>
                  <a:lnTo>
                    <a:pt x="4" y="158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2" y="158"/>
                  </a:lnTo>
                  <a:lnTo>
                    <a:pt x="2" y="158"/>
                  </a:lnTo>
                  <a:lnTo>
                    <a:pt x="10" y="138"/>
                  </a:lnTo>
                  <a:lnTo>
                    <a:pt x="10" y="138"/>
                  </a:lnTo>
                  <a:lnTo>
                    <a:pt x="38" y="80"/>
                  </a:lnTo>
                  <a:lnTo>
                    <a:pt x="38" y="80"/>
                  </a:lnTo>
                  <a:lnTo>
                    <a:pt x="68" y="24"/>
                  </a:lnTo>
                  <a:lnTo>
                    <a:pt x="68" y="24"/>
                  </a:lnTo>
                  <a:lnTo>
                    <a:pt x="80" y="6"/>
                  </a:lnTo>
                  <a:lnTo>
                    <a:pt x="80" y="6"/>
                  </a:lnTo>
                  <a:lnTo>
                    <a:pt x="84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7" name="Freeform 83"/>
            <p:cNvSpPr>
              <a:spLocks/>
            </p:cNvSpPr>
            <p:nvPr/>
          </p:nvSpPr>
          <p:spPr bwMode="auto">
            <a:xfrm>
              <a:off x="-5984875" y="5864225"/>
              <a:ext cx="247650" cy="247650"/>
            </a:xfrm>
            <a:custGeom>
              <a:avLst/>
              <a:gdLst>
                <a:gd name="T0" fmla="*/ 154 w 156"/>
                <a:gd name="T1" fmla="*/ 100 h 156"/>
                <a:gd name="T2" fmla="*/ 154 w 156"/>
                <a:gd name="T3" fmla="*/ 100 h 156"/>
                <a:gd name="T4" fmla="*/ 148 w 156"/>
                <a:gd name="T5" fmla="*/ 114 h 156"/>
                <a:gd name="T6" fmla="*/ 140 w 156"/>
                <a:gd name="T7" fmla="*/ 128 h 156"/>
                <a:gd name="T8" fmla="*/ 128 w 156"/>
                <a:gd name="T9" fmla="*/ 138 h 156"/>
                <a:gd name="T10" fmla="*/ 116 w 156"/>
                <a:gd name="T11" fmla="*/ 146 h 156"/>
                <a:gd name="T12" fmla="*/ 102 w 156"/>
                <a:gd name="T13" fmla="*/ 152 h 156"/>
                <a:gd name="T14" fmla="*/ 88 w 156"/>
                <a:gd name="T15" fmla="*/ 156 h 156"/>
                <a:gd name="T16" fmla="*/ 72 w 156"/>
                <a:gd name="T17" fmla="*/ 156 h 156"/>
                <a:gd name="T18" fmla="*/ 56 w 156"/>
                <a:gd name="T19" fmla="*/ 152 h 156"/>
                <a:gd name="T20" fmla="*/ 56 w 156"/>
                <a:gd name="T21" fmla="*/ 152 h 156"/>
                <a:gd name="T22" fmla="*/ 42 w 156"/>
                <a:gd name="T23" fmla="*/ 146 h 156"/>
                <a:gd name="T24" fmla="*/ 30 w 156"/>
                <a:gd name="T25" fmla="*/ 138 h 156"/>
                <a:gd name="T26" fmla="*/ 18 w 156"/>
                <a:gd name="T27" fmla="*/ 128 h 156"/>
                <a:gd name="T28" fmla="*/ 10 w 156"/>
                <a:gd name="T29" fmla="*/ 114 h 156"/>
                <a:gd name="T30" fmla="*/ 4 w 156"/>
                <a:gd name="T31" fmla="*/ 100 h 156"/>
                <a:gd name="T32" fmla="*/ 2 w 156"/>
                <a:gd name="T33" fmla="*/ 86 h 156"/>
                <a:gd name="T34" fmla="*/ 0 w 156"/>
                <a:gd name="T35" fmla="*/ 70 h 156"/>
                <a:gd name="T36" fmla="*/ 4 w 156"/>
                <a:gd name="T37" fmla="*/ 56 h 156"/>
                <a:gd name="T38" fmla="*/ 4 w 156"/>
                <a:gd name="T39" fmla="*/ 56 h 156"/>
                <a:gd name="T40" fmla="*/ 10 w 156"/>
                <a:gd name="T41" fmla="*/ 40 h 156"/>
                <a:gd name="T42" fmla="*/ 18 w 156"/>
                <a:gd name="T43" fmla="*/ 28 h 156"/>
                <a:gd name="T44" fmla="*/ 30 w 156"/>
                <a:gd name="T45" fmla="*/ 18 h 156"/>
                <a:gd name="T46" fmla="*/ 42 w 156"/>
                <a:gd name="T47" fmla="*/ 8 h 156"/>
                <a:gd name="T48" fmla="*/ 56 w 156"/>
                <a:gd name="T49" fmla="*/ 2 h 156"/>
                <a:gd name="T50" fmla="*/ 70 w 156"/>
                <a:gd name="T51" fmla="*/ 0 h 156"/>
                <a:gd name="T52" fmla="*/ 86 w 156"/>
                <a:gd name="T53" fmla="*/ 0 h 156"/>
                <a:gd name="T54" fmla="*/ 100 w 156"/>
                <a:gd name="T55" fmla="*/ 2 h 156"/>
                <a:gd name="T56" fmla="*/ 100 w 156"/>
                <a:gd name="T57" fmla="*/ 2 h 156"/>
                <a:gd name="T58" fmla="*/ 116 w 156"/>
                <a:gd name="T59" fmla="*/ 8 h 156"/>
                <a:gd name="T60" fmla="*/ 128 w 156"/>
                <a:gd name="T61" fmla="*/ 18 h 156"/>
                <a:gd name="T62" fmla="*/ 140 w 156"/>
                <a:gd name="T63" fmla="*/ 28 h 156"/>
                <a:gd name="T64" fmla="*/ 148 w 156"/>
                <a:gd name="T65" fmla="*/ 40 h 156"/>
                <a:gd name="T66" fmla="*/ 154 w 156"/>
                <a:gd name="T67" fmla="*/ 54 h 156"/>
                <a:gd name="T68" fmla="*/ 156 w 156"/>
                <a:gd name="T69" fmla="*/ 68 h 156"/>
                <a:gd name="T70" fmla="*/ 156 w 156"/>
                <a:gd name="T71" fmla="*/ 84 h 156"/>
                <a:gd name="T72" fmla="*/ 154 w 156"/>
                <a:gd name="T73" fmla="*/ 100 h 156"/>
                <a:gd name="T74" fmla="*/ 154 w 156"/>
                <a:gd name="T75" fmla="*/ 10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6" h="156">
                  <a:moveTo>
                    <a:pt x="154" y="100"/>
                  </a:moveTo>
                  <a:lnTo>
                    <a:pt x="154" y="100"/>
                  </a:lnTo>
                  <a:lnTo>
                    <a:pt x="148" y="114"/>
                  </a:lnTo>
                  <a:lnTo>
                    <a:pt x="140" y="128"/>
                  </a:lnTo>
                  <a:lnTo>
                    <a:pt x="128" y="138"/>
                  </a:lnTo>
                  <a:lnTo>
                    <a:pt x="116" y="146"/>
                  </a:lnTo>
                  <a:lnTo>
                    <a:pt x="102" y="152"/>
                  </a:lnTo>
                  <a:lnTo>
                    <a:pt x="88" y="156"/>
                  </a:lnTo>
                  <a:lnTo>
                    <a:pt x="72" y="156"/>
                  </a:lnTo>
                  <a:lnTo>
                    <a:pt x="56" y="152"/>
                  </a:lnTo>
                  <a:lnTo>
                    <a:pt x="56" y="152"/>
                  </a:lnTo>
                  <a:lnTo>
                    <a:pt x="42" y="146"/>
                  </a:lnTo>
                  <a:lnTo>
                    <a:pt x="30" y="138"/>
                  </a:lnTo>
                  <a:lnTo>
                    <a:pt x="18" y="128"/>
                  </a:lnTo>
                  <a:lnTo>
                    <a:pt x="10" y="114"/>
                  </a:lnTo>
                  <a:lnTo>
                    <a:pt x="4" y="100"/>
                  </a:lnTo>
                  <a:lnTo>
                    <a:pt x="2" y="86"/>
                  </a:lnTo>
                  <a:lnTo>
                    <a:pt x="0" y="7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10" y="40"/>
                  </a:lnTo>
                  <a:lnTo>
                    <a:pt x="18" y="28"/>
                  </a:lnTo>
                  <a:lnTo>
                    <a:pt x="30" y="18"/>
                  </a:lnTo>
                  <a:lnTo>
                    <a:pt x="42" y="8"/>
                  </a:lnTo>
                  <a:lnTo>
                    <a:pt x="56" y="2"/>
                  </a:lnTo>
                  <a:lnTo>
                    <a:pt x="70" y="0"/>
                  </a:lnTo>
                  <a:lnTo>
                    <a:pt x="86" y="0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116" y="8"/>
                  </a:lnTo>
                  <a:lnTo>
                    <a:pt x="128" y="18"/>
                  </a:lnTo>
                  <a:lnTo>
                    <a:pt x="140" y="28"/>
                  </a:lnTo>
                  <a:lnTo>
                    <a:pt x="148" y="40"/>
                  </a:lnTo>
                  <a:lnTo>
                    <a:pt x="154" y="54"/>
                  </a:lnTo>
                  <a:lnTo>
                    <a:pt x="156" y="68"/>
                  </a:lnTo>
                  <a:lnTo>
                    <a:pt x="156" y="84"/>
                  </a:lnTo>
                  <a:lnTo>
                    <a:pt x="154" y="100"/>
                  </a:lnTo>
                  <a:lnTo>
                    <a:pt x="154" y="100"/>
                  </a:lnTo>
                  <a:close/>
                </a:path>
              </a:pathLst>
            </a:custGeom>
            <a:solidFill>
              <a:srgbClr val="E9B0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8" name="Freeform 84"/>
            <p:cNvSpPr>
              <a:spLocks/>
            </p:cNvSpPr>
            <p:nvPr/>
          </p:nvSpPr>
          <p:spPr bwMode="auto">
            <a:xfrm>
              <a:off x="-5962650" y="5886450"/>
              <a:ext cx="203200" cy="203200"/>
            </a:xfrm>
            <a:custGeom>
              <a:avLst/>
              <a:gdLst>
                <a:gd name="T0" fmla="*/ 126 w 128"/>
                <a:gd name="T1" fmla="*/ 82 h 128"/>
                <a:gd name="T2" fmla="*/ 126 w 128"/>
                <a:gd name="T3" fmla="*/ 82 h 128"/>
                <a:gd name="T4" fmla="*/ 122 w 128"/>
                <a:gd name="T5" fmla="*/ 94 h 128"/>
                <a:gd name="T6" fmla="*/ 114 w 128"/>
                <a:gd name="T7" fmla="*/ 104 h 128"/>
                <a:gd name="T8" fmla="*/ 106 w 128"/>
                <a:gd name="T9" fmla="*/ 112 h 128"/>
                <a:gd name="T10" fmla="*/ 96 w 128"/>
                <a:gd name="T11" fmla="*/ 120 h 128"/>
                <a:gd name="T12" fmla="*/ 84 w 128"/>
                <a:gd name="T13" fmla="*/ 124 h 128"/>
                <a:gd name="T14" fmla="*/ 72 w 128"/>
                <a:gd name="T15" fmla="*/ 128 h 128"/>
                <a:gd name="T16" fmla="*/ 60 w 128"/>
                <a:gd name="T17" fmla="*/ 128 h 128"/>
                <a:gd name="T18" fmla="*/ 46 w 128"/>
                <a:gd name="T19" fmla="*/ 124 h 128"/>
                <a:gd name="T20" fmla="*/ 46 w 128"/>
                <a:gd name="T21" fmla="*/ 124 h 128"/>
                <a:gd name="T22" fmla="*/ 34 w 128"/>
                <a:gd name="T23" fmla="*/ 120 h 128"/>
                <a:gd name="T24" fmla="*/ 24 w 128"/>
                <a:gd name="T25" fmla="*/ 112 h 128"/>
                <a:gd name="T26" fmla="*/ 16 w 128"/>
                <a:gd name="T27" fmla="*/ 104 h 128"/>
                <a:gd name="T28" fmla="*/ 8 w 128"/>
                <a:gd name="T29" fmla="*/ 94 h 128"/>
                <a:gd name="T30" fmla="*/ 4 w 128"/>
                <a:gd name="T31" fmla="*/ 82 h 128"/>
                <a:gd name="T32" fmla="*/ 2 w 128"/>
                <a:gd name="T33" fmla="*/ 70 h 128"/>
                <a:gd name="T34" fmla="*/ 0 w 128"/>
                <a:gd name="T35" fmla="*/ 58 h 128"/>
                <a:gd name="T36" fmla="*/ 4 w 128"/>
                <a:gd name="T37" fmla="*/ 46 h 128"/>
                <a:gd name="T38" fmla="*/ 4 w 128"/>
                <a:gd name="T39" fmla="*/ 46 h 128"/>
                <a:gd name="T40" fmla="*/ 8 w 128"/>
                <a:gd name="T41" fmla="*/ 34 h 128"/>
                <a:gd name="T42" fmla="*/ 16 w 128"/>
                <a:gd name="T43" fmla="*/ 22 h 128"/>
                <a:gd name="T44" fmla="*/ 24 w 128"/>
                <a:gd name="T45" fmla="*/ 14 h 128"/>
                <a:gd name="T46" fmla="*/ 34 w 128"/>
                <a:gd name="T47" fmla="*/ 8 h 128"/>
                <a:gd name="T48" fmla="*/ 46 w 128"/>
                <a:gd name="T49" fmla="*/ 2 h 128"/>
                <a:gd name="T50" fmla="*/ 58 w 128"/>
                <a:gd name="T51" fmla="*/ 0 h 128"/>
                <a:gd name="T52" fmla="*/ 70 w 128"/>
                <a:gd name="T53" fmla="*/ 0 h 128"/>
                <a:gd name="T54" fmla="*/ 82 w 128"/>
                <a:gd name="T55" fmla="*/ 2 h 128"/>
                <a:gd name="T56" fmla="*/ 82 w 128"/>
                <a:gd name="T57" fmla="*/ 2 h 128"/>
                <a:gd name="T58" fmla="*/ 94 w 128"/>
                <a:gd name="T59" fmla="*/ 6 h 128"/>
                <a:gd name="T60" fmla="*/ 106 w 128"/>
                <a:gd name="T61" fmla="*/ 14 h 128"/>
                <a:gd name="T62" fmla="*/ 114 w 128"/>
                <a:gd name="T63" fmla="*/ 22 h 128"/>
                <a:gd name="T64" fmla="*/ 122 w 128"/>
                <a:gd name="T65" fmla="*/ 32 h 128"/>
                <a:gd name="T66" fmla="*/ 126 w 128"/>
                <a:gd name="T67" fmla="*/ 44 h 128"/>
                <a:gd name="T68" fmla="*/ 128 w 128"/>
                <a:gd name="T69" fmla="*/ 56 h 128"/>
                <a:gd name="T70" fmla="*/ 128 w 128"/>
                <a:gd name="T71" fmla="*/ 68 h 128"/>
                <a:gd name="T72" fmla="*/ 126 w 128"/>
                <a:gd name="T73" fmla="*/ 82 h 128"/>
                <a:gd name="T74" fmla="*/ 126 w 128"/>
                <a:gd name="T75" fmla="*/ 8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" h="128">
                  <a:moveTo>
                    <a:pt x="126" y="82"/>
                  </a:moveTo>
                  <a:lnTo>
                    <a:pt x="126" y="82"/>
                  </a:lnTo>
                  <a:lnTo>
                    <a:pt x="122" y="94"/>
                  </a:lnTo>
                  <a:lnTo>
                    <a:pt x="114" y="104"/>
                  </a:lnTo>
                  <a:lnTo>
                    <a:pt x="106" y="112"/>
                  </a:lnTo>
                  <a:lnTo>
                    <a:pt x="96" y="120"/>
                  </a:lnTo>
                  <a:lnTo>
                    <a:pt x="84" y="124"/>
                  </a:lnTo>
                  <a:lnTo>
                    <a:pt x="72" y="128"/>
                  </a:lnTo>
                  <a:lnTo>
                    <a:pt x="60" y="128"/>
                  </a:lnTo>
                  <a:lnTo>
                    <a:pt x="46" y="124"/>
                  </a:lnTo>
                  <a:lnTo>
                    <a:pt x="46" y="124"/>
                  </a:lnTo>
                  <a:lnTo>
                    <a:pt x="34" y="120"/>
                  </a:lnTo>
                  <a:lnTo>
                    <a:pt x="24" y="112"/>
                  </a:lnTo>
                  <a:lnTo>
                    <a:pt x="16" y="104"/>
                  </a:lnTo>
                  <a:lnTo>
                    <a:pt x="8" y="94"/>
                  </a:lnTo>
                  <a:lnTo>
                    <a:pt x="4" y="82"/>
                  </a:lnTo>
                  <a:lnTo>
                    <a:pt x="2" y="70"/>
                  </a:lnTo>
                  <a:lnTo>
                    <a:pt x="0" y="58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8" y="34"/>
                  </a:lnTo>
                  <a:lnTo>
                    <a:pt x="16" y="22"/>
                  </a:lnTo>
                  <a:lnTo>
                    <a:pt x="24" y="14"/>
                  </a:lnTo>
                  <a:lnTo>
                    <a:pt x="34" y="8"/>
                  </a:lnTo>
                  <a:lnTo>
                    <a:pt x="46" y="2"/>
                  </a:lnTo>
                  <a:lnTo>
                    <a:pt x="58" y="0"/>
                  </a:lnTo>
                  <a:lnTo>
                    <a:pt x="70" y="0"/>
                  </a:lnTo>
                  <a:lnTo>
                    <a:pt x="82" y="2"/>
                  </a:lnTo>
                  <a:lnTo>
                    <a:pt x="82" y="2"/>
                  </a:lnTo>
                  <a:lnTo>
                    <a:pt x="94" y="6"/>
                  </a:lnTo>
                  <a:lnTo>
                    <a:pt x="106" y="14"/>
                  </a:lnTo>
                  <a:lnTo>
                    <a:pt x="114" y="22"/>
                  </a:lnTo>
                  <a:lnTo>
                    <a:pt x="122" y="32"/>
                  </a:lnTo>
                  <a:lnTo>
                    <a:pt x="126" y="44"/>
                  </a:lnTo>
                  <a:lnTo>
                    <a:pt x="128" y="56"/>
                  </a:lnTo>
                  <a:lnTo>
                    <a:pt x="128" y="68"/>
                  </a:lnTo>
                  <a:lnTo>
                    <a:pt x="126" y="82"/>
                  </a:lnTo>
                  <a:lnTo>
                    <a:pt x="126" y="82"/>
                  </a:ln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9" name="Freeform 85"/>
            <p:cNvSpPr>
              <a:spLocks/>
            </p:cNvSpPr>
            <p:nvPr/>
          </p:nvSpPr>
          <p:spPr bwMode="auto">
            <a:xfrm>
              <a:off x="-5918200" y="5927725"/>
              <a:ext cx="114300" cy="120650"/>
            </a:xfrm>
            <a:custGeom>
              <a:avLst/>
              <a:gdLst>
                <a:gd name="T0" fmla="*/ 56 w 72"/>
                <a:gd name="T1" fmla="*/ 24 h 76"/>
                <a:gd name="T2" fmla="*/ 54 w 72"/>
                <a:gd name="T3" fmla="*/ 18 h 76"/>
                <a:gd name="T4" fmla="*/ 44 w 72"/>
                <a:gd name="T5" fmla="*/ 14 h 76"/>
                <a:gd name="T6" fmla="*/ 34 w 72"/>
                <a:gd name="T7" fmla="*/ 12 h 76"/>
                <a:gd name="T8" fmla="*/ 30 w 72"/>
                <a:gd name="T9" fmla="*/ 16 h 76"/>
                <a:gd name="T10" fmla="*/ 30 w 72"/>
                <a:gd name="T11" fmla="*/ 20 h 76"/>
                <a:gd name="T12" fmla="*/ 32 w 72"/>
                <a:gd name="T13" fmla="*/ 24 h 76"/>
                <a:gd name="T14" fmla="*/ 46 w 72"/>
                <a:gd name="T15" fmla="*/ 32 h 76"/>
                <a:gd name="T16" fmla="*/ 62 w 72"/>
                <a:gd name="T17" fmla="*/ 46 h 76"/>
                <a:gd name="T18" fmla="*/ 64 w 72"/>
                <a:gd name="T19" fmla="*/ 54 h 76"/>
                <a:gd name="T20" fmla="*/ 64 w 72"/>
                <a:gd name="T21" fmla="*/ 62 h 76"/>
                <a:gd name="T22" fmla="*/ 58 w 72"/>
                <a:gd name="T23" fmla="*/ 70 h 76"/>
                <a:gd name="T24" fmla="*/ 50 w 72"/>
                <a:gd name="T25" fmla="*/ 76 h 76"/>
                <a:gd name="T26" fmla="*/ 38 w 72"/>
                <a:gd name="T27" fmla="*/ 76 h 76"/>
                <a:gd name="T28" fmla="*/ 26 w 72"/>
                <a:gd name="T29" fmla="*/ 74 h 76"/>
                <a:gd name="T30" fmla="*/ 6 w 72"/>
                <a:gd name="T31" fmla="*/ 62 h 76"/>
                <a:gd name="T32" fmla="*/ 0 w 72"/>
                <a:gd name="T33" fmla="*/ 42 h 76"/>
                <a:gd name="T34" fmla="*/ 16 w 72"/>
                <a:gd name="T35" fmla="*/ 46 h 76"/>
                <a:gd name="T36" fmla="*/ 20 w 72"/>
                <a:gd name="T37" fmla="*/ 56 h 76"/>
                <a:gd name="T38" fmla="*/ 30 w 72"/>
                <a:gd name="T39" fmla="*/ 64 h 76"/>
                <a:gd name="T40" fmla="*/ 38 w 72"/>
                <a:gd name="T41" fmla="*/ 64 h 76"/>
                <a:gd name="T42" fmla="*/ 46 w 72"/>
                <a:gd name="T43" fmla="*/ 62 h 76"/>
                <a:gd name="T44" fmla="*/ 48 w 72"/>
                <a:gd name="T45" fmla="*/ 58 h 76"/>
                <a:gd name="T46" fmla="*/ 46 w 72"/>
                <a:gd name="T47" fmla="*/ 50 h 76"/>
                <a:gd name="T48" fmla="*/ 32 w 72"/>
                <a:gd name="T49" fmla="*/ 40 h 76"/>
                <a:gd name="T50" fmla="*/ 22 w 72"/>
                <a:gd name="T51" fmla="*/ 34 h 76"/>
                <a:gd name="T52" fmla="*/ 16 w 72"/>
                <a:gd name="T53" fmla="*/ 28 h 76"/>
                <a:gd name="T54" fmla="*/ 14 w 72"/>
                <a:gd name="T55" fmla="*/ 12 h 76"/>
                <a:gd name="T56" fmla="*/ 18 w 72"/>
                <a:gd name="T57" fmla="*/ 6 h 76"/>
                <a:gd name="T58" fmla="*/ 24 w 72"/>
                <a:gd name="T59" fmla="*/ 2 h 76"/>
                <a:gd name="T60" fmla="*/ 48 w 72"/>
                <a:gd name="T61" fmla="*/ 2 h 76"/>
                <a:gd name="T62" fmla="*/ 60 w 72"/>
                <a:gd name="T63" fmla="*/ 6 h 76"/>
                <a:gd name="T64" fmla="*/ 72 w 72"/>
                <a:gd name="T65" fmla="*/ 20 h 76"/>
                <a:gd name="T66" fmla="*/ 56 w 72"/>
                <a:gd name="T67" fmla="*/ 2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2" h="76">
                  <a:moveTo>
                    <a:pt x="56" y="24"/>
                  </a:moveTo>
                  <a:lnTo>
                    <a:pt x="56" y="24"/>
                  </a:lnTo>
                  <a:lnTo>
                    <a:pt x="54" y="22"/>
                  </a:lnTo>
                  <a:lnTo>
                    <a:pt x="54" y="18"/>
                  </a:lnTo>
                  <a:lnTo>
                    <a:pt x="50" y="16"/>
                  </a:lnTo>
                  <a:lnTo>
                    <a:pt x="44" y="14"/>
                  </a:lnTo>
                  <a:lnTo>
                    <a:pt x="44" y="14"/>
                  </a:lnTo>
                  <a:lnTo>
                    <a:pt x="34" y="12"/>
                  </a:lnTo>
                  <a:lnTo>
                    <a:pt x="30" y="14"/>
                  </a:lnTo>
                  <a:lnTo>
                    <a:pt x="30" y="16"/>
                  </a:lnTo>
                  <a:lnTo>
                    <a:pt x="30" y="16"/>
                  </a:lnTo>
                  <a:lnTo>
                    <a:pt x="30" y="20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46" y="32"/>
                  </a:lnTo>
                  <a:lnTo>
                    <a:pt x="46" y="32"/>
                  </a:lnTo>
                  <a:lnTo>
                    <a:pt x="56" y="40"/>
                  </a:lnTo>
                  <a:lnTo>
                    <a:pt x="62" y="46"/>
                  </a:lnTo>
                  <a:lnTo>
                    <a:pt x="62" y="46"/>
                  </a:lnTo>
                  <a:lnTo>
                    <a:pt x="64" y="54"/>
                  </a:lnTo>
                  <a:lnTo>
                    <a:pt x="64" y="62"/>
                  </a:lnTo>
                  <a:lnTo>
                    <a:pt x="64" y="62"/>
                  </a:lnTo>
                  <a:lnTo>
                    <a:pt x="62" y="68"/>
                  </a:lnTo>
                  <a:lnTo>
                    <a:pt x="58" y="70"/>
                  </a:lnTo>
                  <a:lnTo>
                    <a:pt x="54" y="74"/>
                  </a:lnTo>
                  <a:lnTo>
                    <a:pt x="50" y="76"/>
                  </a:lnTo>
                  <a:lnTo>
                    <a:pt x="50" y="76"/>
                  </a:lnTo>
                  <a:lnTo>
                    <a:pt x="38" y="76"/>
                  </a:lnTo>
                  <a:lnTo>
                    <a:pt x="26" y="74"/>
                  </a:lnTo>
                  <a:lnTo>
                    <a:pt x="26" y="74"/>
                  </a:lnTo>
                  <a:lnTo>
                    <a:pt x="14" y="70"/>
                  </a:lnTo>
                  <a:lnTo>
                    <a:pt x="6" y="62"/>
                  </a:lnTo>
                  <a:lnTo>
                    <a:pt x="2" y="54"/>
                  </a:lnTo>
                  <a:lnTo>
                    <a:pt x="0" y="42"/>
                  </a:lnTo>
                  <a:lnTo>
                    <a:pt x="16" y="46"/>
                  </a:lnTo>
                  <a:lnTo>
                    <a:pt x="16" y="46"/>
                  </a:lnTo>
                  <a:lnTo>
                    <a:pt x="18" y="52"/>
                  </a:lnTo>
                  <a:lnTo>
                    <a:pt x="20" y="56"/>
                  </a:lnTo>
                  <a:lnTo>
                    <a:pt x="24" y="60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8" y="64"/>
                  </a:lnTo>
                  <a:lnTo>
                    <a:pt x="42" y="64"/>
                  </a:lnTo>
                  <a:lnTo>
                    <a:pt x="46" y="62"/>
                  </a:lnTo>
                  <a:lnTo>
                    <a:pt x="48" y="58"/>
                  </a:lnTo>
                  <a:lnTo>
                    <a:pt x="48" y="58"/>
                  </a:lnTo>
                  <a:lnTo>
                    <a:pt x="48" y="54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22" y="34"/>
                  </a:lnTo>
                  <a:lnTo>
                    <a:pt x="16" y="28"/>
                  </a:lnTo>
                  <a:lnTo>
                    <a:pt x="16" y="28"/>
                  </a:lnTo>
                  <a:lnTo>
                    <a:pt x="12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8" y="6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36" y="0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60" y="6"/>
                  </a:lnTo>
                  <a:lnTo>
                    <a:pt x="68" y="12"/>
                  </a:lnTo>
                  <a:lnTo>
                    <a:pt x="72" y="20"/>
                  </a:lnTo>
                  <a:lnTo>
                    <a:pt x="72" y="28"/>
                  </a:lnTo>
                  <a:lnTo>
                    <a:pt x="56" y="24"/>
                  </a:lnTo>
                  <a:lnTo>
                    <a:pt x="56" y="24"/>
                  </a:lnTo>
                  <a:close/>
                </a:path>
              </a:pathLst>
            </a:custGeom>
            <a:solidFill>
              <a:srgbClr val="C38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" name="Freeform 86"/>
            <p:cNvSpPr>
              <a:spLocks/>
            </p:cNvSpPr>
            <p:nvPr/>
          </p:nvSpPr>
          <p:spPr bwMode="auto">
            <a:xfrm>
              <a:off x="-5854700" y="5908675"/>
              <a:ext cx="31750" cy="28575"/>
            </a:xfrm>
            <a:custGeom>
              <a:avLst/>
              <a:gdLst>
                <a:gd name="T0" fmla="*/ 16 w 20"/>
                <a:gd name="T1" fmla="*/ 18 h 18"/>
                <a:gd name="T2" fmla="*/ 0 w 20"/>
                <a:gd name="T3" fmla="*/ 14 h 18"/>
                <a:gd name="T4" fmla="*/ 4 w 20"/>
                <a:gd name="T5" fmla="*/ 0 h 18"/>
                <a:gd name="T6" fmla="*/ 20 w 20"/>
                <a:gd name="T7" fmla="*/ 4 h 18"/>
                <a:gd name="T8" fmla="*/ 16 w 20"/>
                <a:gd name="T9" fmla="*/ 18 h 18"/>
                <a:gd name="T10" fmla="*/ 16 w 20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8">
                  <a:moveTo>
                    <a:pt x="16" y="18"/>
                  </a:moveTo>
                  <a:lnTo>
                    <a:pt x="0" y="14"/>
                  </a:lnTo>
                  <a:lnTo>
                    <a:pt x="4" y="0"/>
                  </a:lnTo>
                  <a:lnTo>
                    <a:pt x="20" y="4"/>
                  </a:lnTo>
                  <a:lnTo>
                    <a:pt x="16" y="18"/>
                  </a:lnTo>
                  <a:lnTo>
                    <a:pt x="16" y="18"/>
                  </a:lnTo>
                  <a:close/>
                </a:path>
              </a:pathLst>
            </a:custGeom>
            <a:solidFill>
              <a:srgbClr val="C38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" name="Freeform 87"/>
            <p:cNvSpPr>
              <a:spLocks/>
            </p:cNvSpPr>
            <p:nvPr/>
          </p:nvSpPr>
          <p:spPr bwMode="auto">
            <a:xfrm>
              <a:off x="-5892800" y="6038850"/>
              <a:ext cx="31750" cy="28575"/>
            </a:xfrm>
            <a:custGeom>
              <a:avLst/>
              <a:gdLst>
                <a:gd name="T0" fmla="*/ 14 w 20"/>
                <a:gd name="T1" fmla="*/ 18 h 18"/>
                <a:gd name="T2" fmla="*/ 0 w 20"/>
                <a:gd name="T3" fmla="*/ 14 h 18"/>
                <a:gd name="T4" fmla="*/ 4 w 20"/>
                <a:gd name="T5" fmla="*/ 0 h 18"/>
                <a:gd name="T6" fmla="*/ 20 w 20"/>
                <a:gd name="T7" fmla="*/ 4 h 18"/>
                <a:gd name="T8" fmla="*/ 14 w 20"/>
                <a:gd name="T9" fmla="*/ 18 h 18"/>
                <a:gd name="T10" fmla="*/ 14 w 20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18">
                  <a:moveTo>
                    <a:pt x="14" y="18"/>
                  </a:moveTo>
                  <a:lnTo>
                    <a:pt x="0" y="14"/>
                  </a:lnTo>
                  <a:lnTo>
                    <a:pt x="4" y="0"/>
                  </a:lnTo>
                  <a:lnTo>
                    <a:pt x="20" y="4"/>
                  </a:lnTo>
                  <a:lnTo>
                    <a:pt x="14" y="18"/>
                  </a:lnTo>
                  <a:lnTo>
                    <a:pt x="14" y="18"/>
                  </a:lnTo>
                  <a:close/>
                </a:path>
              </a:pathLst>
            </a:custGeom>
            <a:solidFill>
              <a:srgbClr val="C38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" name="Freeform 88"/>
            <p:cNvSpPr>
              <a:spLocks/>
            </p:cNvSpPr>
            <p:nvPr/>
          </p:nvSpPr>
          <p:spPr bwMode="auto">
            <a:xfrm>
              <a:off x="-5991225" y="5889625"/>
              <a:ext cx="69850" cy="69850"/>
            </a:xfrm>
            <a:custGeom>
              <a:avLst/>
              <a:gdLst>
                <a:gd name="T0" fmla="*/ 22 w 44"/>
                <a:gd name="T1" fmla="*/ 44 h 44"/>
                <a:gd name="T2" fmla="*/ 22 w 44"/>
                <a:gd name="T3" fmla="*/ 44 h 44"/>
                <a:gd name="T4" fmla="*/ 24 w 44"/>
                <a:gd name="T5" fmla="*/ 34 h 44"/>
                <a:gd name="T6" fmla="*/ 28 w 44"/>
                <a:gd name="T7" fmla="*/ 28 h 44"/>
                <a:gd name="T8" fmla="*/ 28 w 44"/>
                <a:gd name="T9" fmla="*/ 28 h 44"/>
                <a:gd name="T10" fmla="*/ 34 w 44"/>
                <a:gd name="T11" fmla="*/ 24 h 44"/>
                <a:gd name="T12" fmla="*/ 44 w 44"/>
                <a:gd name="T13" fmla="*/ 22 h 44"/>
                <a:gd name="T14" fmla="*/ 44 w 44"/>
                <a:gd name="T15" fmla="*/ 22 h 44"/>
                <a:gd name="T16" fmla="*/ 34 w 44"/>
                <a:gd name="T17" fmla="*/ 22 h 44"/>
                <a:gd name="T18" fmla="*/ 28 w 44"/>
                <a:gd name="T19" fmla="*/ 18 h 44"/>
                <a:gd name="T20" fmla="*/ 28 w 44"/>
                <a:gd name="T21" fmla="*/ 18 h 44"/>
                <a:gd name="T22" fmla="*/ 24 w 44"/>
                <a:gd name="T23" fmla="*/ 10 h 44"/>
                <a:gd name="T24" fmla="*/ 22 w 44"/>
                <a:gd name="T25" fmla="*/ 0 h 44"/>
                <a:gd name="T26" fmla="*/ 22 w 44"/>
                <a:gd name="T27" fmla="*/ 0 h 44"/>
                <a:gd name="T28" fmla="*/ 20 w 44"/>
                <a:gd name="T29" fmla="*/ 10 h 44"/>
                <a:gd name="T30" fmla="*/ 18 w 44"/>
                <a:gd name="T31" fmla="*/ 18 h 44"/>
                <a:gd name="T32" fmla="*/ 18 w 44"/>
                <a:gd name="T33" fmla="*/ 18 h 44"/>
                <a:gd name="T34" fmla="*/ 10 w 44"/>
                <a:gd name="T35" fmla="*/ 22 h 44"/>
                <a:gd name="T36" fmla="*/ 0 w 44"/>
                <a:gd name="T37" fmla="*/ 22 h 44"/>
                <a:gd name="T38" fmla="*/ 0 w 44"/>
                <a:gd name="T39" fmla="*/ 22 h 44"/>
                <a:gd name="T40" fmla="*/ 10 w 44"/>
                <a:gd name="T41" fmla="*/ 24 h 44"/>
                <a:gd name="T42" fmla="*/ 18 w 44"/>
                <a:gd name="T43" fmla="*/ 28 h 44"/>
                <a:gd name="T44" fmla="*/ 18 w 44"/>
                <a:gd name="T45" fmla="*/ 28 h 44"/>
                <a:gd name="T46" fmla="*/ 20 w 44"/>
                <a:gd name="T47" fmla="*/ 34 h 44"/>
                <a:gd name="T48" fmla="*/ 22 w 44"/>
                <a:gd name="T49" fmla="*/ 44 h 44"/>
                <a:gd name="T50" fmla="*/ 22 w 44"/>
                <a:gd name="T51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4" h="44">
                  <a:moveTo>
                    <a:pt x="22" y="44"/>
                  </a:moveTo>
                  <a:lnTo>
                    <a:pt x="22" y="44"/>
                  </a:lnTo>
                  <a:lnTo>
                    <a:pt x="24" y="34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34" y="24"/>
                  </a:lnTo>
                  <a:lnTo>
                    <a:pt x="44" y="22"/>
                  </a:lnTo>
                  <a:lnTo>
                    <a:pt x="44" y="22"/>
                  </a:lnTo>
                  <a:lnTo>
                    <a:pt x="34" y="22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24" y="1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0" y="10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1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0" y="24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20" y="34"/>
                  </a:lnTo>
                  <a:lnTo>
                    <a:pt x="22" y="44"/>
                  </a:lnTo>
                  <a:lnTo>
                    <a:pt x="22" y="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" name="Freeform 89"/>
            <p:cNvSpPr>
              <a:spLocks/>
            </p:cNvSpPr>
            <p:nvPr/>
          </p:nvSpPr>
          <p:spPr bwMode="auto">
            <a:xfrm>
              <a:off x="-5943600" y="5940425"/>
              <a:ext cx="25400" cy="25400"/>
            </a:xfrm>
            <a:custGeom>
              <a:avLst/>
              <a:gdLst>
                <a:gd name="T0" fmla="*/ 8 w 16"/>
                <a:gd name="T1" fmla="*/ 16 h 16"/>
                <a:gd name="T2" fmla="*/ 8 w 16"/>
                <a:gd name="T3" fmla="*/ 16 h 16"/>
                <a:gd name="T4" fmla="*/ 8 w 16"/>
                <a:gd name="T5" fmla="*/ 10 h 16"/>
                <a:gd name="T6" fmla="*/ 8 w 16"/>
                <a:gd name="T7" fmla="*/ 10 h 16"/>
                <a:gd name="T8" fmla="*/ 16 w 16"/>
                <a:gd name="T9" fmla="*/ 8 h 16"/>
                <a:gd name="T10" fmla="*/ 16 w 16"/>
                <a:gd name="T11" fmla="*/ 8 h 16"/>
                <a:gd name="T12" fmla="*/ 8 w 16"/>
                <a:gd name="T13" fmla="*/ 6 h 16"/>
                <a:gd name="T14" fmla="*/ 8 w 16"/>
                <a:gd name="T15" fmla="*/ 6 h 16"/>
                <a:gd name="T16" fmla="*/ 8 w 16"/>
                <a:gd name="T17" fmla="*/ 0 h 16"/>
                <a:gd name="T18" fmla="*/ 8 w 16"/>
                <a:gd name="T19" fmla="*/ 0 h 16"/>
                <a:gd name="T20" fmla="*/ 6 w 16"/>
                <a:gd name="T21" fmla="*/ 6 h 16"/>
                <a:gd name="T22" fmla="*/ 6 w 16"/>
                <a:gd name="T23" fmla="*/ 6 h 16"/>
                <a:gd name="T24" fmla="*/ 0 w 16"/>
                <a:gd name="T25" fmla="*/ 8 h 16"/>
                <a:gd name="T26" fmla="*/ 0 w 16"/>
                <a:gd name="T27" fmla="*/ 8 h 16"/>
                <a:gd name="T28" fmla="*/ 6 w 16"/>
                <a:gd name="T29" fmla="*/ 10 h 16"/>
                <a:gd name="T30" fmla="*/ 6 w 16"/>
                <a:gd name="T31" fmla="*/ 10 h 16"/>
                <a:gd name="T32" fmla="*/ 8 w 16"/>
                <a:gd name="T33" fmla="*/ 16 h 16"/>
                <a:gd name="T34" fmla="*/ 8 w 16"/>
                <a:gd name="T3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lnTo>
                    <a:pt x="8" y="16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6"/>
                  </a:lnTo>
                  <a:lnTo>
                    <a:pt x="6" y="6"/>
                  </a:lnTo>
                  <a:lnTo>
                    <a:pt x="0" y="8"/>
                  </a:lnTo>
                  <a:lnTo>
                    <a:pt x="0" y="8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16"/>
                  </a:lnTo>
                  <a:lnTo>
                    <a:pt x="8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" name="Freeform 90"/>
            <p:cNvSpPr>
              <a:spLocks/>
            </p:cNvSpPr>
            <p:nvPr/>
          </p:nvSpPr>
          <p:spPr bwMode="auto">
            <a:xfrm>
              <a:off x="-5994400" y="5956300"/>
              <a:ext cx="34925" cy="34925"/>
            </a:xfrm>
            <a:custGeom>
              <a:avLst/>
              <a:gdLst>
                <a:gd name="T0" fmla="*/ 10 w 22"/>
                <a:gd name="T1" fmla="*/ 22 h 22"/>
                <a:gd name="T2" fmla="*/ 10 w 22"/>
                <a:gd name="T3" fmla="*/ 22 h 22"/>
                <a:gd name="T4" fmla="*/ 12 w 22"/>
                <a:gd name="T5" fmla="*/ 14 h 22"/>
                <a:gd name="T6" fmla="*/ 12 w 22"/>
                <a:gd name="T7" fmla="*/ 14 h 22"/>
                <a:gd name="T8" fmla="*/ 22 w 22"/>
                <a:gd name="T9" fmla="*/ 12 h 22"/>
                <a:gd name="T10" fmla="*/ 22 w 22"/>
                <a:gd name="T11" fmla="*/ 12 h 22"/>
                <a:gd name="T12" fmla="*/ 16 w 22"/>
                <a:gd name="T13" fmla="*/ 12 h 22"/>
                <a:gd name="T14" fmla="*/ 12 w 22"/>
                <a:gd name="T15" fmla="*/ 10 h 22"/>
                <a:gd name="T16" fmla="*/ 12 w 22"/>
                <a:gd name="T17" fmla="*/ 10 h 22"/>
                <a:gd name="T18" fmla="*/ 10 w 22"/>
                <a:gd name="T19" fmla="*/ 6 h 22"/>
                <a:gd name="T20" fmla="*/ 10 w 22"/>
                <a:gd name="T21" fmla="*/ 0 h 22"/>
                <a:gd name="T22" fmla="*/ 10 w 22"/>
                <a:gd name="T23" fmla="*/ 0 h 22"/>
                <a:gd name="T24" fmla="*/ 10 w 22"/>
                <a:gd name="T25" fmla="*/ 6 h 22"/>
                <a:gd name="T26" fmla="*/ 8 w 22"/>
                <a:gd name="T27" fmla="*/ 10 h 22"/>
                <a:gd name="T28" fmla="*/ 8 w 22"/>
                <a:gd name="T29" fmla="*/ 10 h 22"/>
                <a:gd name="T30" fmla="*/ 4 w 22"/>
                <a:gd name="T31" fmla="*/ 12 h 22"/>
                <a:gd name="T32" fmla="*/ 0 w 22"/>
                <a:gd name="T33" fmla="*/ 12 h 22"/>
                <a:gd name="T34" fmla="*/ 0 w 22"/>
                <a:gd name="T35" fmla="*/ 12 h 22"/>
                <a:gd name="T36" fmla="*/ 8 w 22"/>
                <a:gd name="T37" fmla="*/ 14 h 22"/>
                <a:gd name="T38" fmla="*/ 8 w 22"/>
                <a:gd name="T39" fmla="*/ 14 h 22"/>
                <a:gd name="T40" fmla="*/ 10 w 22"/>
                <a:gd name="T41" fmla="*/ 18 h 22"/>
                <a:gd name="T42" fmla="*/ 10 w 22"/>
                <a:gd name="T43" fmla="*/ 22 h 22"/>
                <a:gd name="T44" fmla="*/ 10 w 22"/>
                <a:gd name="T4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" h="22">
                  <a:moveTo>
                    <a:pt x="10" y="22"/>
                  </a:moveTo>
                  <a:lnTo>
                    <a:pt x="10" y="2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6" y="12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0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6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0" y="18"/>
                  </a:lnTo>
                  <a:lnTo>
                    <a:pt x="10" y="22"/>
                  </a:lnTo>
                  <a:lnTo>
                    <a:pt x="10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3442068" y="3418856"/>
            <a:ext cx="737335" cy="801623"/>
            <a:chOff x="-5962650" y="2628900"/>
            <a:chExt cx="892175" cy="969963"/>
          </a:xfrm>
        </p:grpSpPr>
        <p:sp>
          <p:nvSpPr>
            <p:cNvPr id="148" name="Freeform 104"/>
            <p:cNvSpPr>
              <a:spLocks/>
            </p:cNvSpPr>
            <p:nvPr/>
          </p:nvSpPr>
          <p:spPr bwMode="auto">
            <a:xfrm>
              <a:off x="-5962650" y="2628900"/>
              <a:ext cx="723900" cy="969963"/>
            </a:xfrm>
            <a:custGeom>
              <a:avLst/>
              <a:gdLst>
                <a:gd name="T0" fmla="*/ 0 w 456"/>
                <a:gd name="T1" fmla="*/ 0 h 611"/>
                <a:gd name="T2" fmla="*/ 0 w 456"/>
                <a:gd name="T3" fmla="*/ 611 h 611"/>
                <a:gd name="T4" fmla="*/ 456 w 456"/>
                <a:gd name="T5" fmla="*/ 611 h 611"/>
                <a:gd name="T6" fmla="*/ 456 w 456"/>
                <a:gd name="T7" fmla="*/ 101 h 611"/>
                <a:gd name="T8" fmla="*/ 356 w 456"/>
                <a:gd name="T9" fmla="*/ 0 h 611"/>
                <a:gd name="T10" fmla="*/ 0 w 456"/>
                <a:gd name="T11" fmla="*/ 0 h 611"/>
                <a:gd name="T12" fmla="*/ 0 w 456"/>
                <a:gd name="T13" fmla="*/ 0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6" h="611">
                  <a:moveTo>
                    <a:pt x="0" y="0"/>
                  </a:moveTo>
                  <a:lnTo>
                    <a:pt x="0" y="611"/>
                  </a:lnTo>
                  <a:lnTo>
                    <a:pt x="456" y="611"/>
                  </a:lnTo>
                  <a:lnTo>
                    <a:pt x="456" y="101"/>
                  </a:lnTo>
                  <a:lnTo>
                    <a:pt x="35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9" name="Freeform 105"/>
            <p:cNvSpPr>
              <a:spLocks/>
            </p:cNvSpPr>
            <p:nvPr/>
          </p:nvSpPr>
          <p:spPr bwMode="auto">
            <a:xfrm>
              <a:off x="-5397500" y="2628900"/>
              <a:ext cx="158750" cy="160338"/>
            </a:xfrm>
            <a:custGeom>
              <a:avLst/>
              <a:gdLst>
                <a:gd name="T0" fmla="*/ 100 w 100"/>
                <a:gd name="T1" fmla="*/ 101 h 101"/>
                <a:gd name="T2" fmla="*/ 0 w 100"/>
                <a:gd name="T3" fmla="*/ 0 h 101"/>
                <a:gd name="T4" fmla="*/ 0 w 100"/>
                <a:gd name="T5" fmla="*/ 101 h 101"/>
                <a:gd name="T6" fmla="*/ 100 w 100"/>
                <a:gd name="T7" fmla="*/ 101 h 101"/>
                <a:gd name="T8" fmla="*/ 100 w 100"/>
                <a:gd name="T9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1">
                  <a:moveTo>
                    <a:pt x="100" y="101"/>
                  </a:moveTo>
                  <a:lnTo>
                    <a:pt x="0" y="0"/>
                  </a:lnTo>
                  <a:lnTo>
                    <a:pt x="0" y="101"/>
                  </a:lnTo>
                  <a:lnTo>
                    <a:pt x="100" y="101"/>
                  </a:lnTo>
                  <a:lnTo>
                    <a:pt x="100" y="101"/>
                  </a:lnTo>
                  <a:close/>
                </a:path>
              </a:pathLst>
            </a:cu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0" name="Freeform 106"/>
            <p:cNvSpPr>
              <a:spLocks/>
            </p:cNvSpPr>
            <p:nvPr/>
          </p:nvSpPr>
          <p:spPr bwMode="auto">
            <a:xfrm>
              <a:off x="-5848350" y="2903538"/>
              <a:ext cx="504825" cy="44450"/>
            </a:xfrm>
            <a:custGeom>
              <a:avLst/>
              <a:gdLst>
                <a:gd name="T0" fmla="*/ 318 w 318"/>
                <a:gd name="T1" fmla="*/ 28 h 28"/>
                <a:gd name="T2" fmla="*/ 0 w 318"/>
                <a:gd name="T3" fmla="*/ 28 h 28"/>
                <a:gd name="T4" fmla="*/ 0 w 318"/>
                <a:gd name="T5" fmla="*/ 0 h 28"/>
                <a:gd name="T6" fmla="*/ 318 w 318"/>
                <a:gd name="T7" fmla="*/ 0 h 28"/>
                <a:gd name="T8" fmla="*/ 318 w 318"/>
                <a:gd name="T9" fmla="*/ 28 h 28"/>
                <a:gd name="T10" fmla="*/ 318 w 318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8" h="28">
                  <a:moveTo>
                    <a:pt x="318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"/>
                  </a:lnTo>
                  <a:lnTo>
                    <a:pt x="318" y="28"/>
                  </a:lnTo>
                  <a:close/>
                </a:path>
              </a:pathLst>
            </a:custGeom>
            <a:solidFill>
              <a:srgbClr val="9396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1" name="Freeform 107"/>
            <p:cNvSpPr>
              <a:spLocks/>
            </p:cNvSpPr>
            <p:nvPr/>
          </p:nvSpPr>
          <p:spPr bwMode="auto">
            <a:xfrm>
              <a:off x="-5848350" y="2986088"/>
              <a:ext cx="504825" cy="41275"/>
            </a:xfrm>
            <a:custGeom>
              <a:avLst/>
              <a:gdLst>
                <a:gd name="T0" fmla="*/ 318 w 318"/>
                <a:gd name="T1" fmla="*/ 26 h 26"/>
                <a:gd name="T2" fmla="*/ 0 w 318"/>
                <a:gd name="T3" fmla="*/ 26 h 26"/>
                <a:gd name="T4" fmla="*/ 0 w 318"/>
                <a:gd name="T5" fmla="*/ 0 h 26"/>
                <a:gd name="T6" fmla="*/ 318 w 318"/>
                <a:gd name="T7" fmla="*/ 0 h 26"/>
                <a:gd name="T8" fmla="*/ 318 w 318"/>
                <a:gd name="T9" fmla="*/ 26 h 26"/>
                <a:gd name="T10" fmla="*/ 318 w 318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8" h="26">
                  <a:moveTo>
                    <a:pt x="318" y="26"/>
                  </a:moveTo>
                  <a:lnTo>
                    <a:pt x="0" y="26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6"/>
                  </a:lnTo>
                  <a:lnTo>
                    <a:pt x="318" y="26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2" name="Freeform 108"/>
            <p:cNvSpPr>
              <a:spLocks/>
            </p:cNvSpPr>
            <p:nvPr/>
          </p:nvSpPr>
          <p:spPr bwMode="auto">
            <a:xfrm>
              <a:off x="-5848350" y="3065463"/>
              <a:ext cx="504825" cy="44450"/>
            </a:xfrm>
            <a:custGeom>
              <a:avLst/>
              <a:gdLst>
                <a:gd name="T0" fmla="*/ 318 w 318"/>
                <a:gd name="T1" fmla="*/ 28 h 28"/>
                <a:gd name="T2" fmla="*/ 0 w 318"/>
                <a:gd name="T3" fmla="*/ 28 h 28"/>
                <a:gd name="T4" fmla="*/ 0 w 318"/>
                <a:gd name="T5" fmla="*/ 0 h 28"/>
                <a:gd name="T6" fmla="*/ 318 w 318"/>
                <a:gd name="T7" fmla="*/ 0 h 28"/>
                <a:gd name="T8" fmla="*/ 318 w 318"/>
                <a:gd name="T9" fmla="*/ 28 h 28"/>
                <a:gd name="T10" fmla="*/ 318 w 318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8" h="28">
                  <a:moveTo>
                    <a:pt x="318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"/>
                  </a:lnTo>
                  <a:lnTo>
                    <a:pt x="318" y="28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3" name="Freeform 109"/>
            <p:cNvSpPr>
              <a:spLocks/>
            </p:cNvSpPr>
            <p:nvPr/>
          </p:nvSpPr>
          <p:spPr bwMode="auto">
            <a:xfrm>
              <a:off x="-5842000" y="2765425"/>
              <a:ext cx="298450" cy="46038"/>
            </a:xfrm>
            <a:custGeom>
              <a:avLst/>
              <a:gdLst>
                <a:gd name="T0" fmla="*/ 188 w 188"/>
                <a:gd name="T1" fmla="*/ 29 h 29"/>
                <a:gd name="T2" fmla="*/ 0 w 188"/>
                <a:gd name="T3" fmla="*/ 29 h 29"/>
                <a:gd name="T4" fmla="*/ 0 w 188"/>
                <a:gd name="T5" fmla="*/ 0 h 29"/>
                <a:gd name="T6" fmla="*/ 188 w 188"/>
                <a:gd name="T7" fmla="*/ 0 h 29"/>
                <a:gd name="T8" fmla="*/ 188 w 188"/>
                <a:gd name="T9" fmla="*/ 29 h 29"/>
                <a:gd name="T10" fmla="*/ 188 w 188"/>
                <a:gd name="T1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29">
                  <a:moveTo>
                    <a:pt x="188" y="29"/>
                  </a:moveTo>
                  <a:lnTo>
                    <a:pt x="0" y="29"/>
                  </a:lnTo>
                  <a:lnTo>
                    <a:pt x="0" y="0"/>
                  </a:lnTo>
                  <a:lnTo>
                    <a:pt x="188" y="0"/>
                  </a:lnTo>
                  <a:lnTo>
                    <a:pt x="188" y="29"/>
                  </a:lnTo>
                  <a:lnTo>
                    <a:pt x="188" y="29"/>
                  </a:lnTo>
                  <a:close/>
                </a:path>
              </a:pathLst>
            </a:custGeom>
            <a:solidFill>
              <a:srgbClr val="9396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4" name="Freeform 110"/>
            <p:cNvSpPr>
              <a:spLocks/>
            </p:cNvSpPr>
            <p:nvPr/>
          </p:nvSpPr>
          <p:spPr bwMode="auto">
            <a:xfrm>
              <a:off x="-5848350" y="3148013"/>
              <a:ext cx="504825" cy="44450"/>
            </a:xfrm>
            <a:custGeom>
              <a:avLst/>
              <a:gdLst>
                <a:gd name="T0" fmla="*/ 318 w 318"/>
                <a:gd name="T1" fmla="*/ 28 h 28"/>
                <a:gd name="T2" fmla="*/ 0 w 318"/>
                <a:gd name="T3" fmla="*/ 28 h 28"/>
                <a:gd name="T4" fmla="*/ 0 w 318"/>
                <a:gd name="T5" fmla="*/ 0 h 28"/>
                <a:gd name="T6" fmla="*/ 318 w 318"/>
                <a:gd name="T7" fmla="*/ 0 h 28"/>
                <a:gd name="T8" fmla="*/ 318 w 318"/>
                <a:gd name="T9" fmla="*/ 28 h 28"/>
                <a:gd name="T10" fmla="*/ 318 w 318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8" h="28">
                  <a:moveTo>
                    <a:pt x="318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"/>
                  </a:lnTo>
                  <a:lnTo>
                    <a:pt x="318" y="28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5" name="Freeform 111"/>
            <p:cNvSpPr>
              <a:spLocks/>
            </p:cNvSpPr>
            <p:nvPr/>
          </p:nvSpPr>
          <p:spPr bwMode="auto">
            <a:xfrm>
              <a:off x="-5848350" y="3268663"/>
              <a:ext cx="504825" cy="44450"/>
            </a:xfrm>
            <a:custGeom>
              <a:avLst/>
              <a:gdLst>
                <a:gd name="T0" fmla="*/ 318 w 318"/>
                <a:gd name="T1" fmla="*/ 28 h 28"/>
                <a:gd name="T2" fmla="*/ 0 w 318"/>
                <a:gd name="T3" fmla="*/ 28 h 28"/>
                <a:gd name="T4" fmla="*/ 0 w 318"/>
                <a:gd name="T5" fmla="*/ 0 h 28"/>
                <a:gd name="T6" fmla="*/ 318 w 318"/>
                <a:gd name="T7" fmla="*/ 0 h 28"/>
                <a:gd name="T8" fmla="*/ 318 w 318"/>
                <a:gd name="T9" fmla="*/ 28 h 28"/>
                <a:gd name="T10" fmla="*/ 318 w 318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8" h="28">
                  <a:moveTo>
                    <a:pt x="318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"/>
                  </a:lnTo>
                  <a:lnTo>
                    <a:pt x="318" y="28"/>
                  </a:lnTo>
                  <a:close/>
                </a:path>
              </a:pathLst>
            </a:custGeom>
            <a:solidFill>
              <a:srgbClr val="9396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6" name="Freeform 112"/>
            <p:cNvSpPr>
              <a:spLocks/>
            </p:cNvSpPr>
            <p:nvPr/>
          </p:nvSpPr>
          <p:spPr bwMode="auto">
            <a:xfrm>
              <a:off x="-5848350" y="3351213"/>
              <a:ext cx="504825" cy="44450"/>
            </a:xfrm>
            <a:custGeom>
              <a:avLst/>
              <a:gdLst>
                <a:gd name="T0" fmla="*/ 318 w 318"/>
                <a:gd name="T1" fmla="*/ 28 h 28"/>
                <a:gd name="T2" fmla="*/ 0 w 318"/>
                <a:gd name="T3" fmla="*/ 28 h 28"/>
                <a:gd name="T4" fmla="*/ 0 w 318"/>
                <a:gd name="T5" fmla="*/ 0 h 28"/>
                <a:gd name="T6" fmla="*/ 318 w 318"/>
                <a:gd name="T7" fmla="*/ 0 h 28"/>
                <a:gd name="T8" fmla="*/ 318 w 318"/>
                <a:gd name="T9" fmla="*/ 28 h 28"/>
                <a:gd name="T10" fmla="*/ 318 w 318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8" h="28">
                  <a:moveTo>
                    <a:pt x="318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"/>
                  </a:lnTo>
                  <a:lnTo>
                    <a:pt x="318" y="28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7" name="Freeform 113"/>
            <p:cNvSpPr>
              <a:spLocks/>
            </p:cNvSpPr>
            <p:nvPr/>
          </p:nvSpPr>
          <p:spPr bwMode="auto">
            <a:xfrm>
              <a:off x="-5848350" y="3430588"/>
              <a:ext cx="504825" cy="44450"/>
            </a:xfrm>
            <a:custGeom>
              <a:avLst/>
              <a:gdLst>
                <a:gd name="T0" fmla="*/ 318 w 318"/>
                <a:gd name="T1" fmla="*/ 28 h 28"/>
                <a:gd name="T2" fmla="*/ 0 w 318"/>
                <a:gd name="T3" fmla="*/ 28 h 28"/>
                <a:gd name="T4" fmla="*/ 0 w 318"/>
                <a:gd name="T5" fmla="*/ 0 h 28"/>
                <a:gd name="T6" fmla="*/ 318 w 318"/>
                <a:gd name="T7" fmla="*/ 0 h 28"/>
                <a:gd name="T8" fmla="*/ 318 w 318"/>
                <a:gd name="T9" fmla="*/ 28 h 28"/>
                <a:gd name="T10" fmla="*/ 318 w 318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8" h="28">
                  <a:moveTo>
                    <a:pt x="318" y="28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318" y="0"/>
                  </a:lnTo>
                  <a:lnTo>
                    <a:pt x="318" y="28"/>
                  </a:lnTo>
                  <a:lnTo>
                    <a:pt x="318" y="28"/>
                  </a:lnTo>
                  <a:close/>
                </a:path>
              </a:pathLst>
            </a:custGeom>
            <a:solidFill>
              <a:srgbClr val="BC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8" name="Freeform 114"/>
            <p:cNvSpPr>
              <a:spLocks/>
            </p:cNvSpPr>
            <p:nvPr/>
          </p:nvSpPr>
          <p:spPr bwMode="auto">
            <a:xfrm>
              <a:off x="-5267325" y="3392488"/>
              <a:ext cx="196850" cy="196850"/>
            </a:xfrm>
            <a:custGeom>
              <a:avLst/>
              <a:gdLst>
                <a:gd name="T0" fmla="*/ 4 w 124"/>
                <a:gd name="T1" fmla="*/ 76 h 124"/>
                <a:gd name="T2" fmla="*/ 4 w 124"/>
                <a:gd name="T3" fmla="*/ 76 h 124"/>
                <a:gd name="T4" fmla="*/ 0 w 124"/>
                <a:gd name="T5" fmla="*/ 72 h 124"/>
                <a:gd name="T6" fmla="*/ 0 w 124"/>
                <a:gd name="T7" fmla="*/ 68 h 124"/>
                <a:gd name="T8" fmla="*/ 0 w 124"/>
                <a:gd name="T9" fmla="*/ 64 h 124"/>
                <a:gd name="T10" fmla="*/ 4 w 124"/>
                <a:gd name="T11" fmla="*/ 60 h 124"/>
                <a:gd name="T12" fmla="*/ 58 w 124"/>
                <a:gd name="T13" fmla="*/ 4 h 124"/>
                <a:gd name="T14" fmla="*/ 58 w 124"/>
                <a:gd name="T15" fmla="*/ 4 h 124"/>
                <a:gd name="T16" fmla="*/ 62 w 124"/>
                <a:gd name="T17" fmla="*/ 0 h 124"/>
                <a:gd name="T18" fmla="*/ 68 w 124"/>
                <a:gd name="T19" fmla="*/ 0 h 124"/>
                <a:gd name="T20" fmla="*/ 72 w 124"/>
                <a:gd name="T21" fmla="*/ 0 h 124"/>
                <a:gd name="T22" fmla="*/ 76 w 124"/>
                <a:gd name="T23" fmla="*/ 4 h 124"/>
                <a:gd name="T24" fmla="*/ 120 w 124"/>
                <a:gd name="T25" fmla="*/ 46 h 124"/>
                <a:gd name="T26" fmla="*/ 120 w 124"/>
                <a:gd name="T27" fmla="*/ 46 h 124"/>
                <a:gd name="T28" fmla="*/ 122 w 124"/>
                <a:gd name="T29" fmla="*/ 50 h 124"/>
                <a:gd name="T30" fmla="*/ 124 w 124"/>
                <a:gd name="T31" fmla="*/ 56 h 124"/>
                <a:gd name="T32" fmla="*/ 122 w 124"/>
                <a:gd name="T33" fmla="*/ 60 h 124"/>
                <a:gd name="T34" fmla="*/ 120 w 124"/>
                <a:gd name="T35" fmla="*/ 64 h 124"/>
                <a:gd name="T36" fmla="*/ 64 w 124"/>
                <a:gd name="T37" fmla="*/ 120 h 124"/>
                <a:gd name="T38" fmla="*/ 64 w 124"/>
                <a:gd name="T39" fmla="*/ 120 h 124"/>
                <a:gd name="T40" fmla="*/ 60 w 124"/>
                <a:gd name="T41" fmla="*/ 122 h 124"/>
                <a:gd name="T42" fmla="*/ 56 w 124"/>
                <a:gd name="T43" fmla="*/ 124 h 124"/>
                <a:gd name="T44" fmla="*/ 50 w 124"/>
                <a:gd name="T45" fmla="*/ 122 h 124"/>
                <a:gd name="T46" fmla="*/ 46 w 124"/>
                <a:gd name="T47" fmla="*/ 120 h 124"/>
                <a:gd name="T48" fmla="*/ 4 w 124"/>
                <a:gd name="T49" fmla="*/ 76 h 124"/>
                <a:gd name="T50" fmla="*/ 4 w 124"/>
                <a:gd name="T51" fmla="*/ 76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4" h="124">
                  <a:moveTo>
                    <a:pt x="4" y="76"/>
                  </a:moveTo>
                  <a:lnTo>
                    <a:pt x="4" y="76"/>
                  </a:lnTo>
                  <a:lnTo>
                    <a:pt x="0" y="72"/>
                  </a:lnTo>
                  <a:lnTo>
                    <a:pt x="0" y="68"/>
                  </a:lnTo>
                  <a:lnTo>
                    <a:pt x="0" y="64"/>
                  </a:lnTo>
                  <a:lnTo>
                    <a:pt x="4" y="60"/>
                  </a:lnTo>
                  <a:lnTo>
                    <a:pt x="58" y="4"/>
                  </a:lnTo>
                  <a:lnTo>
                    <a:pt x="58" y="4"/>
                  </a:lnTo>
                  <a:lnTo>
                    <a:pt x="62" y="0"/>
                  </a:lnTo>
                  <a:lnTo>
                    <a:pt x="68" y="0"/>
                  </a:lnTo>
                  <a:lnTo>
                    <a:pt x="72" y="0"/>
                  </a:lnTo>
                  <a:lnTo>
                    <a:pt x="76" y="4"/>
                  </a:lnTo>
                  <a:lnTo>
                    <a:pt x="120" y="46"/>
                  </a:lnTo>
                  <a:lnTo>
                    <a:pt x="120" y="46"/>
                  </a:lnTo>
                  <a:lnTo>
                    <a:pt x="122" y="50"/>
                  </a:lnTo>
                  <a:lnTo>
                    <a:pt x="124" y="56"/>
                  </a:lnTo>
                  <a:lnTo>
                    <a:pt x="122" y="60"/>
                  </a:lnTo>
                  <a:lnTo>
                    <a:pt x="120" y="64"/>
                  </a:lnTo>
                  <a:lnTo>
                    <a:pt x="64" y="120"/>
                  </a:lnTo>
                  <a:lnTo>
                    <a:pt x="64" y="120"/>
                  </a:lnTo>
                  <a:lnTo>
                    <a:pt x="60" y="122"/>
                  </a:lnTo>
                  <a:lnTo>
                    <a:pt x="56" y="124"/>
                  </a:lnTo>
                  <a:lnTo>
                    <a:pt x="50" y="122"/>
                  </a:lnTo>
                  <a:lnTo>
                    <a:pt x="46" y="120"/>
                  </a:lnTo>
                  <a:lnTo>
                    <a:pt x="4" y="76"/>
                  </a:lnTo>
                  <a:lnTo>
                    <a:pt x="4" y="76"/>
                  </a:lnTo>
                  <a:close/>
                </a:path>
              </a:pathLst>
            </a:custGeom>
            <a:solidFill>
              <a:srgbClr val="F05D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9" name="Freeform 115"/>
            <p:cNvSpPr>
              <a:spLocks/>
            </p:cNvSpPr>
            <p:nvPr/>
          </p:nvSpPr>
          <p:spPr bwMode="auto">
            <a:xfrm>
              <a:off x="-5708650" y="2957513"/>
              <a:ext cx="200025" cy="196850"/>
            </a:xfrm>
            <a:custGeom>
              <a:avLst/>
              <a:gdLst>
                <a:gd name="T0" fmla="*/ 126 w 126"/>
                <a:gd name="T1" fmla="*/ 50 h 124"/>
                <a:gd name="T2" fmla="*/ 0 w 126"/>
                <a:gd name="T3" fmla="*/ 0 h 124"/>
                <a:gd name="T4" fmla="*/ 52 w 126"/>
                <a:gd name="T5" fmla="*/ 124 h 124"/>
                <a:gd name="T6" fmla="*/ 126 w 126"/>
                <a:gd name="T7" fmla="*/ 50 h 124"/>
                <a:gd name="T8" fmla="*/ 126 w 126"/>
                <a:gd name="T9" fmla="*/ 5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24">
                  <a:moveTo>
                    <a:pt x="126" y="50"/>
                  </a:moveTo>
                  <a:lnTo>
                    <a:pt x="0" y="0"/>
                  </a:lnTo>
                  <a:lnTo>
                    <a:pt x="52" y="124"/>
                  </a:lnTo>
                  <a:lnTo>
                    <a:pt x="126" y="50"/>
                  </a:lnTo>
                  <a:lnTo>
                    <a:pt x="126" y="50"/>
                  </a:lnTo>
                  <a:close/>
                </a:path>
              </a:pathLst>
            </a:custGeom>
            <a:solidFill>
              <a:srgbClr val="F8D0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0" name="Freeform 116"/>
            <p:cNvSpPr>
              <a:spLocks/>
            </p:cNvSpPr>
            <p:nvPr/>
          </p:nvSpPr>
          <p:spPr bwMode="auto">
            <a:xfrm>
              <a:off x="-5708650" y="2957513"/>
              <a:ext cx="69850" cy="69850"/>
            </a:xfrm>
            <a:custGeom>
              <a:avLst/>
              <a:gdLst>
                <a:gd name="T0" fmla="*/ 44 w 44"/>
                <a:gd name="T1" fmla="*/ 18 h 44"/>
                <a:gd name="T2" fmla="*/ 0 w 44"/>
                <a:gd name="T3" fmla="*/ 0 h 44"/>
                <a:gd name="T4" fmla="*/ 18 w 44"/>
                <a:gd name="T5" fmla="*/ 44 h 44"/>
                <a:gd name="T6" fmla="*/ 44 w 44"/>
                <a:gd name="T7" fmla="*/ 18 h 44"/>
                <a:gd name="T8" fmla="*/ 44 w 44"/>
                <a:gd name="T9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4">
                  <a:moveTo>
                    <a:pt x="44" y="18"/>
                  </a:moveTo>
                  <a:lnTo>
                    <a:pt x="0" y="0"/>
                  </a:lnTo>
                  <a:lnTo>
                    <a:pt x="18" y="44"/>
                  </a:lnTo>
                  <a:lnTo>
                    <a:pt x="44" y="18"/>
                  </a:lnTo>
                  <a:lnTo>
                    <a:pt x="44" y="18"/>
                  </a:lnTo>
                  <a:close/>
                </a:path>
              </a:pathLst>
            </a:custGeom>
            <a:solidFill>
              <a:srgbClr val="221F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1" name="Freeform 117"/>
            <p:cNvSpPr>
              <a:spLocks/>
            </p:cNvSpPr>
            <p:nvPr/>
          </p:nvSpPr>
          <p:spPr bwMode="auto">
            <a:xfrm>
              <a:off x="-5626100" y="3036888"/>
              <a:ext cx="482600" cy="479425"/>
            </a:xfrm>
            <a:custGeom>
              <a:avLst/>
              <a:gdLst>
                <a:gd name="T0" fmla="*/ 0 w 304"/>
                <a:gd name="T1" fmla="*/ 74 h 302"/>
                <a:gd name="T2" fmla="*/ 74 w 304"/>
                <a:gd name="T3" fmla="*/ 0 h 302"/>
                <a:gd name="T4" fmla="*/ 304 w 304"/>
                <a:gd name="T5" fmla="*/ 228 h 302"/>
                <a:gd name="T6" fmla="*/ 230 w 304"/>
                <a:gd name="T7" fmla="*/ 302 h 302"/>
                <a:gd name="T8" fmla="*/ 0 w 304"/>
                <a:gd name="T9" fmla="*/ 74 h 302"/>
                <a:gd name="T10" fmla="*/ 0 w 304"/>
                <a:gd name="T11" fmla="*/ 74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4" h="302">
                  <a:moveTo>
                    <a:pt x="0" y="74"/>
                  </a:moveTo>
                  <a:lnTo>
                    <a:pt x="74" y="0"/>
                  </a:lnTo>
                  <a:lnTo>
                    <a:pt x="304" y="228"/>
                  </a:lnTo>
                  <a:lnTo>
                    <a:pt x="230" y="302"/>
                  </a:lnTo>
                  <a:lnTo>
                    <a:pt x="0" y="74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2" name="Freeform 118"/>
            <p:cNvSpPr>
              <a:spLocks/>
            </p:cNvSpPr>
            <p:nvPr/>
          </p:nvSpPr>
          <p:spPr bwMode="auto">
            <a:xfrm>
              <a:off x="-5260975" y="3398838"/>
              <a:ext cx="146050" cy="149225"/>
            </a:xfrm>
            <a:custGeom>
              <a:avLst/>
              <a:gdLst>
                <a:gd name="T0" fmla="*/ 0 w 92"/>
                <a:gd name="T1" fmla="*/ 74 h 94"/>
                <a:gd name="T2" fmla="*/ 74 w 92"/>
                <a:gd name="T3" fmla="*/ 0 h 94"/>
                <a:gd name="T4" fmla="*/ 92 w 92"/>
                <a:gd name="T5" fmla="*/ 20 h 94"/>
                <a:gd name="T6" fmla="*/ 18 w 92"/>
                <a:gd name="T7" fmla="*/ 94 h 94"/>
                <a:gd name="T8" fmla="*/ 0 w 92"/>
                <a:gd name="T9" fmla="*/ 74 h 94"/>
                <a:gd name="T10" fmla="*/ 0 w 92"/>
                <a:gd name="T11" fmla="*/ 7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94">
                  <a:moveTo>
                    <a:pt x="0" y="74"/>
                  </a:moveTo>
                  <a:lnTo>
                    <a:pt x="74" y="0"/>
                  </a:lnTo>
                  <a:lnTo>
                    <a:pt x="92" y="20"/>
                  </a:lnTo>
                  <a:lnTo>
                    <a:pt x="18" y="94"/>
                  </a:lnTo>
                  <a:lnTo>
                    <a:pt x="0" y="74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3" name="Freeform 119"/>
            <p:cNvSpPr>
              <a:spLocks/>
            </p:cNvSpPr>
            <p:nvPr/>
          </p:nvSpPr>
          <p:spPr bwMode="auto">
            <a:xfrm>
              <a:off x="-5626100" y="3094038"/>
              <a:ext cx="422275" cy="422275"/>
            </a:xfrm>
            <a:custGeom>
              <a:avLst/>
              <a:gdLst>
                <a:gd name="T0" fmla="*/ 0 w 266"/>
                <a:gd name="T1" fmla="*/ 38 h 266"/>
                <a:gd name="T2" fmla="*/ 38 w 266"/>
                <a:gd name="T3" fmla="*/ 0 h 266"/>
                <a:gd name="T4" fmla="*/ 266 w 266"/>
                <a:gd name="T5" fmla="*/ 230 h 266"/>
                <a:gd name="T6" fmla="*/ 230 w 266"/>
                <a:gd name="T7" fmla="*/ 266 h 266"/>
                <a:gd name="T8" fmla="*/ 0 w 266"/>
                <a:gd name="T9" fmla="*/ 38 h 266"/>
                <a:gd name="T10" fmla="*/ 0 w 266"/>
                <a:gd name="T11" fmla="*/ 38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6" h="266">
                  <a:moveTo>
                    <a:pt x="0" y="38"/>
                  </a:moveTo>
                  <a:lnTo>
                    <a:pt x="38" y="0"/>
                  </a:lnTo>
                  <a:lnTo>
                    <a:pt x="266" y="230"/>
                  </a:lnTo>
                  <a:lnTo>
                    <a:pt x="230" y="266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tx1">
                <a:alpha val="2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30B90C-FB27-42EE-827D-4DD2EE7B277B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294F9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294F9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8633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2219" y="373755"/>
            <a:ext cx="11047562" cy="644166"/>
          </a:xfrm>
        </p:spPr>
        <p:txBody>
          <a:bodyPr/>
          <a:lstStyle/>
          <a:p>
            <a:pPr algn="ctr"/>
            <a:r>
              <a:rPr lang="en-US" dirty="0"/>
              <a:t>Venn Diagrams Presentation</a:t>
            </a:r>
          </a:p>
        </p:txBody>
      </p:sp>
      <p:sp>
        <p:nvSpPr>
          <p:cNvPr id="539" name="Freeform 538"/>
          <p:cNvSpPr/>
          <p:nvPr/>
        </p:nvSpPr>
        <p:spPr>
          <a:xfrm>
            <a:off x="2148253" y="4675019"/>
            <a:ext cx="4422532" cy="1512640"/>
          </a:xfrm>
          <a:custGeom>
            <a:avLst/>
            <a:gdLst>
              <a:gd name="connsiteX0" fmla="*/ 0 w 4422532"/>
              <a:gd name="connsiteY0" fmla="*/ 0 h 1512640"/>
              <a:gd name="connsiteX1" fmla="*/ 4422531 w 4422532"/>
              <a:gd name="connsiteY1" fmla="*/ 0 h 1512640"/>
              <a:gd name="connsiteX2" fmla="*/ 4422531 w 4422532"/>
              <a:gd name="connsiteY2" fmla="*/ 826834 h 1512640"/>
              <a:gd name="connsiteX3" fmla="*/ 4422532 w 4422532"/>
              <a:gd name="connsiteY3" fmla="*/ 826840 h 1512640"/>
              <a:gd name="connsiteX4" fmla="*/ 4422531 w 4422532"/>
              <a:gd name="connsiteY4" fmla="*/ 826846 h 1512640"/>
              <a:gd name="connsiteX5" fmla="*/ 4422531 w 4422532"/>
              <a:gd name="connsiteY5" fmla="*/ 848624 h 1512640"/>
              <a:gd name="connsiteX6" fmla="*/ 4418985 w 4422532"/>
              <a:gd name="connsiteY6" fmla="*/ 848624 h 1512640"/>
              <a:gd name="connsiteX7" fmla="*/ 4411116 w 4422532"/>
              <a:gd name="connsiteY7" fmla="*/ 896959 h 1512640"/>
              <a:gd name="connsiteX8" fmla="*/ 2211266 w 4422532"/>
              <a:gd name="connsiteY8" fmla="*/ 1512640 h 1512640"/>
              <a:gd name="connsiteX9" fmla="*/ 11417 w 4422532"/>
              <a:gd name="connsiteY9" fmla="*/ 896959 h 1512640"/>
              <a:gd name="connsiteX10" fmla="*/ 3547 w 4422532"/>
              <a:gd name="connsiteY10" fmla="*/ 848624 h 1512640"/>
              <a:gd name="connsiteX11" fmla="*/ 0 w 4422532"/>
              <a:gd name="connsiteY11" fmla="*/ 848624 h 1512640"/>
              <a:gd name="connsiteX12" fmla="*/ 0 w 4422532"/>
              <a:gd name="connsiteY12" fmla="*/ 826840 h 1512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422532" h="1512640">
                <a:moveTo>
                  <a:pt x="0" y="0"/>
                </a:moveTo>
                <a:lnTo>
                  <a:pt x="4422531" y="0"/>
                </a:lnTo>
                <a:lnTo>
                  <a:pt x="4422531" y="826834"/>
                </a:lnTo>
                <a:lnTo>
                  <a:pt x="4422532" y="826840"/>
                </a:lnTo>
                <a:lnTo>
                  <a:pt x="4422531" y="826846"/>
                </a:lnTo>
                <a:lnTo>
                  <a:pt x="4422531" y="848624"/>
                </a:lnTo>
                <a:lnTo>
                  <a:pt x="4418985" y="848624"/>
                </a:lnTo>
                <a:lnTo>
                  <a:pt x="4411116" y="896959"/>
                </a:lnTo>
                <a:cubicBezTo>
                  <a:pt x="4297877" y="1242778"/>
                  <a:pt x="3356186" y="1512640"/>
                  <a:pt x="2211266" y="1512640"/>
                </a:cubicBezTo>
                <a:cubicBezTo>
                  <a:pt x="1066346" y="1512640"/>
                  <a:pt x="124656" y="1242778"/>
                  <a:pt x="11417" y="896959"/>
                </a:cubicBezTo>
                <a:lnTo>
                  <a:pt x="3547" y="848624"/>
                </a:lnTo>
                <a:lnTo>
                  <a:pt x="0" y="848624"/>
                </a:lnTo>
                <a:lnTo>
                  <a:pt x="0" y="826840"/>
                </a:lnTo>
                <a:close/>
              </a:path>
            </a:pathLst>
          </a:custGeom>
          <a:solidFill>
            <a:srgbClr val="FF4633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0" name="Oval 179"/>
          <p:cNvSpPr/>
          <p:nvPr/>
        </p:nvSpPr>
        <p:spPr>
          <a:xfrm>
            <a:off x="2148254" y="4811192"/>
            <a:ext cx="4422531" cy="1371600"/>
          </a:xfrm>
          <a:prstGeom prst="ellipse">
            <a:avLst/>
          </a:prstGeom>
          <a:solidFill>
            <a:schemeClr val="tx1">
              <a:alpha val="11000"/>
            </a:schemeClr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8" name="Freeform 537"/>
          <p:cNvSpPr/>
          <p:nvPr/>
        </p:nvSpPr>
        <p:spPr>
          <a:xfrm>
            <a:off x="5621214" y="4675019"/>
            <a:ext cx="4422532" cy="1512640"/>
          </a:xfrm>
          <a:custGeom>
            <a:avLst/>
            <a:gdLst>
              <a:gd name="connsiteX0" fmla="*/ 0 w 4422532"/>
              <a:gd name="connsiteY0" fmla="*/ 0 h 1512640"/>
              <a:gd name="connsiteX1" fmla="*/ 4422531 w 4422532"/>
              <a:gd name="connsiteY1" fmla="*/ 0 h 1512640"/>
              <a:gd name="connsiteX2" fmla="*/ 4422531 w 4422532"/>
              <a:gd name="connsiteY2" fmla="*/ 826834 h 1512640"/>
              <a:gd name="connsiteX3" fmla="*/ 4422532 w 4422532"/>
              <a:gd name="connsiteY3" fmla="*/ 826840 h 1512640"/>
              <a:gd name="connsiteX4" fmla="*/ 4422531 w 4422532"/>
              <a:gd name="connsiteY4" fmla="*/ 826846 h 1512640"/>
              <a:gd name="connsiteX5" fmla="*/ 4422531 w 4422532"/>
              <a:gd name="connsiteY5" fmla="*/ 848624 h 1512640"/>
              <a:gd name="connsiteX6" fmla="*/ 4418985 w 4422532"/>
              <a:gd name="connsiteY6" fmla="*/ 848624 h 1512640"/>
              <a:gd name="connsiteX7" fmla="*/ 4411116 w 4422532"/>
              <a:gd name="connsiteY7" fmla="*/ 896959 h 1512640"/>
              <a:gd name="connsiteX8" fmla="*/ 2211266 w 4422532"/>
              <a:gd name="connsiteY8" fmla="*/ 1512640 h 1512640"/>
              <a:gd name="connsiteX9" fmla="*/ 11417 w 4422532"/>
              <a:gd name="connsiteY9" fmla="*/ 896959 h 1512640"/>
              <a:gd name="connsiteX10" fmla="*/ 3547 w 4422532"/>
              <a:gd name="connsiteY10" fmla="*/ 848624 h 1512640"/>
              <a:gd name="connsiteX11" fmla="*/ 0 w 4422532"/>
              <a:gd name="connsiteY11" fmla="*/ 848624 h 1512640"/>
              <a:gd name="connsiteX12" fmla="*/ 0 w 4422532"/>
              <a:gd name="connsiteY12" fmla="*/ 826840 h 1512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422532" h="1512640">
                <a:moveTo>
                  <a:pt x="0" y="0"/>
                </a:moveTo>
                <a:lnTo>
                  <a:pt x="4422531" y="0"/>
                </a:lnTo>
                <a:lnTo>
                  <a:pt x="4422531" y="826834"/>
                </a:lnTo>
                <a:lnTo>
                  <a:pt x="4422532" y="826840"/>
                </a:lnTo>
                <a:lnTo>
                  <a:pt x="4422531" y="826846"/>
                </a:lnTo>
                <a:lnTo>
                  <a:pt x="4422531" y="848624"/>
                </a:lnTo>
                <a:lnTo>
                  <a:pt x="4418985" y="848624"/>
                </a:lnTo>
                <a:lnTo>
                  <a:pt x="4411116" y="896959"/>
                </a:lnTo>
                <a:cubicBezTo>
                  <a:pt x="4297877" y="1242778"/>
                  <a:pt x="3356186" y="1512640"/>
                  <a:pt x="2211266" y="1512640"/>
                </a:cubicBezTo>
                <a:cubicBezTo>
                  <a:pt x="1066346" y="1512640"/>
                  <a:pt x="124656" y="1242778"/>
                  <a:pt x="11417" y="896959"/>
                </a:cubicBezTo>
                <a:lnTo>
                  <a:pt x="3547" y="848624"/>
                </a:lnTo>
                <a:lnTo>
                  <a:pt x="0" y="848624"/>
                </a:lnTo>
                <a:lnTo>
                  <a:pt x="0" y="826840"/>
                </a:lnTo>
                <a:close/>
              </a:path>
            </a:pathLst>
          </a:custGeom>
          <a:solidFill>
            <a:srgbClr val="FEB602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7" name="Oval 336"/>
          <p:cNvSpPr/>
          <p:nvPr/>
        </p:nvSpPr>
        <p:spPr>
          <a:xfrm>
            <a:off x="5621215" y="4811192"/>
            <a:ext cx="4422531" cy="1371600"/>
          </a:xfrm>
          <a:prstGeom prst="ellipse">
            <a:avLst/>
          </a:prstGeom>
          <a:solidFill>
            <a:schemeClr val="tx1">
              <a:alpha val="11000"/>
            </a:schemeClr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0" name="Freeform 539"/>
          <p:cNvSpPr/>
          <p:nvPr/>
        </p:nvSpPr>
        <p:spPr>
          <a:xfrm>
            <a:off x="5621215" y="4680978"/>
            <a:ext cx="949571" cy="1250292"/>
          </a:xfrm>
          <a:custGeom>
            <a:avLst/>
            <a:gdLst>
              <a:gd name="connsiteX0" fmla="*/ 0 w 949571"/>
              <a:gd name="connsiteY0" fmla="*/ 0 h 1250292"/>
              <a:gd name="connsiteX1" fmla="*/ 949570 w 949571"/>
              <a:gd name="connsiteY1" fmla="*/ 0 h 1250292"/>
              <a:gd name="connsiteX2" fmla="*/ 949570 w 949571"/>
              <a:gd name="connsiteY2" fmla="*/ 826834 h 1250292"/>
              <a:gd name="connsiteX3" fmla="*/ 949571 w 949571"/>
              <a:gd name="connsiteY3" fmla="*/ 826840 h 1250292"/>
              <a:gd name="connsiteX4" fmla="*/ 949570 w 949571"/>
              <a:gd name="connsiteY4" fmla="*/ 826846 h 1250292"/>
              <a:gd name="connsiteX5" fmla="*/ 949570 w 949571"/>
              <a:gd name="connsiteY5" fmla="*/ 848624 h 1250292"/>
              <a:gd name="connsiteX6" fmla="*/ 946024 w 949571"/>
              <a:gd name="connsiteY6" fmla="*/ 848624 h 1250292"/>
              <a:gd name="connsiteX7" fmla="*/ 938155 w 949571"/>
              <a:gd name="connsiteY7" fmla="*/ 896959 h 1250292"/>
              <a:gd name="connsiteX8" fmla="*/ 494229 w 949571"/>
              <a:gd name="connsiteY8" fmla="*/ 1243736 h 1250292"/>
              <a:gd name="connsiteX9" fmla="*/ 474786 w 949571"/>
              <a:gd name="connsiteY9" fmla="*/ 1250292 h 1250292"/>
              <a:gd name="connsiteX10" fmla="*/ 455343 w 949571"/>
              <a:gd name="connsiteY10" fmla="*/ 1243736 h 1250292"/>
              <a:gd name="connsiteX11" fmla="*/ 11417 w 949571"/>
              <a:gd name="connsiteY11" fmla="*/ 896959 h 1250292"/>
              <a:gd name="connsiteX12" fmla="*/ 3547 w 949571"/>
              <a:gd name="connsiteY12" fmla="*/ 848624 h 1250292"/>
              <a:gd name="connsiteX13" fmla="*/ 0 w 949571"/>
              <a:gd name="connsiteY13" fmla="*/ 848624 h 1250292"/>
              <a:gd name="connsiteX14" fmla="*/ 0 w 949571"/>
              <a:gd name="connsiteY14" fmla="*/ 826840 h 1250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49571" h="1250292">
                <a:moveTo>
                  <a:pt x="0" y="0"/>
                </a:moveTo>
                <a:lnTo>
                  <a:pt x="949570" y="0"/>
                </a:lnTo>
                <a:lnTo>
                  <a:pt x="949570" y="826834"/>
                </a:lnTo>
                <a:lnTo>
                  <a:pt x="949571" y="826840"/>
                </a:lnTo>
                <a:lnTo>
                  <a:pt x="949570" y="826846"/>
                </a:lnTo>
                <a:lnTo>
                  <a:pt x="949570" y="848624"/>
                </a:lnTo>
                <a:lnTo>
                  <a:pt x="946024" y="848624"/>
                </a:lnTo>
                <a:lnTo>
                  <a:pt x="938155" y="896959"/>
                </a:lnTo>
                <a:cubicBezTo>
                  <a:pt x="895691" y="1026641"/>
                  <a:pt x="736725" y="1145642"/>
                  <a:pt x="494229" y="1243736"/>
                </a:cubicBezTo>
                <a:lnTo>
                  <a:pt x="474786" y="1250292"/>
                </a:lnTo>
                <a:lnTo>
                  <a:pt x="455343" y="1243736"/>
                </a:lnTo>
                <a:cubicBezTo>
                  <a:pt x="212848" y="1145642"/>
                  <a:pt x="53882" y="1026641"/>
                  <a:pt x="11417" y="896959"/>
                </a:cubicBezTo>
                <a:lnTo>
                  <a:pt x="3547" y="848624"/>
                </a:lnTo>
                <a:lnTo>
                  <a:pt x="0" y="848624"/>
                </a:lnTo>
                <a:lnTo>
                  <a:pt x="0" y="826840"/>
                </a:lnTo>
                <a:close/>
              </a:path>
            </a:pathLst>
          </a:custGeom>
          <a:solidFill>
            <a:srgbClr val="203E7A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2148254" y="3956637"/>
            <a:ext cx="4422531" cy="1371600"/>
          </a:xfrm>
          <a:prstGeom prst="ellipse">
            <a:avLst/>
          </a:prstGeom>
          <a:solidFill>
            <a:srgbClr val="FF5E4C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val 6"/>
          <p:cNvSpPr/>
          <p:nvPr/>
        </p:nvSpPr>
        <p:spPr>
          <a:xfrm>
            <a:off x="5621215" y="3956637"/>
            <a:ext cx="4422531" cy="1371600"/>
          </a:xfrm>
          <a:prstGeom prst="ellipse">
            <a:avLst/>
          </a:prstGeom>
          <a:solidFill>
            <a:srgbClr val="FECA4A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5621215" y="4222487"/>
            <a:ext cx="949571" cy="839900"/>
          </a:xfrm>
          <a:custGeom>
            <a:avLst/>
            <a:gdLst>
              <a:gd name="connsiteX0" fmla="*/ 474786 w 949571"/>
              <a:gd name="connsiteY0" fmla="*/ 0 h 839900"/>
              <a:gd name="connsiteX1" fmla="*/ 571922 w 949571"/>
              <a:gd name="connsiteY1" fmla="*/ 36513 h 839900"/>
              <a:gd name="connsiteX2" fmla="*/ 949571 w 949571"/>
              <a:gd name="connsiteY2" fmla="*/ 419950 h 839900"/>
              <a:gd name="connsiteX3" fmla="*/ 571922 w 949571"/>
              <a:gd name="connsiteY3" fmla="*/ 803387 h 839900"/>
              <a:gd name="connsiteX4" fmla="*/ 474786 w 949571"/>
              <a:gd name="connsiteY4" fmla="*/ 839900 h 839900"/>
              <a:gd name="connsiteX5" fmla="*/ 377650 w 949571"/>
              <a:gd name="connsiteY5" fmla="*/ 803387 h 839900"/>
              <a:gd name="connsiteX6" fmla="*/ 0 w 949571"/>
              <a:gd name="connsiteY6" fmla="*/ 419950 h 839900"/>
              <a:gd name="connsiteX7" fmla="*/ 377650 w 949571"/>
              <a:gd name="connsiteY7" fmla="*/ 36513 h 839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9571" h="839900">
                <a:moveTo>
                  <a:pt x="474786" y="0"/>
                </a:moveTo>
                <a:lnTo>
                  <a:pt x="571922" y="36513"/>
                </a:lnTo>
                <a:cubicBezTo>
                  <a:pt x="810350" y="145967"/>
                  <a:pt x="949571" y="277916"/>
                  <a:pt x="949571" y="419950"/>
                </a:cubicBezTo>
                <a:cubicBezTo>
                  <a:pt x="949571" y="561984"/>
                  <a:pt x="810350" y="693933"/>
                  <a:pt x="571922" y="803387"/>
                </a:cubicBezTo>
                <a:lnTo>
                  <a:pt x="474786" y="839900"/>
                </a:lnTo>
                <a:lnTo>
                  <a:pt x="377650" y="803387"/>
                </a:lnTo>
                <a:cubicBezTo>
                  <a:pt x="139222" y="693933"/>
                  <a:pt x="0" y="561984"/>
                  <a:pt x="0" y="419950"/>
                </a:cubicBezTo>
                <a:cubicBezTo>
                  <a:pt x="0" y="277916"/>
                  <a:pt x="139222" y="145967"/>
                  <a:pt x="377650" y="36513"/>
                </a:cubicBezTo>
                <a:close/>
              </a:path>
            </a:pathLst>
          </a:custGeom>
          <a:solidFill>
            <a:srgbClr val="294F9E"/>
          </a:solidFill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446" name="Group 1445"/>
          <p:cNvGrpSpPr/>
          <p:nvPr/>
        </p:nvGrpSpPr>
        <p:grpSpPr>
          <a:xfrm>
            <a:off x="8128768" y="2889591"/>
            <a:ext cx="1300034" cy="1976948"/>
            <a:chOff x="-876306" y="2116146"/>
            <a:chExt cx="1841511" cy="2800360"/>
          </a:xfrm>
        </p:grpSpPr>
        <p:sp>
          <p:nvSpPr>
            <p:cNvPr id="1295" name="Freeform 316"/>
            <p:cNvSpPr>
              <a:spLocks/>
            </p:cNvSpPr>
            <p:nvPr/>
          </p:nvSpPr>
          <p:spPr bwMode="auto">
            <a:xfrm>
              <a:off x="-212726" y="3611576"/>
              <a:ext cx="1104906" cy="1203329"/>
            </a:xfrm>
            <a:custGeom>
              <a:avLst/>
              <a:gdLst>
                <a:gd name="T0" fmla="*/ 506 w 696"/>
                <a:gd name="T1" fmla="*/ 0 h 758"/>
                <a:gd name="T2" fmla="*/ 506 w 696"/>
                <a:gd name="T3" fmla="*/ 0 h 758"/>
                <a:gd name="T4" fmla="*/ 522 w 696"/>
                <a:gd name="T5" fmla="*/ 2 h 758"/>
                <a:gd name="T6" fmla="*/ 538 w 696"/>
                <a:gd name="T7" fmla="*/ 4 h 758"/>
                <a:gd name="T8" fmla="*/ 552 w 696"/>
                <a:gd name="T9" fmla="*/ 8 h 758"/>
                <a:gd name="T10" fmla="*/ 568 w 696"/>
                <a:gd name="T11" fmla="*/ 14 h 758"/>
                <a:gd name="T12" fmla="*/ 582 w 696"/>
                <a:gd name="T13" fmla="*/ 22 h 758"/>
                <a:gd name="T14" fmla="*/ 594 w 696"/>
                <a:gd name="T15" fmla="*/ 30 h 758"/>
                <a:gd name="T16" fmla="*/ 606 w 696"/>
                <a:gd name="T17" fmla="*/ 38 h 758"/>
                <a:gd name="T18" fmla="*/ 618 w 696"/>
                <a:gd name="T19" fmla="*/ 48 h 758"/>
                <a:gd name="T20" fmla="*/ 628 w 696"/>
                <a:gd name="T21" fmla="*/ 60 h 758"/>
                <a:gd name="T22" fmla="*/ 638 w 696"/>
                <a:gd name="T23" fmla="*/ 72 h 758"/>
                <a:gd name="T24" fmla="*/ 646 w 696"/>
                <a:gd name="T25" fmla="*/ 84 h 758"/>
                <a:gd name="T26" fmla="*/ 654 w 696"/>
                <a:gd name="T27" fmla="*/ 98 h 758"/>
                <a:gd name="T28" fmla="*/ 660 w 696"/>
                <a:gd name="T29" fmla="*/ 114 h 758"/>
                <a:gd name="T30" fmla="*/ 664 w 696"/>
                <a:gd name="T31" fmla="*/ 128 h 758"/>
                <a:gd name="T32" fmla="*/ 666 w 696"/>
                <a:gd name="T33" fmla="*/ 144 h 758"/>
                <a:gd name="T34" fmla="*/ 668 w 696"/>
                <a:gd name="T35" fmla="*/ 160 h 758"/>
                <a:gd name="T36" fmla="*/ 696 w 696"/>
                <a:gd name="T37" fmla="*/ 740 h 758"/>
                <a:gd name="T38" fmla="*/ 0 w 696"/>
                <a:gd name="T39" fmla="*/ 758 h 758"/>
                <a:gd name="T40" fmla="*/ 24 w 696"/>
                <a:gd name="T41" fmla="*/ 14 h 758"/>
                <a:gd name="T42" fmla="*/ 506 w 696"/>
                <a:gd name="T43" fmla="*/ 0 h 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96" h="758">
                  <a:moveTo>
                    <a:pt x="506" y="0"/>
                  </a:moveTo>
                  <a:lnTo>
                    <a:pt x="506" y="0"/>
                  </a:lnTo>
                  <a:lnTo>
                    <a:pt x="522" y="2"/>
                  </a:lnTo>
                  <a:lnTo>
                    <a:pt x="538" y="4"/>
                  </a:lnTo>
                  <a:lnTo>
                    <a:pt x="552" y="8"/>
                  </a:lnTo>
                  <a:lnTo>
                    <a:pt x="568" y="14"/>
                  </a:lnTo>
                  <a:lnTo>
                    <a:pt x="582" y="22"/>
                  </a:lnTo>
                  <a:lnTo>
                    <a:pt x="594" y="30"/>
                  </a:lnTo>
                  <a:lnTo>
                    <a:pt x="606" y="38"/>
                  </a:lnTo>
                  <a:lnTo>
                    <a:pt x="618" y="48"/>
                  </a:lnTo>
                  <a:lnTo>
                    <a:pt x="628" y="60"/>
                  </a:lnTo>
                  <a:lnTo>
                    <a:pt x="638" y="72"/>
                  </a:lnTo>
                  <a:lnTo>
                    <a:pt x="646" y="84"/>
                  </a:lnTo>
                  <a:lnTo>
                    <a:pt x="654" y="98"/>
                  </a:lnTo>
                  <a:lnTo>
                    <a:pt x="660" y="114"/>
                  </a:lnTo>
                  <a:lnTo>
                    <a:pt x="664" y="128"/>
                  </a:lnTo>
                  <a:lnTo>
                    <a:pt x="666" y="144"/>
                  </a:lnTo>
                  <a:lnTo>
                    <a:pt x="668" y="160"/>
                  </a:lnTo>
                  <a:lnTo>
                    <a:pt x="696" y="740"/>
                  </a:lnTo>
                  <a:lnTo>
                    <a:pt x="0" y="758"/>
                  </a:lnTo>
                  <a:lnTo>
                    <a:pt x="24" y="1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15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96" name="Freeform 317"/>
            <p:cNvSpPr>
              <a:spLocks/>
            </p:cNvSpPr>
            <p:nvPr/>
          </p:nvSpPr>
          <p:spPr bwMode="auto">
            <a:xfrm>
              <a:off x="-212726" y="3611576"/>
              <a:ext cx="1104906" cy="1203329"/>
            </a:xfrm>
            <a:custGeom>
              <a:avLst/>
              <a:gdLst>
                <a:gd name="T0" fmla="*/ 506 w 696"/>
                <a:gd name="T1" fmla="*/ 0 h 758"/>
                <a:gd name="T2" fmla="*/ 506 w 696"/>
                <a:gd name="T3" fmla="*/ 0 h 758"/>
                <a:gd name="T4" fmla="*/ 522 w 696"/>
                <a:gd name="T5" fmla="*/ 2 h 758"/>
                <a:gd name="T6" fmla="*/ 538 w 696"/>
                <a:gd name="T7" fmla="*/ 4 h 758"/>
                <a:gd name="T8" fmla="*/ 552 w 696"/>
                <a:gd name="T9" fmla="*/ 8 h 758"/>
                <a:gd name="T10" fmla="*/ 568 w 696"/>
                <a:gd name="T11" fmla="*/ 14 h 758"/>
                <a:gd name="T12" fmla="*/ 582 w 696"/>
                <a:gd name="T13" fmla="*/ 22 h 758"/>
                <a:gd name="T14" fmla="*/ 594 w 696"/>
                <a:gd name="T15" fmla="*/ 30 h 758"/>
                <a:gd name="T16" fmla="*/ 606 w 696"/>
                <a:gd name="T17" fmla="*/ 38 h 758"/>
                <a:gd name="T18" fmla="*/ 618 w 696"/>
                <a:gd name="T19" fmla="*/ 48 h 758"/>
                <a:gd name="T20" fmla="*/ 628 w 696"/>
                <a:gd name="T21" fmla="*/ 60 h 758"/>
                <a:gd name="T22" fmla="*/ 638 w 696"/>
                <a:gd name="T23" fmla="*/ 72 h 758"/>
                <a:gd name="T24" fmla="*/ 646 w 696"/>
                <a:gd name="T25" fmla="*/ 84 h 758"/>
                <a:gd name="T26" fmla="*/ 654 w 696"/>
                <a:gd name="T27" fmla="*/ 98 h 758"/>
                <a:gd name="T28" fmla="*/ 660 w 696"/>
                <a:gd name="T29" fmla="*/ 114 h 758"/>
                <a:gd name="T30" fmla="*/ 664 w 696"/>
                <a:gd name="T31" fmla="*/ 128 h 758"/>
                <a:gd name="T32" fmla="*/ 666 w 696"/>
                <a:gd name="T33" fmla="*/ 144 h 758"/>
                <a:gd name="T34" fmla="*/ 668 w 696"/>
                <a:gd name="T35" fmla="*/ 160 h 758"/>
                <a:gd name="T36" fmla="*/ 696 w 696"/>
                <a:gd name="T37" fmla="*/ 740 h 758"/>
                <a:gd name="T38" fmla="*/ 0 w 696"/>
                <a:gd name="T39" fmla="*/ 758 h 758"/>
                <a:gd name="T40" fmla="*/ 24 w 696"/>
                <a:gd name="T41" fmla="*/ 14 h 758"/>
                <a:gd name="T42" fmla="*/ 506 w 696"/>
                <a:gd name="T43" fmla="*/ 0 h 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96" h="758">
                  <a:moveTo>
                    <a:pt x="506" y="0"/>
                  </a:moveTo>
                  <a:lnTo>
                    <a:pt x="506" y="0"/>
                  </a:lnTo>
                  <a:lnTo>
                    <a:pt x="522" y="2"/>
                  </a:lnTo>
                  <a:lnTo>
                    <a:pt x="538" y="4"/>
                  </a:lnTo>
                  <a:lnTo>
                    <a:pt x="552" y="8"/>
                  </a:lnTo>
                  <a:lnTo>
                    <a:pt x="568" y="14"/>
                  </a:lnTo>
                  <a:lnTo>
                    <a:pt x="582" y="22"/>
                  </a:lnTo>
                  <a:lnTo>
                    <a:pt x="594" y="30"/>
                  </a:lnTo>
                  <a:lnTo>
                    <a:pt x="606" y="38"/>
                  </a:lnTo>
                  <a:lnTo>
                    <a:pt x="618" y="48"/>
                  </a:lnTo>
                  <a:lnTo>
                    <a:pt x="628" y="60"/>
                  </a:lnTo>
                  <a:lnTo>
                    <a:pt x="638" y="72"/>
                  </a:lnTo>
                  <a:lnTo>
                    <a:pt x="646" y="84"/>
                  </a:lnTo>
                  <a:lnTo>
                    <a:pt x="654" y="98"/>
                  </a:lnTo>
                  <a:lnTo>
                    <a:pt x="660" y="114"/>
                  </a:lnTo>
                  <a:lnTo>
                    <a:pt x="664" y="128"/>
                  </a:lnTo>
                  <a:lnTo>
                    <a:pt x="666" y="144"/>
                  </a:lnTo>
                  <a:lnTo>
                    <a:pt x="668" y="160"/>
                  </a:lnTo>
                  <a:lnTo>
                    <a:pt x="696" y="740"/>
                  </a:lnTo>
                  <a:lnTo>
                    <a:pt x="0" y="758"/>
                  </a:lnTo>
                  <a:lnTo>
                    <a:pt x="24" y="14"/>
                  </a:lnTo>
                  <a:lnTo>
                    <a:pt x="50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97" name="Freeform 318"/>
            <p:cNvSpPr>
              <a:spLocks/>
            </p:cNvSpPr>
            <p:nvPr/>
          </p:nvSpPr>
          <p:spPr bwMode="auto">
            <a:xfrm>
              <a:off x="-549279" y="3548076"/>
              <a:ext cx="733429" cy="1323979"/>
            </a:xfrm>
            <a:custGeom>
              <a:avLst/>
              <a:gdLst>
                <a:gd name="T0" fmla="*/ 432 w 462"/>
                <a:gd name="T1" fmla="*/ 12 h 834"/>
                <a:gd name="T2" fmla="*/ 432 w 462"/>
                <a:gd name="T3" fmla="*/ 12 h 834"/>
                <a:gd name="T4" fmla="*/ 376 w 462"/>
                <a:gd name="T5" fmla="*/ 6 h 834"/>
                <a:gd name="T6" fmla="*/ 316 w 462"/>
                <a:gd name="T7" fmla="*/ 2 h 834"/>
                <a:gd name="T8" fmla="*/ 246 w 462"/>
                <a:gd name="T9" fmla="*/ 0 h 834"/>
                <a:gd name="T10" fmla="*/ 210 w 462"/>
                <a:gd name="T11" fmla="*/ 0 h 834"/>
                <a:gd name="T12" fmla="*/ 174 w 462"/>
                <a:gd name="T13" fmla="*/ 2 h 834"/>
                <a:gd name="T14" fmla="*/ 140 w 462"/>
                <a:gd name="T15" fmla="*/ 4 h 834"/>
                <a:gd name="T16" fmla="*/ 108 w 462"/>
                <a:gd name="T17" fmla="*/ 8 h 834"/>
                <a:gd name="T18" fmla="*/ 80 w 462"/>
                <a:gd name="T19" fmla="*/ 14 h 834"/>
                <a:gd name="T20" fmla="*/ 56 w 462"/>
                <a:gd name="T21" fmla="*/ 22 h 834"/>
                <a:gd name="T22" fmla="*/ 46 w 462"/>
                <a:gd name="T23" fmla="*/ 28 h 834"/>
                <a:gd name="T24" fmla="*/ 38 w 462"/>
                <a:gd name="T25" fmla="*/ 34 h 834"/>
                <a:gd name="T26" fmla="*/ 32 w 462"/>
                <a:gd name="T27" fmla="*/ 40 h 834"/>
                <a:gd name="T28" fmla="*/ 26 w 462"/>
                <a:gd name="T29" fmla="*/ 46 h 834"/>
                <a:gd name="T30" fmla="*/ 26 w 462"/>
                <a:gd name="T31" fmla="*/ 46 h 834"/>
                <a:gd name="T32" fmla="*/ 22 w 462"/>
                <a:gd name="T33" fmla="*/ 56 h 834"/>
                <a:gd name="T34" fmla="*/ 18 w 462"/>
                <a:gd name="T35" fmla="*/ 68 h 834"/>
                <a:gd name="T36" fmla="*/ 12 w 462"/>
                <a:gd name="T37" fmla="*/ 104 h 834"/>
                <a:gd name="T38" fmla="*/ 8 w 462"/>
                <a:gd name="T39" fmla="*/ 148 h 834"/>
                <a:gd name="T40" fmla="*/ 4 w 462"/>
                <a:gd name="T41" fmla="*/ 204 h 834"/>
                <a:gd name="T42" fmla="*/ 0 w 462"/>
                <a:gd name="T43" fmla="*/ 330 h 834"/>
                <a:gd name="T44" fmla="*/ 0 w 462"/>
                <a:gd name="T45" fmla="*/ 470 h 834"/>
                <a:gd name="T46" fmla="*/ 2 w 462"/>
                <a:gd name="T47" fmla="*/ 606 h 834"/>
                <a:gd name="T48" fmla="*/ 4 w 462"/>
                <a:gd name="T49" fmla="*/ 722 h 834"/>
                <a:gd name="T50" fmla="*/ 8 w 462"/>
                <a:gd name="T51" fmla="*/ 834 h 834"/>
                <a:gd name="T52" fmla="*/ 190 w 462"/>
                <a:gd name="T53" fmla="*/ 834 h 834"/>
                <a:gd name="T54" fmla="*/ 216 w 462"/>
                <a:gd name="T55" fmla="*/ 196 h 834"/>
                <a:gd name="T56" fmla="*/ 462 w 462"/>
                <a:gd name="T57" fmla="*/ 202 h 834"/>
                <a:gd name="T58" fmla="*/ 432 w 462"/>
                <a:gd name="T59" fmla="*/ 12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2" h="834">
                  <a:moveTo>
                    <a:pt x="432" y="12"/>
                  </a:moveTo>
                  <a:lnTo>
                    <a:pt x="432" y="12"/>
                  </a:lnTo>
                  <a:lnTo>
                    <a:pt x="376" y="6"/>
                  </a:lnTo>
                  <a:lnTo>
                    <a:pt x="316" y="2"/>
                  </a:lnTo>
                  <a:lnTo>
                    <a:pt x="246" y="0"/>
                  </a:lnTo>
                  <a:lnTo>
                    <a:pt x="210" y="0"/>
                  </a:lnTo>
                  <a:lnTo>
                    <a:pt x="174" y="2"/>
                  </a:lnTo>
                  <a:lnTo>
                    <a:pt x="140" y="4"/>
                  </a:lnTo>
                  <a:lnTo>
                    <a:pt x="108" y="8"/>
                  </a:lnTo>
                  <a:lnTo>
                    <a:pt x="80" y="14"/>
                  </a:lnTo>
                  <a:lnTo>
                    <a:pt x="56" y="22"/>
                  </a:lnTo>
                  <a:lnTo>
                    <a:pt x="46" y="28"/>
                  </a:lnTo>
                  <a:lnTo>
                    <a:pt x="38" y="34"/>
                  </a:lnTo>
                  <a:lnTo>
                    <a:pt x="32" y="40"/>
                  </a:lnTo>
                  <a:lnTo>
                    <a:pt x="26" y="46"/>
                  </a:lnTo>
                  <a:lnTo>
                    <a:pt x="26" y="46"/>
                  </a:lnTo>
                  <a:lnTo>
                    <a:pt x="22" y="56"/>
                  </a:lnTo>
                  <a:lnTo>
                    <a:pt x="18" y="68"/>
                  </a:lnTo>
                  <a:lnTo>
                    <a:pt x="12" y="104"/>
                  </a:lnTo>
                  <a:lnTo>
                    <a:pt x="8" y="148"/>
                  </a:lnTo>
                  <a:lnTo>
                    <a:pt x="4" y="204"/>
                  </a:lnTo>
                  <a:lnTo>
                    <a:pt x="0" y="330"/>
                  </a:lnTo>
                  <a:lnTo>
                    <a:pt x="0" y="470"/>
                  </a:lnTo>
                  <a:lnTo>
                    <a:pt x="2" y="606"/>
                  </a:lnTo>
                  <a:lnTo>
                    <a:pt x="4" y="722"/>
                  </a:lnTo>
                  <a:lnTo>
                    <a:pt x="8" y="834"/>
                  </a:lnTo>
                  <a:lnTo>
                    <a:pt x="190" y="834"/>
                  </a:lnTo>
                  <a:lnTo>
                    <a:pt x="216" y="196"/>
                  </a:lnTo>
                  <a:lnTo>
                    <a:pt x="462" y="202"/>
                  </a:lnTo>
                  <a:lnTo>
                    <a:pt x="432" y="12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98" name="Freeform 319"/>
            <p:cNvSpPr>
              <a:spLocks/>
            </p:cNvSpPr>
            <p:nvPr/>
          </p:nvSpPr>
          <p:spPr bwMode="auto">
            <a:xfrm>
              <a:off x="-549279" y="3548076"/>
              <a:ext cx="733429" cy="1323979"/>
            </a:xfrm>
            <a:custGeom>
              <a:avLst/>
              <a:gdLst>
                <a:gd name="T0" fmla="*/ 432 w 462"/>
                <a:gd name="T1" fmla="*/ 12 h 834"/>
                <a:gd name="T2" fmla="*/ 432 w 462"/>
                <a:gd name="T3" fmla="*/ 12 h 834"/>
                <a:gd name="T4" fmla="*/ 376 w 462"/>
                <a:gd name="T5" fmla="*/ 6 h 834"/>
                <a:gd name="T6" fmla="*/ 316 w 462"/>
                <a:gd name="T7" fmla="*/ 2 h 834"/>
                <a:gd name="T8" fmla="*/ 246 w 462"/>
                <a:gd name="T9" fmla="*/ 0 h 834"/>
                <a:gd name="T10" fmla="*/ 210 w 462"/>
                <a:gd name="T11" fmla="*/ 0 h 834"/>
                <a:gd name="T12" fmla="*/ 174 w 462"/>
                <a:gd name="T13" fmla="*/ 2 h 834"/>
                <a:gd name="T14" fmla="*/ 140 w 462"/>
                <a:gd name="T15" fmla="*/ 4 h 834"/>
                <a:gd name="T16" fmla="*/ 108 w 462"/>
                <a:gd name="T17" fmla="*/ 8 h 834"/>
                <a:gd name="T18" fmla="*/ 80 w 462"/>
                <a:gd name="T19" fmla="*/ 14 h 834"/>
                <a:gd name="T20" fmla="*/ 56 w 462"/>
                <a:gd name="T21" fmla="*/ 22 h 834"/>
                <a:gd name="T22" fmla="*/ 46 w 462"/>
                <a:gd name="T23" fmla="*/ 28 h 834"/>
                <a:gd name="T24" fmla="*/ 38 w 462"/>
                <a:gd name="T25" fmla="*/ 34 h 834"/>
                <a:gd name="T26" fmla="*/ 32 w 462"/>
                <a:gd name="T27" fmla="*/ 40 h 834"/>
                <a:gd name="T28" fmla="*/ 26 w 462"/>
                <a:gd name="T29" fmla="*/ 46 h 834"/>
                <a:gd name="T30" fmla="*/ 26 w 462"/>
                <a:gd name="T31" fmla="*/ 46 h 834"/>
                <a:gd name="T32" fmla="*/ 22 w 462"/>
                <a:gd name="T33" fmla="*/ 56 h 834"/>
                <a:gd name="T34" fmla="*/ 18 w 462"/>
                <a:gd name="T35" fmla="*/ 68 h 834"/>
                <a:gd name="T36" fmla="*/ 12 w 462"/>
                <a:gd name="T37" fmla="*/ 104 h 834"/>
                <a:gd name="T38" fmla="*/ 8 w 462"/>
                <a:gd name="T39" fmla="*/ 148 h 834"/>
                <a:gd name="T40" fmla="*/ 4 w 462"/>
                <a:gd name="T41" fmla="*/ 204 h 834"/>
                <a:gd name="T42" fmla="*/ 0 w 462"/>
                <a:gd name="T43" fmla="*/ 330 h 834"/>
                <a:gd name="T44" fmla="*/ 0 w 462"/>
                <a:gd name="T45" fmla="*/ 470 h 834"/>
                <a:gd name="T46" fmla="*/ 2 w 462"/>
                <a:gd name="T47" fmla="*/ 606 h 834"/>
                <a:gd name="T48" fmla="*/ 4 w 462"/>
                <a:gd name="T49" fmla="*/ 722 h 834"/>
                <a:gd name="T50" fmla="*/ 8 w 462"/>
                <a:gd name="T51" fmla="*/ 834 h 834"/>
                <a:gd name="T52" fmla="*/ 190 w 462"/>
                <a:gd name="T53" fmla="*/ 834 h 834"/>
                <a:gd name="T54" fmla="*/ 216 w 462"/>
                <a:gd name="T55" fmla="*/ 196 h 834"/>
                <a:gd name="T56" fmla="*/ 462 w 462"/>
                <a:gd name="T57" fmla="*/ 202 h 834"/>
                <a:gd name="T58" fmla="*/ 432 w 462"/>
                <a:gd name="T59" fmla="*/ 12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2" h="834">
                  <a:moveTo>
                    <a:pt x="432" y="12"/>
                  </a:moveTo>
                  <a:lnTo>
                    <a:pt x="432" y="12"/>
                  </a:lnTo>
                  <a:lnTo>
                    <a:pt x="376" y="6"/>
                  </a:lnTo>
                  <a:lnTo>
                    <a:pt x="316" y="2"/>
                  </a:lnTo>
                  <a:lnTo>
                    <a:pt x="246" y="0"/>
                  </a:lnTo>
                  <a:lnTo>
                    <a:pt x="210" y="0"/>
                  </a:lnTo>
                  <a:lnTo>
                    <a:pt x="174" y="2"/>
                  </a:lnTo>
                  <a:lnTo>
                    <a:pt x="140" y="4"/>
                  </a:lnTo>
                  <a:lnTo>
                    <a:pt x="108" y="8"/>
                  </a:lnTo>
                  <a:lnTo>
                    <a:pt x="80" y="14"/>
                  </a:lnTo>
                  <a:lnTo>
                    <a:pt x="56" y="22"/>
                  </a:lnTo>
                  <a:lnTo>
                    <a:pt x="46" y="28"/>
                  </a:lnTo>
                  <a:lnTo>
                    <a:pt x="38" y="34"/>
                  </a:lnTo>
                  <a:lnTo>
                    <a:pt x="32" y="40"/>
                  </a:lnTo>
                  <a:lnTo>
                    <a:pt x="26" y="46"/>
                  </a:lnTo>
                  <a:lnTo>
                    <a:pt x="26" y="46"/>
                  </a:lnTo>
                  <a:lnTo>
                    <a:pt x="22" y="56"/>
                  </a:lnTo>
                  <a:lnTo>
                    <a:pt x="18" y="68"/>
                  </a:lnTo>
                  <a:lnTo>
                    <a:pt x="12" y="104"/>
                  </a:lnTo>
                  <a:lnTo>
                    <a:pt x="8" y="148"/>
                  </a:lnTo>
                  <a:lnTo>
                    <a:pt x="4" y="204"/>
                  </a:lnTo>
                  <a:lnTo>
                    <a:pt x="0" y="330"/>
                  </a:lnTo>
                  <a:lnTo>
                    <a:pt x="0" y="470"/>
                  </a:lnTo>
                  <a:lnTo>
                    <a:pt x="2" y="606"/>
                  </a:lnTo>
                  <a:lnTo>
                    <a:pt x="4" y="722"/>
                  </a:lnTo>
                  <a:lnTo>
                    <a:pt x="8" y="834"/>
                  </a:lnTo>
                  <a:lnTo>
                    <a:pt x="190" y="834"/>
                  </a:lnTo>
                  <a:lnTo>
                    <a:pt x="216" y="196"/>
                  </a:lnTo>
                  <a:lnTo>
                    <a:pt x="462" y="202"/>
                  </a:lnTo>
                  <a:lnTo>
                    <a:pt x="432" y="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99" name="Freeform 320"/>
            <p:cNvSpPr>
              <a:spLocks/>
            </p:cNvSpPr>
            <p:nvPr/>
          </p:nvSpPr>
          <p:spPr bwMode="auto">
            <a:xfrm>
              <a:off x="-301628" y="3811602"/>
              <a:ext cx="260352" cy="1031878"/>
            </a:xfrm>
            <a:custGeom>
              <a:avLst/>
              <a:gdLst>
                <a:gd name="T0" fmla="*/ 164 w 164"/>
                <a:gd name="T1" fmla="*/ 16 h 650"/>
                <a:gd name="T2" fmla="*/ 156 w 164"/>
                <a:gd name="T3" fmla="*/ 16 h 650"/>
                <a:gd name="T4" fmla="*/ 134 w 164"/>
                <a:gd name="T5" fmla="*/ 14 h 650"/>
                <a:gd name="T6" fmla="*/ 100 w 164"/>
                <a:gd name="T7" fmla="*/ 8 h 650"/>
                <a:gd name="T8" fmla="*/ 78 w 164"/>
                <a:gd name="T9" fmla="*/ 6 h 650"/>
                <a:gd name="T10" fmla="*/ 54 w 164"/>
                <a:gd name="T11" fmla="*/ 4 h 650"/>
                <a:gd name="T12" fmla="*/ 48 w 164"/>
                <a:gd name="T13" fmla="*/ 6 h 650"/>
                <a:gd name="T14" fmla="*/ 44 w 164"/>
                <a:gd name="T15" fmla="*/ 12 h 650"/>
                <a:gd name="T16" fmla="*/ 40 w 164"/>
                <a:gd name="T17" fmla="*/ 24 h 650"/>
                <a:gd name="T18" fmla="*/ 38 w 164"/>
                <a:gd name="T19" fmla="*/ 54 h 650"/>
                <a:gd name="T20" fmla="*/ 32 w 164"/>
                <a:gd name="T21" fmla="*/ 118 h 650"/>
                <a:gd name="T22" fmla="*/ 22 w 164"/>
                <a:gd name="T23" fmla="*/ 266 h 650"/>
                <a:gd name="T24" fmla="*/ 12 w 164"/>
                <a:gd name="T25" fmla="*/ 416 h 650"/>
                <a:gd name="T26" fmla="*/ 6 w 164"/>
                <a:gd name="T27" fmla="*/ 538 h 650"/>
                <a:gd name="T28" fmla="*/ 4 w 164"/>
                <a:gd name="T29" fmla="*/ 620 h 650"/>
                <a:gd name="T30" fmla="*/ 2 w 164"/>
                <a:gd name="T31" fmla="*/ 642 h 650"/>
                <a:gd name="T32" fmla="*/ 2 w 164"/>
                <a:gd name="T33" fmla="*/ 650 h 650"/>
                <a:gd name="T34" fmla="*/ 0 w 164"/>
                <a:gd name="T35" fmla="*/ 642 h 650"/>
                <a:gd name="T36" fmla="*/ 2 w 164"/>
                <a:gd name="T37" fmla="*/ 620 h 650"/>
                <a:gd name="T38" fmla="*/ 4 w 164"/>
                <a:gd name="T39" fmla="*/ 538 h 650"/>
                <a:gd name="T40" fmla="*/ 16 w 164"/>
                <a:gd name="T41" fmla="*/ 266 h 650"/>
                <a:gd name="T42" fmla="*/ 28 w 164"/>
                <a:gd name="T43" fmla="*/ 118 h 650"/>
                <a:gd name="T44" fmla="*/ 34 w 164"/>
                <a:gd name="T45" fmla="*/ 52 h 650"/>
                <a:gd name="T46" fmla="*/ 36 w 164"/>
                <a:gd name="T47" fmla="*/ 24 h 650"/>
                <a:gd name="T48" fmla="*/ 38 w 164"/>
                <a:gd name="T49" fmla="*/ 16 h 650"/>
                <a:gd name="T50" fmla="*/ 40 w 164"/>
                <a:gd name="T51" fmla="*/ 10 h 650"/>
                <a:gd name="T52" fmla="*/ 52 w 164"/>
                <a:gd name="T53" fmla="*/ 0 h 650"/>
                <a:gd name="T54" fmla="*/ 60 w 164"/>
                <a:gd name="T55" fmla="*/ 0 h 650"/>
                <a:gd name="T56" fmla="*/ 66 w 164"/>
                <a:gd name="T57" fmla="*/ 0 h 650"/>
                <a:gd name="T58" fmla="*/ 78 w 164"/>
                <a:gd name="T59" fmla="*/ 2 h 650"/>
                <a:gd name="T60" fmla="*/ 100 w 164"/>
                <a:gd name="T61" fmla="*/ 6 h 650"/>
                <a:gd name="T62" fmla="*/ 134 w 164"/>
                <a:gd name="T63" fmla="*/ 12 h 650"/>
                <a:gd name="T64" fmla="*/ 156 w 164"/>
                <a:gd name="T65" fmla="*/ 14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4" h="650">
                  <a:moveTo>
                    <a:pt x="164" y="16"/>
                  </a:moveTo>
                  <a:lnTo>
                    <a:pt x="164" y="16"/>
                  </a:lnTo>
                  <a:lnTo>
                    <a:pt x="156" y="16"/>
                  </a:lnTo>
                  <a:lnTo>
                    <a:pt x="156" y="16"/>
                  </a:lnTo>
                  <a:lnTo>
                    <a:pt x="134" y="14"/>
                  </a:lnTo>
                  <a:lnTo>
                    <a:pt x="134" y="14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78" y="6"/>
                  </a:lnTo>
                  <a:lnTo>
                    <a:pt x="78" y="6"/>
                  </a:lnTo>
                  <a:lnTo>
                    <a:pt x="66" y="4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48" y="6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2" y="18"/>
                  </a:lnTo>
                  <a:lnTo>
                    <a:pt x="40" y="24"/>
                  </a:lnTo>
                  <a:lnTo>
                    <a:pt x="40" y="24"/>
                  </a:lnTo>
                  <a:lnTo>
                    <a:pt x="38" y="54"/>
                  </a:lnTo>
                  <a:lnTo>
                    <a:pt x="38" y="54"/>
                  </a:lnTo>
                  <a:lnTo>
                    <a:pt x="32" y="118"/>
                  </a:lnTo>
                  <a:lnTo>
                    <a:pt x="32" y="118"/>
                  </a:lnTo>
                  <a:lnTo>
                    <a:pt x="22" y="266"/>
                  </a:lnTo>
                  <a:lnTo>
                    <a:pt x="22" y="266"/>
                  </a:lnTo>
                  <a:lnTo>
                    <a:pt x="12" y="416"/>
                  </a:lnTo>
                  <a:lnTo>
                    <a:pt x="6" y="538"/>
                  </a:lnTo>
                  <a:lnTo>
                    <a:pt x="6" y="538"/>
                  </a:lnTo>
                  <a:lnTo>
                    <a:pt x="4" y="620"/>
                  </a:lnTo>
                  <a:lnTo>
                    <a:pt x="4" y="620"/>
                  </a:lnTo>
                  <a:lnTo>
                    <a:pt x="2" y="642"/>
                  </a:lnTo>
                  <a:lnTo>
                    <a:pt x="2" y="642"/>
                  </a:lnTo>
                  <a:lnTo>
                    <a:pt x="2" y="650"/>
                  </a:lnTo>
                  <a:lnTo>
                    <a:pt x="2" y="650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2" y="620"/>
                  </a:lnTo>
                  <a:lnTo>
                    <a:pt x="2" y="620"/>
                  </a:lnTo>
                  <a:lnTo>
                    <a:pt x="4" y="538"/>
                  </a:lnTo>
                  <a:lnTo>
                    <a:pt x="4" y="538"/>
                  </a:lnTo>
                  <a:lnTo>
                    <a:pt x="8" y="416"/>
                  </a:lnTo>
                  <a:lnTo>
                    <a:pt x="16" y="266"/>
                  </a:lnTo>
                  <a:lnTo>
                    <a:pt x="16" y="266"/>
                  </a:lnTo>
                  <a:lnTo>
                    <a:pt x="28" y="118"/>
                  </a:lnTo>
                  <a:lnTo>
                    <a:pt x="28" y="118"/>
                  </a:lnTo>
                  <a:lnTo>
                    <a:pt x="34" y="52"/>
                  </a:lnTo>
                  <a:lnTo>
                    <a:pt x="34" y="52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8" y="16"/>
                  </a:lnTo>
                  <a:lnTo>
                    <a:pt x="40" y="10"/>
                  </a:lnTo>
                  <a:lnTo>
                    <a:pt x="40" y="10"/>
                  </a:lnTo>
                  <a:lnTo>
                    <a:pt x="46" y="4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0" y="0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78" y="2"/>
                  </a:lnTo>
                  <a:lnTo>
                    <a:pt x="78" y="2"/>
                  </a:lnTo>
                  <a:lnTo>
                    <a:pt x="100" y="6"/>
                  </a:lnTo>
                  <a:lnTo>
                    <a:pt x="100" y="6"/>
                  </a:lnTo>
                  <a:lnTo>
                    <a:pt x="134" y="12"/>
                  </a:lnTo>
                  <a:lnTo>
                    <a:pt x="134" y="12"/>
                  </a:lnTo>
                  <a:lnTo>
                    <a:pt x="156" y="14"/>
                  </a:lnTo>
                  <a:lnTo>
                    <a:pt x="156" y="14"/>
                  </a:lnTo>
                  <a:lnTo>
                    <a:pt x="164" y="16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0" name="Freeform 321"/>
            <p:cNvSpPr>
              <a:spLocks/>
            </p:cNvSpPr>
            <p:nvPr/>
          </p:nvSpPr>
          <p:spPr bwMode="auto">
            <a:xfrm>
              <a:off x="-301628" y="3811602"/>
              <a:ext cx="260352" cy="1031878"/>
            </a:xfrm>
            <a:custGeom>
              <a:avLst/>
              <a:gdLst>
                <a:gd name="T0" fmla="*/ 164 w 164"/>
                <a:gd name="T1" fmla="*/ 16 h 650"/>
                <a:gd name="T2" fmla="*/ 156 w 164"/>
                <a:gd name="T3" fmla="*/ 16 h 650"/>
                <a:gd name="T4" fmla="*/ 134 w 164"/>
                <a:gd name="T5" fmla="*/ 14 h 650"/>
                <a:gd name="T6" fmla="*/ 100 w 164"/>
                <a:gd name="T7" fmla="*/ 8 h 650"/>
                <a:gd name="T8" fmla="*/ 78 w 164"/>
                <a:gd name="T9" fmla="*/ 6 h 650"/>
                <a:gd name="T10" fmla="*/ 54 w 164"/>
                <a:gd name="T11" fmla="*/ 4 h 650"/>
                <a:gd name="T12" fmla="*/ 48 w 164"/>
                <a:gd name="T13" fmla="*/ 6 h 650"/>
                <a:gd name="T14" fmla="*/ 44 w 164"/>
                <a:gd name="T15" fmla="*/ 12 h 650"/>
                <a:gd name="T16" fmla="*/ 40 w 164"/>
                <a:gd name="T17" fmla="*/ 24 h 650"/>
                <a:gd name="T18" fmla="*/ 38 w 164"/>
                <a:gd name="T19" fmla="*/ 54 h 650"/>
                <a:gd name="T20" fmla="*/ 32 w 164"/>
                <a:gd name="T21" fmla="*/ 118 h 650"/>
                <a:gd name="T22" fmla="*/ 22 w 164"/>
                <a:gd name="T23" fmla="*/ 266 h 650"/>
                <a:gd name="T24" fmla="*/ 12 w 164"/>
                <a:gd name="T25" fmla="*/ 416 h 650"/>
                <a:gd name="T26" fmla="*/ 6 w 164"/>
                <a:gd name="T27" fmla="*/ 538 h 650"/>
                <a:gd name="T28" fmla="*/ 4 w 164"/>
                <a:gd name="T29" fmla="*/ 620 h 650"/>
                <a:gd name="T30" fmla="*/ 2 w 164"/>
                <a:gd name="T31" fmla="*/ 642 h 650"/>
                <a:gd name="T32" fmla="*/ 2 w 164"/>
                <a:gd name="T33" fmla="*/ 650 h 650"/>
                <a:gd name="T34" fmla="*/ 0 w 164"/>
                <a:gd name="T35" fmla="*/ 642 h 650"/>
                <a:gd name="T36" fmla="*/ 2 w 164"/>
                <a:gd name="T37" fmla="*/ 620 h 650"/>
                <a:gd name="T38" fmla="*/ 4 w 164"/>
                <a:gd name="T39" fmla="*/ 538 h 650"/>
                <a:gd name="T40" fmla="*/ 16 w 164"/>
                <a:gd name="T41" fmla="*/ 266 h 650"/>
                <a:gd name="T42" fmla="*/ 28 w 164"/>
                <a:gd name="T43" fmla="*/ 118 h 650"/>
                <a:gd name="T44" fmla="*/ 34 w 164"/>
                <a:gd name="T45" fmla="*/ 52 h 650"/>
                <a:gd name="T46" fmla="*/ 36 w 164"/>
                <a:gd name="T47" fmla="*/ 24 h 650"/>
                <a:gd name="T48" fmla="*/ 38 w 164"/>
                <a:gd name="T49" fmla="*/ 16 h 650"/>
                <a:gd name="T50" fmla="*/ 40 w 164"/>
                <a:gd name="T51" fmla="*/ 10 h 650"/>
                <a:gd name="T52" fmla="*/ 52 w 164"/>
                <a:gd name="T53" fmla="*/ 0 h 650"/>
                <a:gd name="T54" fmla="*/ 60 w 164"/>
                <a:gd name="T55" fmla="*/ 0 h 650"/>
                <a:gd name="T56" fmla="*/ 66 w 164"/>
                <a:gd name="T57" fmla="*/ 0 h 650"/>
                <a:gd name="T58" fmla="*/ 78 w 164"/>
                <a:gd name="T59" fmla="*/ 2 h 650"/>
                <a:gd name="T60" fmla="*/ 100 w 164"/>
                <a:gd name="T61" fmla="*/ 6 h 650"/>
                <a:gd name="T62" fmla="*/ 134 w 164"/>
                <a:gd name="T63" fmla="*/ 12 h 650"/>
                <a:gd name="T64" fmla="*/ 156 w 164"/>
                <a:gd name="T65" fmla="*/ 14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4" h="650">
                  <a:moveTo>
                    <a:pt x="164" y="16"/>
                  </a:moveTo>
                  <a:lnTo>
                    <a:pt x="164" y="16"/>
                  </a:lnTo>
                  <a:lnTo>
                    <a:pt x="156" y="16"/>
                  </a:lnTo>
                  <a:lnTo>
                    <a:pt x="156" y="16"/>
                  </a:lnTo>
                  <a:lnTo>
                    <a:pt x="134" y="14"/>
                  </a:lnTo>
                  <a:lnTo>
                    <a:pt x="134" y="14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78" y="6"/>
                  </a:lnTo>
                  <a:lnTo>
                    <a:pt x="78" y="6"/>
                  </a:lnTo>
                  <a:lnTo>
                    <a:pt x="66" y="4"/>
                  </a:lnTo>
                  <a:lnTo>
                    <a:pt x="54" y="4"/>
                  </a:lnTo>
                  <a:lnTo>
                    <a:pt x="54" y="4"/>
                  </a:lnTo>
                  <a:lnTo>
                    <a:pt x="48" y="6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2" y="18"/>
                  </a:lnTo>
                  <a:lnTo>
                    <a:pt x="40" y="24"/>
                  </a:lnTo>
                  <a:lnTo>
                    <a:pt x="40" y="24"/>
                  </a:lnTo>
                  <a:lnTo>
                    <a:pt x="38" y="54"/>
                  </a:lnTo>
                  <a:lnTo>
                    <a:pt x="38" y="54"/>
                  </a:lnTo>
                  <a:lnTo>
                    <a:pt x="32" y="118"/>
                  </a:lnTo>
                  <a:lnTo>
                    <a:pt x="32" y="118"/>
                  </a:lnTo>
                  <a:lnTo>
                    <a:pt x="22" y="266"/>
                  </a:lnTo>
                  <a:lnTo>
                    <a:pt x="22" y="266"/>
                  </a:lnTo>
                  <a:lnTo>
                    <a:pt x="12" y="416"/>
                  </a:lnTo>
                  <a:lnTo>
                    <a:pt x="6" y="538"/>
                  </a:lnTo>
                  <a:lnTo>
                    <a:pt x="6" y="538"/>
                  </a:lnTo>
                  <a:lnTo>
                    <a:pt x="4" y="620"/>
                  </a:lnTo>
                  <a:lnTo>
                    <a:pt x="4" y="620"/>
                  </a:lnTo>
                  <a:lnTo>
                    <a:pt x="2" y="642"/>
                  </a:lnTo>
                  <a:lnTo>
                    <a:pt x="2" y="642"/>
                  </a:lnTo>
                  <a:lnTo>
                    <a:pt x="2" y="650"/>
                  </a:lnTo>
                  <a:lnTo>
                    <a:pt x="2" y="650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2" y="620"/>
                  </a:lnTo>
                  <a:lnTo>
                    <a:pt x="2" y="620"/>
                  </a:lnTo>
                  <a:lnTo>
                    <a:pt x="4" y="538"/>
                  </a:lnTo>
                  <a:lnTo>
                    <a:pt x="4" y="538"/>
                  </a:lnTo>
                  <a:lnTo>
                    <a:pt x="8" y="416"/>
                  </a:lnTo>
                  <a:lnTo>
                    <a:pt x="16" y="266"/>
                  </a:lnTo>
                  <a:lnTo>
                    <a:pt x="16" y="266"/>
                  </a:lnTo>
                  <a:lnTo>
                    <a:pt x="28" y="118"/>
                  </a:lnTo>
                  <a:lnTo>
                    <a:pt x="28" y="118"/>
                  </a:lnTo>
                  <a:lnTo>
                    <a:pt x="34" y="52"/>
                  </a:lnTo>
                  <a:lnTo>
                    <a:pt x="34" y="52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8" y="16"/>
                  </a:lnTo>
                  <a:lnTo>
                    <a:pt x="40" y="10"/>
                  </a:lnTo>
                  <a:lnTo>
                    <a:pt x="40" y="10"/>
                  </a:lnTo>
                  <a:lnTo>
                    <a:pt x="46" y="4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0" y="0"/>
                  </a:lnTo>
                  <a:lnTo>
                    <a:pt x="66" y="0"/>
                  </a:lnTo>
                  <a:lnTo>
                    <a:pt x="66" y="0"/>
                  </a:lnTo>
                  <a:lnTo>
                    <a:pt x="78" y="2"/>
                  </a:lnTo>
                  <a:lnTo>
                    <a:pt x="78" y="2"/>
                  </a:lnTo>
                  <a:lnTo>
                    <a:pt x="100" y="6"/>
                  </a:lnTo>
                  <a:lnTo>
                    <a:pt x="100" y="6"/>
                  </a:lnTo>
                  <a:lnTo>
                    <a:pt x="134" y="12"/>
                  </a:lnTo>
                  <a:lnTo>
                    <a:pt x="134" y="12"/>
                  </a:lnTo>
                  <a:lnTo>
                    <a:pt x="156" y="14"/>
                  </a:lnTo>
                  <a:lnTo>
                    <a:pt x="156" y="14"/>
                  </a:lnTo>
                  <a:lnTo>
                    <a:pt x="164" y="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1" name="Freeform 322"/>
            <p:cNvSpPr>
              <a:spLocks/>
            </p:cNvSpPr>
            <p:nvPr/>
          </p:nvSpPr>
          <p:spPr bwMode="auto">
            <a:xfrm>
              <a:off x="-136527" y="3859227"/>
              <a:ext cx="88900" cy="6350"/>
            </a:xfrm>
            <a:custGeom>
              <a:avLst/>
              <a:gdLst>
                <a:gd name="T0" fmla="*/ 0 w 56"/>
                <a:gd name="T1" fmla="*/ 0 h 4"/>
                <a:gd name="T2" fmla="*/ 0 w 56"/>
                <a:gd name="T3" fmla="*/ 4 h 4"/>
                <a:gd name="T4" fmla="*/ 56 w 56"/>
                <a:gd name="T5" fmla="*/ 4 h 4"/>
                <a:gd name="T6" fmla="*/ 56 w 56"/>
                <a:gd name="T7" fmla="*/ 2 h 4"/>
                <a:gd name="T8" fmla="*/ 0 w 5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4">
                  <a:moveTo>
                    <a:pt x="0" y="0"/>
                  </a:moveTo>
                  <a:lnTo>
                    <a:pt x="0" y="4"/>
                  </a:lnTo>
                  <a:lnTo>
                    <a:pt x="56" y="4"/>
                  </a:lnTo>
                  <a:lnTo>
                    <a:pt x="56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55C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2" name="Freeform 323"/>
            <p:cNvSpPr>
              <a:spLocks/>
            </p:cNvSpPr>
            <p:nvPr/>
          </p:nvSpPr>
          <p:spPr bwMode="auto">
            <a:xfrm>
              <a:off x="-136527" y="3859227"/>
              <a:ext cx="88900" cy="6350"/>
            </a:xfrm>
            <a:custGeom>
              <a:avLst/>
              <a:gdLst>
                <a:gd name="T0" fmla="*/ 0 w 56"/>
                <a:gd name="T1" fmla="*/ 0 h 4"/>
                <a:gd name="T2" fmla="*/ 0 w 56"/>
                <a:gd name="T3" fmla="*/ 4 h 4"/>
                <a:gd name="T4" fmla="*/ 56 w 56"/>
                <a:gd name="T5" fmla="*/ 4 h 4"/>
                <a:gd name="T6" fmla="*/ 56 w 56"/>
                <a:gd name="T7" fmla="*/ 2 h 4"/>
                <a:gd name="T8" fmla="*/ 0 w 56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4">
                  <a:moveTo>
                    <a:pt x="0" y="0"/>
                  </a:moveTo>
                  <a:lnTo>
                    <a:pt x="0" y="4"/>
                  </a:lnTo>
                  <a:lnTo>
                    <a:pt x="56" y="4"/>
                  </a:lnTo>
                  <a:lnTo>
                    <a:pt x="56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3" name="Freeform 324"/>
            <p:cNvSpPr>
              <a:spLocks/>
            </p:cNvSpPr>
            <p:nvPr/>
          </p:nvSpPr>
          <p:spPr bwMode="auto">
            <a:xfrm>
              <a:off x="-142877" y="3579827"/>
              <a:ext cx="209551" cy="282576"/>
            </a:xfrm>
            <a:custGeom>
              <a:avLst/>
              <a:gdLst>
                <a:gd name="T0" fmla="*/ 30 w 132"/>
                <a:gd name="T1" fmla="*/ 0 h 178"/>
                <a:gd name="T2" fmla="*/ 30 w 132"/>
                <a:gd name="T3" fmla="*/ 0 h 178"/>
                <a:gd name="T4" fmla="*/ 12 w 132"/>
                <a:gd name="T5" fmla="*/ 0 h 178"/>
                <a:gd name="T6" fmla="*/ 0 w 132"/>
                <a:gd name="T7" fmla="*/ 2 h 178"/>
                <a:gd name="T8" fmla="*/ 4 w 132"/>
                <a:gd name="T9" fmla="*/ 152 h 178"/>
                <a:gd name="T10" fmla="*/ 4 w 132"/>
                <a:gd name="T11" fmla="*/ 152 h 178"/>
                <a:gd name="T12" fmla="*/ 34 w 132"/>
                <a:gd name="T13" fmla="*/ 158 h 178"/>
                <a:gd name="T14" fmla="*/ 34 w 132"/>
                <a:gd name="T15" fmla="*/ 158 h 178"/>
                <a:gd name="T16" fmla="*/ 56 w 132"/>
                <a:gd name="T17" fmla="*/ 160 h 178"/>
                <a:gd name="T18" fmla="*/ 56 w 132"/>
                <a:gd name="T19" fmla="*/ 160 h 178"/>
                <a:gd name="T20" fmla="*/ 64 w 132"/>
                <a:gd name="T21" fmla="*/ 162 h 178"/>
                <a:gd name="T22" fmla="*/ 64 w 132"/>
                <a:gd name="T23" fmla="*/ 162 h 178"/>
                <a:gd name="T24" fmla="*/ 64 w 132"/>
                <a:gd name="T25" fmla="*/ 162 h 178"/>
                <a:gd name="T26" fmla="*/ 64 w 132"/>
                <a:gd name="T27" fmla="*/ 162 h 178"/>
                <a:gd name="T28" fmla="*/ 56 w 132"/>
                <a:gd name="T29" fmla="*/ 162 h 178"/>
                <a:gd name="T30" fmla="*/ 56 w 132"/>
                <a:gd name="T31" fmla="*/ 162 h 178"/>
                <a:gd name="T32" fmla="*/ 34 w 132"/>
                <a:gd name="T33" fmla="*/ 160 h 178"/>
                <a:gd name="T34" fmla="*/ 34 w 132"/>
                <a:gd name="T35" fmla="*/ 160 h 178"/>
                <a:gd name="T36" fmla="*/ 4 w 132"/>
                <a:gd name="T37" fmla="*/ 156 h 178"/>
                <a:gd name="T38" fmla="*/ 4 w 132"/>
                <a:gd name="T39" fmla="*/ 176 h 178"/>
                <a:gd name="T40" fmla="*/ 60 w 132"/>
                <a:gd name="T41" fmla="*/ 178 h 178"/>
                <a:gd name="T42" fmla="*/ 132 w 132"/>
                <a:gd name="T43" fmla="*/ 8 h 178"/>
                <a:gd name="T44" fmla="*/ 132 w 132"/>
                <a:gd name="T45" fmla="*/ 8 h 178"/>
                <a:gd name="T46" fmla="*/ 96 w 132"/>
                <a:gd name="T47" fmla="*/ 4 h 178"/>
                <a:gd name="T48" fmla="*/ 62 w 132"/>
                <a:gd name="T49" fmla="*/ 0 h 178"/>
                <a:gd name="T50" fmla="*/ 30 w 132"/>
                <a:gd name="T51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2" h="178">
                  <a:moveTo>
                    <a:pt x="30" y="0"/>
                  </a:moveTo>
                  <a:lnTo>
                    <a:pt x="30" y="0"/>
                  </a:lnTo>
                  <a:lnTo>
                    <a:pt x="12" y="0"/>
                  </a:lnTo>
                  <a:lnTo>
                    <a:pt x="0" y="2"/>
                  </a:lnTo>
                  <a:lnTo>
                    <a:pt x="4" y="152"/>
                  </a:lnTo>
                  <a:lnTo>
                    <a:pt x="4" y="152"/>
                  </a:lnTo>
                  <a:lnTo>
                    <a:pt x="34" y="158"/>
                  </a:lnTo>
                  <a:lnTo>
                    <a:pt x="34" y="158"/>
                  </a:lnTo>
                  <a:lnTo>
                    <a:pt x="56" y="160"/>
                  </a:lnTo>
                  <a:lnTo>
                    <a:pt x="56" y="160"/>
                  </a:lnTo>
                  <a:lnTo>
                    <a:pt x="64" y="162"/>
                  </a:lnTo>
                  <a:lnTo>
                    <a:pt x="64" y="162"/>
                  </a:lnTo>
                  <a:lnTo>
                    <a:pt x="64" y="162"/>
                  </a:lnTo>
                  <a:lnTo>
                    <a:pt x="64" y="162"/>
                  </a:lnTo>
                  <a:lnTo>
                    <a:pt x="56" y="162"/>
                  </a:lnTo>
                  <a:lnTo>
                    <a:pt x="56" y="162"/>
                  </a:lnTo>
                  <a:lnTo>
                    <a:pt x="34" y="160"/>
                  </a:lnTo>
                  <a:lnTo>
                    <a:pt x="34" y="160"/>
                  </a:lnTo>
                  <a:lnTo>
                    <a:pt x="4" y="156"/>
                  </a:lnTo>
                  <a:lnTo>
                    <a:pt x="4" y="176"/>
                  </a:lnTo>
                  <a:lnTo>
                    <a:pt x="60" y="178"/>
                  </a:lnTo>
                  <a:lnTo>
                    <a:pt x="132" y="8"/>
                  </a:lnTo>
                  <a:lnTo>
                    <a:pt x="132" y="8"/>
                  </a:lnTo>
                  <a:lnTo>
                    <a:pt x="96" y="4"/>
                  </a:lnTo>
                  <a:lnTo>
                    <a:pt x="62" y="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4" name="Freeform 325"/>
            <p:cNvSpPr>
              <a:spLocks/>
            </p:cNvSpPr>
            <p:nvPr/>
          </p:nvSpPr>
          <p:spPr bwMode="auto">
            <a:xfrm>
              <a:off x="-142877" y="3579827"/>
              <a:ext cx="209551" cy="282576"/>
            </a:xfrm>
            <a:custGeom>
              <a:avLst/>
              <a:gdLst>
                <a:gd name="T0" fmla="*/ 30 w 132"/>
                <a:gd name="T1" fmla="*/ 0 h 178"/>
                <a:gd name="T2" fmla="*/ 30 w 132"/>
                <a:gd name="T3" fmla="*/ 0 h 178"/>
                <a:gd name="T4" fmla="*/ 12 w 132"/>
                <a:gd name="T5" fmla="*/ 0 h 178"/>
                <a:gd name="T6" fmla="*/ 0 w 132"/>
                <a:gd name="T7" fmla="*/ 2 h 178"/>
                <a:gd name="T8" fmla="*/ 4 w 132"/>
                <a:gd name="T9" fmla="*/ 152 h 178"/>
                <a:gd name="T10" fmla="*/ 4 w 132"/>
                <a:gd name="T11" fmla="*/ 152 h 178"/>
                <a:gd name="T12" fmla="*/ 34 w 132"/>
                <a:gd name="T13" fmla="*/ 158 h 178"/>
                <a:gd name="T14" fmla="*/ 34 w 132"/>
                <a:gd name="T15" fmla="*/ 158 h 178"/>
                <a:gd name="T16" fmla="*/ 56 w 132"/>
                <a:gd name="T17" fmla="*/ 160 h 178"/>
                <a:gd name="T18" fmla="*/ 56 w 132"/>
                <a:gd name="T19" fmla="*/ 160 h 178"/>
                <a:gd name="T20" fmla="*/ 64 w 132"/>
                <a:gd name="T21" fmla="*/ 162 h 178"/>
                <a:gd name="T22" fmla="*/ 64 w 132"/>
                <a:gd name="T23" fmla="*/ 162 h 178"/>
                <a:gd name="T24" fmla="*/ 64 w 132"/>
                <a:gd name="T25" fmla="*/ 162 h 178"/>
                <a:gd name="T26" fmla="*/ 64 w 132"/>
                <a:gd name="T27" fmla="*/ 162 h 178"/>
                <a:gd name="T28" fmla="*/ 56 w 132"/>
                <a:gd name="T29" fmla="*/ 162 h 178"/>
                <a:gd name="T30" fmla="*/ 56 w 132"/>
                <a:gd name="T31" fmla="*/ 162 h 178"/>
                <a:gd name="T32" fmla="*/ 34 w 132"/>
                <a:gd name="T33" fmla="*/ 160 h 178"/>
                <a:gd name="T34" fmla="*/ 34 w 132"/>
                <a:gd name="T35" fmla="*/ 160 h 178"/>
                <a:gd name="T36" fmla="*/ 4 w 132"/>
                <a:gd name="T37" fmla="*/ 156 h 178"/>
                <a:gd name="T38" fmla="*/ 4 w 132"/>
                <a:gd name="T39" fmla="*/ 176 h 178"/>
                <a:gd name="T40" fmla="*/ 60 w 132"/>
                <a:gd name="T41" fmla="*/ 178 h 178"/>
                <a:gd name="T42" fmla="*/ 132 w 132"/>
                <a:gd name="T43" fmla="*/ 8 h 178"/>
                <a:gd name="T44" fmla="*/ 132 w 132"/>
                <a:gd name="T45" fmla="*/ 8 h 178"/>
                <a:gd name="T46" fmla="*/ 96 w 132"/>
                <a:gd name="T47" fmla="*/ 4 h 178"/>
                <a:gd name="T48" fmla="*/ 62 w 132"/>
                <a:gd name="T49" fmla="*/ 0 h 178"/>
                <a:gd name="T50" fmla="*/ 30 w 132"/>
                <a:gd name="T51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2" h="178">
                  <a:moveTo>
                    <a:pt x="30" y="0"/>
                  </a:moveTo>
                  <a:lnTo>
                    <a:pt x="30" y="0"/>
                  </a:lnTo>
                  <a:lnTo>
                    <a:pt x="12" y="0"/>
                  </a:lnTo>
                  <a:lnTo>
                    <a:pt x="0" y="2"/>
                  </a:lnTo>
                  <a:lnTo>
                    <a:pt x="4" y="152"/>
                  </a:lnTo>
                  <a:lnTo>
                    <a:pt x="4" y="152"/>
                  </a:lnTo>
                  <a:lnTo>
                    <a:pt x="34" y="158"/>
                  </a:lnTo>
                  <a:lnTo>
                    <a:pt x="34" y="158"/>
                  </a:lnTo>
                  <a:lnTo>
                    <a:pt x="56" y="160"/>
                  </a:lnTo>
                  <a:lnTo>
                    <a:pt x="56" y="160"/>
                  </a:lnTo>
                  <a:lnTo>
                    <a:pt x="64" y="162"/>
                  </a:lnTo>
                  <a:lnTo>
                    <a:pt x="64" y="162"/>
                  </a:lnTo>
                  <a:lnTo>
                    <a:pt x="64" y="162"/>
                  </a:lnTo>
                  <a:lnTo>
                    <a:pt x="64" y="162"/>
                  </a:lnTo>
                  <a:lnTo>
                    <a:pt x="56" y="162"/>
                  </a:lnTo>
                  <a:lnTo>
                    <a:pt x="56" y="162"/>
                  </a:lnTo>
                  <a:lnTo>
                    <a:pt x="34" y="160"/>
                  </a:lnTo>
                  <a:lnTo>
                    <a:pt x="34" y="160"/>
                  </a:lnTo>
                  <a:lnTo>
                    <a:pt x="4" y="156"/>
                  </a:lnTo>
                  <a:lnTo>
                    <a:pt x="4" y="176"/>
                  </a:lnTo>
                  <a:lnTo>
                    <a:pt x="60" y="178"/>
                  </a:lnTo>
                  <a:lnTo>
                    <a:pt x="132" y="8"/>
                  </a:lnTo>
                  <a:lnTo>
                    <a:pt x="132" y="8"/>
                  </a:lnTo>
                  <a:lnTo>
                    <a:pt x="96" y="4"/>
                  </a:lnTo>
                  <a:lnTo>
                    <a:pt x="62" y="0"/>
                  </a:lnTo>
                  <a:lnTo>
                    <a:pt x="3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5" name="Freeform 326"/>
            <p:cNvSpPr>
              <a:spLocks/>
            </p:cNvSpPr>
            <p:nvPr/>
          </p:nvSpPr>
          <p:spPr bwMode="auto">
            <a:xfrm>
              <a:off x="-136527" y="3821127"/>
              <a:ext cx="95250" cy="15875"/>
            </a:xfrm>
            <a:custGeom>
              <a:avLst/>
              <a:gdLst>
                <a:gd name="T0" fmla="*/ 0 w 60"/>
                <a:gd name="T1" fmla="*/ 0 h 10"/>
                <a:gd name="T2" fmla="*/ 0 w 60"/>
                <a:gd name="T3" fmla="*/ 4 h 10"/>
                <a:gd name="T4" fmla="*/ 0 w 60"/>
                <a:gd name="T5" fmla="*/ 4 h 10"/>
                <a:gd name="T6" fmla="*/ 30 w 60"/>
                <a:gd name="T7" fmla="*/ 8 h 10"/>
                <a:gd name="T8" fmla="*/ 30 w 60"/>
                <a:gd name="T9" fmla="*/ 8 h 10"/>
                <a:gd name="T10" fmla="*/ 52 w 60"/>
                <a:gd name="T11" fmla="*/ 10 h 10"/>
                <a:gd name="T12" fmla="*/ 52 w 60"/>
                <a:gd name="T13" fmla="*/ 10 h 10"/>
                <a:gd name="T14" fmla="*/ 60 w 60"/>
                <a:gd name="T15" fmla="*/ 10 h 10"/>
                <a:gd name="T16" fmla="*/ 60 w 60"/>
                <a:gd name="T17" fmla="*/ 10 h 10"/>
                <a:gd name="T18" fmla="*/ 60 w 60"/>
                <a:gd name="T19" fmla="*/ 10 h 10"/>
                <a:gd name="T20" fmla="*/ 60 w 60"/>
                <a:gd name="T21" fmla="*/ 10 h 10"/>
                <a:gd name="T22" fmla="*/ 52 w 60"/>
                <a:gd name="T23" fmla="*/ 8 h 10"/>
                <a:gd name="T24" fmla="*/ 52 w 60"/>
                <a:gd name="T25" fmla="*/ 8 h 10"/>
                <a:gd name="T26" fmla="*/ 30 w 60"/>
                <a:gd name="T27" fmla="*/ 6 h 10"/>
                <a:gd name="T28" fmla="*/ 30 w 60"/>
                <a:gd name="T29" fmla="*/ 6 h 10"/>
                <a:gd name="T30" fmla="*/ 0 w 60"/>
                <a:gd name="T3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" h="10">
                  <a:moveTo>
                    <a:pt x="0" y="0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30" y="8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6" name="Freeform 327"/>
            <p:cNvSpPr>
              <a:spLocks/>
            </p:cNvSpPr>
            <p:nvPr/>
          </p:nvSpPr>
          <p:spPr bwMode="auto">
            <a:xfrm>
              <a:off x="-136527" y="3821127"/>
              <a:ext cx="95250" cy="15875"/>
            </a:xfrm>
            <a:custGeom>
              <a:avLst/>
              <a:gdLst>
                <a:gd name="T0" fmla="*/ 0 w 60"/>
                <a:gd name="T1" fmla="*/ 0 h 10"/>
                <a:gd name="T2" fmla="*/ 0 w 60"/>
                <a:gd name="T3" fmla="*/ 4 h 10"/>
                <a:gd name="T4" fmla="*/ 0 w 60"/>
                <a:gd name="T5" fmla="*/ 4 h 10"/>
                <a:gd name="T6" fmla="*/ 30 w 60"/>
                <a:gd name="T7" fmla="*/ 8 h 10"/>
                <a:gd name="T8" fmla="*/ 30 w 60"/>
                <a:gd name="T9" fmla="*/ 8 h 10"/>
                <a:gd name="T10" fmla="*/ 52 w 60"/>
                <a:gd name="T11" fmla="*/ 10 h 10"/>
                <a:gd name="T12" fmla="*/ 52 w 60"/>
                <a:gd name="T13" fmla="*/ 10 h 10"/>
                <a:gd name="T14" fmla="*/ 60 w 60"/>
                <a:gd name="T15" fmla="*/ 10 h 10"/>
                <a:gd name="T16" fmla="*/ 60 w 60"/>
                <a:gd name="T17" fmla="*/ 10 h 10"/>
                <a:gd name="T18" fmla="*/ 60 w 60"/>
                <a:gd name="T19" fmla="*/ 10 h 10"/>
                <a:gd name="T20" fmla="*/ 60 w 60"/>
                <a:gd name="T21" fmla="*/ 10 h 10"/>
                <a:gd name="T22" fmla="*/ 52 w 60"/>
                <a:gd name="T23" fmla="*/ 8 h 10"/>
                <a:gd name="T24" fmla="*/ 52 w 60"/>
                <a:gd name="T25" fmla="*/ 8 h 10"/>
                <a:gd name="T26" fmla="*/ 30 w 60"/>
                <a:gd name="T27" fmla="*/ 6 h 10"/>
                <a:gd name="T28" fmla="*/ 30 w 60"/>
                <a:gd name="T29" fmla="*/ 6 h 10"/>
                <a:gd name="T30" fmla="*/ 0 w 60"/>
                <a:gd name="T3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" h="10">
                  <a:moveTo>
                    <a:pt x="0" y="0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30" y="8"/>
                  </a:lnTo>
                  <a:lnTo>
                    <a:pt x="30" y="8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7" name="Freeform 328"/>
            <p:cNvSpPr>
              <a:spLocks/>
            </p:cNvSpPr>
            <p:nvPr/>
          </p:nvSpPr>
          <p:spPr bwMode="auto">
            <a:xfrm>
              <a:off x="244476" y="2293947"/>
              <a:ext cx="720729" cy="831853"/>
            </a:xfrm>
            <a:custGeom>
              <a:avLst/>
              <a:gdLst>
                <a:gd name="T0" fmla="*/ 120 w 454"/>
                <a:gd name="T1" fmla="*/ 16 h 524"/>
                <a:gd name="T2" fmla="*/ 140 w 454"/>
                <a:gd name="T3" fmla="*/ 36 h 524"/>
                <a:gd name="T4" fmla="*/ 166 w 454"/>
                <a:gd name="T5" fmla="*/ 50 h 524"/>
                <a:gd name="T6" fmla="*/ 226 w 454"/>
                <a:gd name="T7" fmla="*/ 66 h 524"/>
                <a:gd name="T8" fmla="*/ 256 w 454"/>
                <a:gd name="T9" fmla="*/ 76 h 524"/>
                <a:gd name="T10" fmla="*/ 282 w 454"/>
                <a:gd name="T11" fmla="*/ 90 h 524"/>
                <a:gd name="T12" fmla="*/ 304 w 454"/>
                <a:gd name="T13" fmla="*/ 110 h 524"/>
                <a:gd name="T14" fmla="*/ 316 w 454"/>
                <a:gd name="T15" fmla="*/ 136 h 524"/>
                <a:gd name="T16" fmla="*/ 316 w 454"/>
                <a:gd name="T17" fmla="*/ 146 h 524"/>
                <a:gd name="T18" fmla="*/ 314 w 454"/>
                <a:gd name="T19" fmla="*/ 174 h 524"/>
                <a:gd name="T20" fmla="*/ 312 w 454"/>
                <a:gd name="T21" fmla="*/ 202 h 524"/>
                <a:gd name="T22" fmla="*/ 314 w 454"/>
                <a:gd name="T23" fmla="*/ 210 h 524"/>
                <a:gd name="T24" fmla="*/ 320 w 454"/>
                <a:gd name="T25" fmla="*/ 228 h 524"/>
                <a:gd name="T26" fmla="*/ 330 w 454"/>
                <a:gd name="T27" fmla="*/ 242 h 524"/>
                <a:gd name="T28" fmla="*/ 362 w 454"/>
                <a:gd name="T29" fmla="*/ 266 h 524"/>
                <a:gd name="T30" fmla="*/ 414 w 454"/>
                <a:gd name="T31" fmla="*/ 296 h 524"/>
                <a:gd name="T32" fmla="*/ 428 w 454"/>
                <a:gd name="T33" fmla="*/ 310 h 524"/>
                <a:gd name="T34" fmla="*/ 444 w 454"/>
                <a:gd name="T35" fmla="*/ 332 h 524"/>
                <a:gd name="T36" fmla="*/ 452 w 454"/>
                <a:gd name="T37" fmla="*/ 360 h 524"/>
                <a:gd name="T38" fmla="*/ 454 w 454"/>
                <a:gd name="T39" fmla="*/ 388 h 524"/>
                <a:gd name="T40" fmla="*/ 448 w 454"/>
                <a:gd name="T41" fmla="*/ 414 h 524"/>
                <a:gd name="T42" fmla="*/ 444 w 454"/>
                <a:gd name="T43" fmla="*/ 428 h 524"/>
                <a:gd name="T44" fmla="*/ 430 w 454"/>
                <a:gd name="T45" fmla="*/ 452 h 524"/>
                <a:gd name="T46" fmla="*/ 410 w 454"/>
                <a:gd name="T47" fmla="*/ 472 h 524"/>
                <a:gd name="T48" fmla="*/ 376 w 454"/>
                <a:gd name="T49" fmla="*/ 498 h 524"/>
                <a:gd name="T50" fmla="*/ 350 w 454"/>
                <a:gd name="T51" fmla="*/ 510 h 524"/>
                <a:gd name="T52" fmla="*/ 294 w 454"/>
                <a:gd name="T53" fmla="*/ 524 h 524"/>
                <a:gd name="T54" fmla="*/ 238 w 454"/>
                <a:gd name="T55" fmla="*/ 522 h 524"/>
                <a:gd name="T56" fmla="*/ 182 w 454"/>
                <a:gd name="T57" fmla="*/ 506 h 524"/>
                <a:gd name="T58" fmla="*/ 156 w 454"/>
                <a:gd name="T59" fmla="*/ 494 h 524"/>
                <a:gd name="T60" fmla="*/ 108 w 454"/>
                <a:gd name="T61" fmla="*/ 460 h 524"/>
                <a:gd name="T62" fmla="*/ 70 w 454"/>
                <a:gd name="T63" fmla="*/ 418 h 524"/>
                <a:gd name="T64" fmla="*/ 38 w 454"/>
                <a:gd name="T65" fmla="*/ 368 h 524"/>
                <a:gd name="T66" fmla="*/ 16 w 454"/>
                <a:gd name="T67" fmla="*/ 314 h 524"/>
                <a:gd name="T68" fmla="*/ 10 w 454"/>
                <a:gd name="T69" fmla="*/ 286 h 524"/>
                <a:gd name="T70" fmla="*/ 0 w 454"/>
                <a:gd name="T71" fmla="*/ 230 h 524"/>
                <a:gd name="T72" fmla="*/ 0 w 454"/>
                <a:gd name="T73" fmla="*/ 172 h 524"/>
                <a:gd name="T74" fmla="*/ 4 w 454"/>
                <a:gd name="T75" fmla="*/ 114 h 524"/>
                <a:gd name="T76" fmla="*/ 10 w 454"/>
                <a:gd name="T77" fmla="*/ 86 h 524"/>
                <a:gd name="T78" fmla="*/ 22 w 454"/>
                <a:gd name="T79" fmla="*/ 44 h 524"/>
                <a:gd name="T80" fmla="*/ 32 w 454"/>
                <a:gd name="T81" fmla="*/ 26 h 524"/>
                <a:gd name="T82" fmla="*/ 48 w 454"/>
                <a:gd name="T83" fmla="*/ 10 h 524"/>
                <a:gd name="T84" fmla="*/ 56 w 454"/>
                <a:gd name="T85" fmla="*/ 4 h 524"/>
                <a:gd name="T86" fmla="*/ 78 w 454"/>
                <a:gd name="T87" fmla="*/ 0 h 524"/>
                <a:gd name="T88" fmla="*/ 98 w 454"/>
                <a:gd name="T89" fmla="*/ 4 h 524"/>
                <a:gd name="T90" fmla="*/ 114 w 454"/>
                <a:gd name="T91" fmla="*/ 18 h 524"/>
                <a:gd name="T92" fmla="*/ 120 w 454"/>
                <a:gd name="T93" fmla="*/ 16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4" h="524">
                  <a:moveTo>
                    <a:pt x="120" y="16"/>
                  </a:moveTo>
                  <a:lnTo>
                    <a:pt x="120" y="16"/>
                  </a:lnTo>
                  <a:lnTo>
                    <a:pt x="130" y="26"/>
                  </a:lnTo>
                  <a:lnTo>
                    <a:pt x="140" y="36"/>
                  </a:lnTo>
                  <a:lnTo>
                    <a:pt x="154" y="44"/>
                  </a:lnTo>
                  <a:lnTo>
                    <a:pt x="166" y="50"/>
                  </a:lnTo>
                  <a:lnTo>
                    <a:pt x="196" y="60"/>
                  </a:lnTo>
                  <a:lnTo>
                    <a:pt x="226" y="66"/>
                  </a:lnTo>
                  <a:lnTo>
                    <a:pt x="226" y="66"/>
                  </a:lnTo>
                  <a:lnTo>
                    <a:pt x="256" y="76"/>
                  </a:lnTo>
                  <a:lnTo>
                    <a:pt x="270" y="82"/>
                  </a:lnTo>
                  <a:lnTo>
                    <a:pt x="282" y="90"/>
                  </a:lnTo>
                  <a:lnTo>
                    <a:pt x="294" y="100"/>
                  </a:lnTo>
                  <a:lnTo>
                    <a:pt x="304" y="110"/>
                  </a:lnTo>
                  <a:lnTo>
                    <a:pt x="312" y="122"/>
                  </a:lnTo>
                  <a:lnTo>
                    <a:pt x="316" y="136"/>
                  </a:lnTo>
                  <a:lnTo>
                    <a:pt x="316" y="136"/>
                  </a:lnTo>
                  <a:lnTo>
                    <a:pt x="316" y="146"/>
                  </a:lnTo>
                  <a:lnTo>
                    <a:pt x="316" y="154"/>
                  </a:lnTo>
                  <a:lnTo>
                    <a:pt x="314" y="174"/>
                  </a:lnTo>
                  <a:lnTo>
                    <a:pt x="312" y="192"/>
                  </a:lnTo>
                  <a:lnTo>
                    <a:pt x="312" y="202"/>
                  </a:lnTo>
                  <a:lnTo>
                    <a:pt x="314" y="210"/>
                  </a:lnTo>
                  <a:lnTo>
                    <a:pt x="314" y="210"/>
                  </a:lnTo>
                  <a:lnTo>
                    <a:pt x="316" y="220"/>
                  </a:lnTo>
                  <a:lnTo>
                    <a:pt x="320" y="228"/>
                  </a:lnTo>
                  <a:lnTo>
                    <a:pt x="324" y="236"/>
                  </a:lnTo>
                  <a:lnTo>
                    <a:pt x="330" y="242"/>
                  </a:lnTo>
                  <a:lnTo>
                    <a:pt x="346" y="254"/>
                  </a:lnTo>
                  <a:lnTo>
                    <a:pt x="362" y="266"/>
                  </a:lnTo>
                  <a:lnTo>
                    <a:pt x="398" y="286"/>
                  </a:lnTo>
                  <a:lnTo>
                    <a:pt x="414" y="296"/>
                  </a:lnTo>
                  <a:lnTo>
                    <a:pt x="428" y="310"/>
                  </a:lnTo>
                  <a:lnTo>
                    <a:pt x="428" y="310"/>
                  </a:lnTo>
                  <a:lnTo>
                    <a:pt x="438" y="320"/>
                  </a:lnTo>
                  <a:lnTo>
                    <a:pt x="444" y="332"/>
                  </a:lnTo>
                  <a:lnTo>
                    <a:pt x="450" y="346"/>
                  </a:lnTo>
                  <a:lnTo>
                    <a:pt x="452" y="360"/>
                  </a:lnTo>
                  <a:lnTo>
                    <a:pt x="454" y="374"/>
                  </a:lnTo>
                  <a:lnTo>
                    <a:pt x="454" y="388"/>
                  </a:lnTo>
                  <a:lnTo>
                    <a:pt x="452" y="402"/>
                  </a:lnTo>
                  <a:lnTo>
                    <a:pt x="448" y="414"/>
                  </a:lnTo>
                  <a:lnTo>
                    <a:pt x="448" y="414"/>
                  </a:lnTo>
                  <a:lnTo>
                    <a:pt x="444" y="428"/>
                  </a:lnTo>
                  <a:lnTo>
                    <a:pt x="436" y="440"/>
                  </a:lnTo>
                  <a:lnTo>
                    <a:pt x="430" y="452"/>
                  </a:lnTo>
                  <a:lnTo>
                    <a:pt x="420" y="462"/>
                  </a:lnTo>
                  <a:lnTo>
                    <a:pt x="410" y="472"/>
                  </a:lnTo>
                  <a:lnTo>
                    <a:pt x="400" y="482"/>
                  </a:lnTo>
                  <a:lnTo>
                    <a:pt x="376" y="498"/>
                  </a:lnTo>
                  <a:lnTo>
                    <a:pt x="376" y="498"/>
                  </a:lnTo>
                  <a:lnTo>
                    <a:pt x="350" y="510"/>
                  </a:lnTo>
                  <a:lnTo>
                    <a:pt x="324" y="518"/>
                  </a:lnTo>
                  <a:lnTo>
                    <a:pt x="294" y="524"/>
                  </a:lnTo>
                  <a:lnTo>
                    <a:pt x="266" y="524"/>
                  </a:lnTo>
                  <a:lnTo>
                    <a:pt x="238" y="522"/>
                  </a:lnTo>
                  <a:lnTo>
                    <a:pt x="208" y="516"/>
                  </a:lnTo>
                  <a:lnTo>
                    <a:pt x="182" y="506"/>
                  </a:lnTo>
                  <a:lnTo>
                    <a:pt x="156" y="494"/>
                  </a:lnTo>
                  <a:lnTo>
                    <a:pt x="156" y="494"/>
                  </a:lnTo>
                  <a:lnTo>
                    <a:pt x="130" y="478"/>
                  </a:lnTo>
                  <a:lnTo>
                    <a:pt x="108" y="460"/>
                  </a:lnTo>
                  <a:lnTo>
                    <a:pt x="88" y="440"/>
                  </a:lnTo>
                  <a:lnTo>
                    <a:pt x="70" y="418"/>
                  </a:lnTo>
                  <a:lnTo>
                    <a:pt x="52" y="394"/>
                  </a:lnTo>
                  <a:lnTo>
                    <a:pt x="38" y="368"/>
                  </a:lnTo>
                  <a:lnTo>
                    <a:pt x="26" y="342"/>
                  </a:lnTo>
                  <a:lnTo>
                    <a:pt x="16" y="314"/>
                  </a:lnTo>
                  <a:lnTo>
                    <a:pt x="16" y="314"/>
                  </a:lnTo>
                  <a:lnTo>
                    <a:pt x="10" y="286"/>
                  </a:lnTo>
                  <a:lnTo>
                    <a:pt x="4" y="258"/>
                  </a:lnTo>
                  <a:lnTo>
                    <a:pt x="0" y="230"/>
                  </a:lnTo>
                  <a:lnTo>
                    <a:pt x="0" y="200"/>
                  </a:lnTo>
                  <a:lnTo>
                    <a:pt x="0" y="172"/>
                  </a:lnTo>
                  <a:lnTo>
                    <a:pt x="2" y="142"/>
                  </a:lnTo>
                  <a:lnTo>
                    <a:pt x="4" y="114"/>
                  </a:lnTo>
                  <a:lnTo>
                    <a:pt x="10" y="86"/>
                  </a:lnTo>
                  <a:lnTo>
                    <a:pt x="10" y="86"/>
                  </a:lnTo>
                  <a:lnTo>
                    <a:pt x="14" y="64"/>
                  </a:lnTo>
                  <a:lnTo>
                    <a:pt x="22" y="44"/>
                  </a:lnTo>
                  <a:lnTo>
                    <a:pt x="26" y="34"/>
                  </a:lnTo>
                  <a:lnTo>
                    <a:pt x="32" y="26"/>
                  </a:lnTo>
                  <a:lnTo>
                    <a:pt x="40" y="18"/>
                  </a:lnTo>
                  <a:lnTo>
                    <a:pt x="48" y="10"/>
                  </a:lnTo>
                  <a:lnTo>
                    <a:pt x="48" y="10"/>
                  </a:lnTo>
                  <a:lnTo>
                    <a:pt x="56" y="4"/>
                  </a:lnTo>
                  <a:lnTo>
                    <a:pt x="66" y="2"/>
                  </a:lnTo>
                  <a:lnTo>
                    <a:pt x="78" y="0"/>
                  </a:lnTo>
                  <a:lnTo>
                    <a:pt x="88" y="2"/>
                  </a:lnTo>
                  <a:lnTo>
                    <a:pt x="98" y="4"/>
                  </a:lnTo>
                  <a:lnTo>
                    <a:pt x="108" y="10"/>
                  </a:lnTo>
                  <a:lnTo>
                    <a:pt x="114" y="18"/>
                  </a:lnTo>
                  <a:lnTo>
                    <a:pt x="118" y="26"/>
                  </a:lnTo>
                  <a:lnTo>
                    <a:pt x="120" y="16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8" name="Freeform 329"/>
            <p:cNvSpPr>
              <a:spLocks/>
            </p:cNvSpPr>
            <p:nvPr/>
          </p:nvSpPr>
          <p:spPr bwMode="auto">
            <a:xfrm>
              <a:off x="244476" y="2293947"/>
              <a:ext cx="720729" cy="831853"/>
            </a:xfrm>
            <a:custGeom>
              <a:avLst/>
              <a:gdLst>
                <a:gd name="T0" fmla="*/ 120 w 454"/>
                <a:gd name="T1" fmla="*/ 16 h 524"/>
                <a:gd name="T2" fmla="*/ 140 w 454"/>
                <a:gd name="T3" fmla="*/ 36 h 524"/>
                <a:gd name="T4" fmla="*/ 166 w 454"/>
                <a:gd name="T5" fmla="*/ 50 h 524"/>
                <a:gd name="T6" fmla="*/ 226 w 454"/>
                <a:gd name="T7" fmla="*/ 66 h 524"/>
                <a:gd name="T8" fmla="*/ 256 w 454"/>
                <a:gd name="T9" fmla="*/ 76 h 524"/>
                <a:gd name="T10" fmla="*/ 282 w 454"/>
                <a:gd name="T11" fmla="*/ 90 h 524"/>
                <a:gd name="T12" fmla="*/ 304 w 454"/>
                <a:gd name="T13" fmla="*/ 110 h 524"/>
                <a:gd name="T14" fmla="*/ 316 w 454"/>
                <a:gd name="T15" fmla="*/ 136 h 524"/>
                <a:gd name="T16" fmla="*/ 316 w 454"/>
                <a:gd name="T17" fmla="*/ 146 h 524"/>
                <a:gd name="T18" fmla="*/ 314 w 454"/>
                <a:gd name="T19" fmla="*/ 174 h 524"/>
                <a:gd name="T20" fmla="*/ 312 w 454"/>
                <a:gd name="T21" fmla="*/ 202 h 524"/>
                <a:gd name="T22" fmla="*/ 314 w 454"/>
                <a:gd name="T23" fmla="*/ 210 h 524"/>
                <a:gd name="T24" fmla="*/ 320 w 454"/>
                <a:gd name="T25" fmla="*/ 228 h 524"/>
                <a:gd name="T26" fmla="*/ 330 w 454"/>
                <a:gd name="T27" fmla="*/ 242 h 524"/>
                <a:gd name="T28" fmla="*/ 362 w 454"/>
                <a:gd name="T29" fmla="*/ 266 h 524"/>
                <a:gd name="T30" fmla="*/ 414 w 454"/>
                <a:gd name="T31" fmla="*/ 296 h 524"/>
                <a:gd name="T32" fmla="*/ 428 w 454"/>
                <a:gd name="T33" fmla="*/ 310 h 524"/>
                <a:gd name="T34" fmla="*/ 444 w 454"/>
                <a:gd name="T35" fmla="*/ 332 h 524"/>
                <a:gd name="T36" fmla="*/ 452 w 454"/>
                <a:gd name="T37" fmla="*/ 360 h 524"/>
                <a:gd name="T38" fmla="*/ 454 w 454"/>
                <a:gd name="T39" fmla="*/ 388 h 524"/>
                <a:gd name="T40" fmla="*/ 448 w 454"/>
                <a:gd name="T41" fmla="*/ 414 h 524"/>
                <a:gd name="T42" fmla="*/ 444 w 454"/>
                <a:gd name="T43" fmla="*/ 428 h 524"/>
                <a:gd name="T44" fmla="*/ 430 w 454"/>
                <a:gd name="T45" fmla="*/ 452 h 524"/>
                <a:gd name="T46" fmla="*/ 410 w 454"/>
                <a:gd name="T47" fmla="*/ 472 h 524"/>
                <a:gd name="T48" fmla="*/ 376 w 454"/>
                <a:gd name="T49" fmla="*/ 498 h 524"/>
                <a:gd name="T50" fmla="*/ 350 w 454"/>
                <a:gd name="T51" fmla="*/ 510 h 524"/>
                <a:gd name="T52" fmla="*/ 294 w 454"/>
                <a:gd name="T53" fmla="*/ 524 h 524"/>
                <a:gd name="T54" fmla="*/ 238 w 454"/>
                <a:gd name="T55" fmla="*/ 522 h 524"/>
                <a:gd name="T56" fmla="*/ 182 w 454"/>
                <a:gd name="T57" fmla="*/ 506 h 524"/>
                <a:gd name="T58" fmla="*/ 156 w 454"/>
                <a:gd name="T59" fmla="*/ 494 h 524"/>
                <a:gd name="T60" fmla="*/ 108 w 454"/>
                <a:gd name="T61" fmla="*/ 460 h 524"/>
                <a:gd name="T62" fmla="*/ 70 w 454"/>
                <a:gd name="T63" fmla="*/ 418 h 524"/>
                <a:gd name="T64" fmla="*/ 38 w 454"/>
                <a:gd name="T65" fmla="*/ 368 h 524"/>
                <a:gd name="T66" fmla="*/ 16 w 454"/>
                <a:gd name="T67" fmla="*/ 314 h 524"/>
                <a:gd name="T68" fmla="*/ 10 w 454"/>
                <a:gd name="T69" fmla="*/ 286 h 524"/>
                <a:gd name="T70" fmla="*/ 0 w 454"/>
                <a:gd name="T71" fmla="*/ 230 h 524"/>
                <a:gd name="T72" fmla="*/ 0 w 454"/>
                <a:gd name="T73" fmla="*/ 172 h 524"/>
                <a:gd name="T74" fmla="*/ 4 w 454"/>
                <a:gd name="T75" fmla="*/ 114 h 524"/>
                <a:gd name="T76" fmla="*/ 10 w 454"/>
                <a:gd name="T77" fmla="*/ 86 h 524"/>
                <a:gd name="T78" fmla="*/ 22 w 454"/>
                <a:gd name="T79" fmla="*/ 44 h 524"/>
                <a:gd name="T80" fmla="*/ 32 w 454"/>
                <a:gd name="T81" fmla="*/ 26 h 524"/>
                <a:gd name="T82" fmla="*/ 48 w 454"/>
                <a:gd name="T83" fmla="*/ 10 h 524"/>
                <a:gd name="T84" fmla="*/ 56 w 454"/>
                <a:gd name="T85" fmla="*/ 4 h 524"/>
                <a:gd name="T86" fmla="*/ 78 w 454"/>
                <a:gd name="T87" fmla="*/ 0 h 524"/>
                <a:gd name="T88" fmla="*/ 98 w 454"/>
                <a:gd name="T89" fmla="*/ 4 h 524"/>
                <a:gd name="T90" fmla="*/ 114 w 454"/>
                <a:gd name="T91" fmla="*/ 18 h 524"/>
                <a:gd name="T92" fmla="*/ 120 w 454"/>
                <a:gd name="T93" fmla="*/ 16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4" h="524">
                  <a:moveTo>
                    <a:pt x="120" y="16"/>
                  </a:moveTo>
                  <a:lnTo>
                    <a:pt x="120" y="16"/>
                  </a:lnTo>
                  <a:lnTo>
                    <a:pt x="130" y="26"/>
                  </a:lnTo>
                  <a:lnTo>
                    <a:pt x="140" y="36"/>
                  </a:lnTo>
                  <a:lnTo>
                    <a:pt x="154" y="44"/>
                  </a:lnTo>
                  <a:lnTo>
                    <a:pt x="166" y="50"/>
                  </a:lnTo>
                  <a:lnTo>
                    <a:pt x="196" y="60"/>
                  </a:lnTo>
                  <a:lnTo>
                    <a:pt x="226" y="66"/>
                  </a:lnTo>
                  <a:lnTo>
                    <a:pt x="226" y="66"/>
                  </a:lnTo>
                  <a:lnTo>
                    <a:pt x="256" y="76"/>
                  </a:lnTo>
                  <a:lnTo>
                    <a:pt x="270" y="82"/>
                  </a:lnTo>
                  <a:lnTo>
                    <a:pt x="282" y="90"/>
                  </a:lnTo>
                  <a:lnTo>
                    <a:pt x="294" y="100"/>
                  </a:lnTo>
                  <a:lnTo>
                    <a:pt x="304" y="110"/>
                  </a:lnTo>
                  <a:lnTo>
                    <a:pt x="312" y="122"/>
                  </a:lnTo>
                  <a:lnTo>
                    <a:pt x="316" y="136"/>
                  </a:lnTo>
                  <a:lnTo>
                    <a:pt x="316" y="136"/>
                  </a:lnTo>
                  <a:lnTo>
                    <a:pt x="316" y="146"/>
                  </a:lnTo>
                  <a:lnTo>
                    <a:pt x="316" y="154"/>
                  </a:lnTo>
                  <a:lnTo>
                    <a:pt x="314" y="174"/>
                  </a:lnTo>
                  <a:lnTo>
                    <a:pt x="312" y="192"/>
                  </a:lnTo>
                  <a:lnTo>
                    <a:pt x="312" y="202"/>
                  </a:lnTo>
                  <a:lnTo>
                    <a:pt x="314" y="210"/>
                  </a:lnTo>
                  <a:lnTo>
                    <a:pt x="314" y="210"/>
                  </a:lnTo>
                  <a:lnTo>
                    <a:pt x="316" y="220"/>
                  </a:lnTo>
                  <a:lnTo>
                    <a:pt x="320" y="228"/>
                  </a:lnTo>
                  <a:lnTo>
                    <a:pt x="324" y="236"/>
                  </a:lnTo>
                  <a:lnTo>
                    <a:pt x="330" y="242"/>
                  </a:lnTo>
                  <a:lnTo>
                    <a:pt x="346" y="254"/>
                  </a:lnTo>
                  <a:lnTo>
                    <a:pt x="362" y="266"/>
                  </a:lnTo>
                  <a:lnTo>
                    <a:pt x="398" y="286"/>
                  </a:lnTo>
                  <a:lnTo>
                    <a:pt x="414" y="296"/>
                  </a:lnTo>
                  <a:lnTo>
                    <a:pt x="428" y="310"/>
                  </a:lnTo>
                  <a:lnTo>
                    <a:pt x="428" y="310"/>
                  </a:lnTo>
                  <a:lnTo>
                    <a:pt x="438" y="320"/>
                  </a:lnTo>
                  <a:lnTo>
                    <a:pt x="444" y="332"/>
                  </a:lnTo>
                  <a:lnTo>
                    <a:pt x="450" y="346"/>
                  </a:lnTo>
                  <a:lnTo>
                    <a:pt x="452" y="360"/>
                  </a:lnTo>
                  <a:lnTo>
                    <a:pt x="454" y="374"/>
                  </a:lnTo>
                  <a:lnTo>
                    <a:pt x="454" y="388"/>
                  </a:lnTo>
                  <a:lnTo>
                    <a:pt x="452" y="402"/>
                  </a:lnTo>
                  <a:lnTo>
                    <a:pt x="448" y="414"/>
                  </a:lnTo>
                  <a:lnTo>
                    <a:pt x="448" y="414"/>
                  </a:lnTo>
                  <a:lnTo>
                    <a:pt x="444" y="428"/>
                  </a:lnTo>
                  <a:lnTo>
                    <a:pt x="436" y="440"/>
                  </a:lnTo>
                  <a:lnTo>
                    <a:pt x="430" y="452"/>
                  </a:lnTo>
                  <a:lnTo>
                    <a:pt x="420" y="462"/>
                  </a:lnTo>
                  <a:lnTo>
                    <a:pt x="410" y="472"/>
                  </a:lnTo>
                  <a:lnTo>
                    <a:pt x="400" y="482"/>
                  </a:lnTo>
                  <a:lnTo>
                    <a:pt x="376" y="498"/>
                  </a:lnTo>
                  <a:lnTo>
                    <a:pt x="376" y="498"/>
                  </a:lnTo>
                  <a:lnTo>
                    <a:pt x="350" y="510"/>
                  </a:lnTo>
                  <a:lnTo>
                    <a:pt x="324" y="518"/>
                  </a:lnTo>
                  <a:lnTo>
                    <a:pt x="294" y="524"/>
                  </a:lnTo>
                  <a:lnTo>
                    <a:pt x="266" y="524"/>
                  </a:lnTo>
                  <a:lnTo>
                    <a:pt x="238" y="522"/>
                  </a:lnTo>
                  <a:lnTo>
                    <a:pt x="208" y="516"/>
                  </a:lnTo>
                  <a:lnTo>
                    <a:pt x="182" y="506"/>
                  </a:lnTo>
                  <a:lnTo>
                    <a:pt x="156" y="494"/>
                  </a:lnTo>
                  <a:lnTo>
                    <a:pt x="156" y="494"/>
                  </a:lnTo>
                  <a:lnTo>
                    <a:pt x="130" y="478"/>
                  </a:lnTo>
                  <a:lnTo>
                    <a:pt x="108" y="460"/>
                  </a:lnTo>
                  <a:lnTo>
                    <a:pt x="88" y="440"/>
                  </a:lnTo>
                  <a:lnTo>
                    <a:pt x="70" y="418"/>
                  </a:lnTo>
                  <a:lnTo>
                    <a:pt x="52" y="394"/>
                  </a:lnTo>
                  <a:lnTo>
                    <a:pt x="38" y="368"/>
                  </a:lnTo>
                  <a:lnTo>
                    <a:pt x="26" y="342"/>
                  </a:lnTo>
                  <a:lnTo>
                    <a:pt x="16" y="314"/>
                  </a:lnTo>
                  <a:lnTo>
                    <a:pt x="16" y="314"/>
                  </a:lnTo>
                  <a:lnTo>
                    <a:pt x="10" y="286"/>
                  </a:lnTo>
                  <a:lnTo>
                    <a:pt x="4" y="258"/>
                  </a:lnTo>
                  <a:lnTo>
                    <a:pt x="0" y="230"/>
                  </a:lnTo>
                  <a:lnTo>
                    <a:pt x="0" y="200"/>
                  </a:lnTo>
                  <a:lnTo>
                    <a:pt x="0" y="172"/>
                  </a:lnTo>
                  <a:lnTo>
                    <a:pt x="2" y="142"/>
                  </a:lnTo>
                  <a:lnTo>
                    <a:pt x="4" y="114"/>
                  </a:lnTo>
                  <a:lnTo>
                    <a:pt x="10" y="86"/>
                  </a:lnTo>
                  <a:lnTo>
                    <a:pt x="10" y="86"/>
                  </a:lnTo>
                  <a:lnTo>
                    <a:pt x="14" y="64"/>
                  </a:lnTo>
                  <a:lnTo>
                    <a:pt x="22" y="44"/>
                  </a:lnTo>
                  <a:lnTo>
                    <a:pt x="26" y="34"/>
                  </a:lnTo>
                  <a:lnTo>
                    <a:pt x="32" y="26"/>
                  </a:lnTo>
                  <a:lnTo>
                    <a:pt x="40" y="18"/>
                  </a:lnTo>
                  <a:lnTo>
                    <a:pt x="48" y="10"/>
                  </a:lnTo>
                  <a:lnTo>
                    <a:pt x="48" y="10"/>
                  </a:lnTo>
                  <a:lnTo>
                    <a:pt x="56" y="4"/>
                  </a:lnTo>
                  <a:lnTo>
                    <a:pt x="66" y="2"/>
                  </a:lnTo>
                  <a:lnTo>
                    <a:pt x="78" y="0"/>
                  </a:lnTo>
                  <a:lnTo>
                    <a:pt x="88" y="2"/>
                  </a:lnTo>
                  <a:lnTo>
                    <a:pt x="98" y="4"/>
                  </a:lnTo>
                  <a:lnTo>
                    <a:pt x="108" y="10"/>
                  </a:lnTo>
                  <a:lnTo>
                    <a:pt x="114" y="18"/>
                  </a:lnTo>
                  <a:lnTo>
                    <a:pt x="118" y="26"/>
                  </a:lnTo>
                  <a:lnTo>
                    <a:pt x="120" y="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9" name="Freeform 330"/>
            <p:cNvSpPr>
              <a:spLocks/>
            </p:cNvSpPr>
            <p:nvPr/>
          </p:nvSpPr>
          <p:spPr bwMode="auto">
            <a:xfrm>
              <a:off x="482601" y="3452825"/>
              <a:ext cx="161925" cy="133350"/>
            </a:xfrm>
            <a:custGeom>
              <a:avLst/>
              <a:gdLst>
                <a:gd name="T0" fmla="*/ 80 w 102"/>
                <a:gd name="T1" fmla="*/ 0 h 84"/>
                <a:gd name="T2" fmla="*/ 80 w 102"/>
                <a:gd name="T3" fmla="*/ 0 h 84"/>
                <a:gd name="T4" fmla="*/ 84 w 102"/>
                <a:gd name="T5" fmla="*/ 10 h 84"/>
                <a:gd name="T6" fmla="*/ 84 w 102"/>
                <a:gd name="T7" fmla="*/ 10 h 84"/>
                <a:gd name="T8" fmla="*/ 90 w 102"/>
                <a:gd name="T9" fmla="*/ 26 h 84"/>
                <a:gd name="T10" fmla="*/ 96 w 102"/>
                <a:gd name="T11" fmla="*/ 46 h 84"/>
                <a:gd name="T12" fmla="*/ 100 w 102"/>
                <a:gd name="T13" fmla="*/ 66 h 84"/>
                <a:gd name="T14" fmla="*/ 102 w 102"/>
                <a:gd name="T15" fmla="*/ 84 h 84"/>
                <a:gd name="T16" fmla="*/ 0 w 102"/>
                <a:gd name="T17" fmla="*/ 64 h 84"/>
                <a:gd name="T18" fmla="*/ 80 w 102"/>
                <a:gd name="T1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84">
                  <a:moveTo>
                    <a:pt x="80" y="0"/>
                  </a:moveTo>
                  <a:lnTo>
                    <a:pt x="80" y="0"/>
                  </a:lnTo>
                  <a:lnTo>
                    <a:pt x="84" y="10"/>
                  </a:lnTo>
                  <a:lnTo>
                    <a:pt x="84" y="10"/>
                  </a:lnTo>
                  <a:lnTo>
                    <a:pt x="90" y="26"/>
                  </a:lnTo>
                  <a:lnTo>
                    <a:pt x="96" y="46"/>
                  </a:lnTo>
                  <a:lnTo>
                    <a:pt x="100" y="66"/>
                  </a:lnTo>
                  <a:lnTo>
                    <a:pt x="102" y="84"/>
                  </a:lnTo>
                  <a:lnTo>
                    <a:pt x="0" y="6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4EBC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0" name="Freeform 331"/>
            <p:cNvSpPr>
              <a:spLocks/>
            </p:cNvSpPr>
            <p:nvPr/>
          </p:nvSpPr>
          <p:spPr bwMode="auto">
            <a:xfrm>
              <a:off x="482601" y="3452825"/>
              <a:ext cx="161925" cy="133350"/>
            </a:xfrm>
            <a:custGeom>
              <a:avLst/>
              <a:gdLst>
                <a:gd name="T0" fmla="*/ 80 w 102"/>
                <a:gd name="T1" fmla="*/ 0 h 84"/>
                <a:gd name="T2" fmla="*/ 80 w 102"/>
                <a:gd name="T3" fmla="*/ 0 h 84"/>
                <a:gd name="T4" fmla="*/ 84 w 102"/>
                <a:gd name="T5" fmla="*/ 10 h 84"/>
                <a:gd name="T6" fmla="*/ 84 w 102"/>
                <a:gd name="T7" fmla="*/ 10 h 84"/>
                <a:gd name="T8" fmla="*/ 90 w 102"/>
                <a:gd name="T9" fmla="*/ 26 h 84"/>
                <a:gd name="T10" fmla="*/ 96 w 102"/>
                <a:gd name="T11" fmla="*/ 46 h 84"/>
                <a:gd name="T12" fmla="*/ 100 w 102"/>
                <a:gd name="T13" fmla="*/ 66 h 84"/>
                <a:gd name="T14" fmla="*/ 102 w 102"/>
                <a:gd name="T15" fmla="*/ 84 h 84"/>
                <a:gd name="T16" fmla="*/ 0 w 102"/>
                <a:gd name="T17" fmla="*/ 6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84">
                  <a:moveTo>
                    <a:pt x="80" y="0"/>
                  </a:moveTo>
                  <a:lnTo>
                    <a:pt x="80" y="0"/>
                  </a:lnTo>
                  <a:lnTo>
                    <a:pt x="84" y="10"/>
                  </a:lnTo>
                  <a:lnTo>
                    <a:pt x="84" y="10"/>
                  </a:lnTo>
                  <a:lnTo>
                    <a:pt x="90" y="26"/>
                  </a:lnTo>
                  <a:lnTo>
                    <a:pt x="96" y="46"/>
                  </a:lnTo>
                  <a:lnTo>
                    <a:pt x="100" y="66"/>
                  </a:lnTo>
                  <a:lnTo>
                    <a:pt x="102" y="84"/>
                  </a:lnTo>
                  <a:lnTo>
                    <a:pt x="0" y="6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1" name="Freeform 332"/>
            <p:cNvSpPr>
              <a:spLocks/>
            </p:cNvSpPr>
            <p:nvPr/>
          </p:nvSpPr>
          <p:spPr bwMode="auto">
            <a:xfrm>
              <a:off x="-876306" y="3322650"/>
              <a:ext cx="336551" cy="257175"/>
            </a:xfrm>
            <a:custGeom>
              <a:avLst/>
              <a:gdLst>
                <a:gd name="T0" fmla="*/ 188 w 212"/>
                <a:gd name="T1" fmla="*/ 68 h 162"/>
                <a:gd name="T2" fmla="*/ 178 w 212"/>
                <a:gd name="T3" fmla="*/ 64 h 162"/>
                <a:gd name="T4" fmla="*/ 152 w 212"/>
                <a:gd name="T5" fmla="*/ 46 h 162"/>
                <a:gd name="T6" fmla="*/ 138 w 212"/>
                <a:gd name="T7" fmla="*/ 30 h 162"/>
                <a:gd name="T8" fmla="*/ 132 w 212"/>
                <a:gd name="T9" fmla="*/ 18 h 162"/>
                <a:gd name="T10" fmla="*/ 126 w 212"/>
                <a:gd name="T11" fmla="*/ 6 h 162"/>
                <a:gd name="T12" fmla="*/ 120 w 212"/>
                <a:gd name="T13" fmla="*/ 0 h 162"/>
                <a:gd name="T14" fmla="*/ 112 w 212"/>
                <a:gd name="T15" fmla="*/ 4 h 162"/>
                <a:gd name="T16" fmla="*/ 110 w 212"/>
                <a:gd name="T17" fmla="*/ 12 h 162"/>
                <a:gd name="T18" fmla="*/ 120 w 212"/>
                <a:gd name="T19" fmla="*/ 38 h 162"/>
                <a:gd name="T20" fmla="*/ 130 w 212"/>
                <a:gd name="T21" fmla="*/ 54 h 162"/>
                <a:gd name="T22" fmla="*/ 132 w 212"/>
                <a:gd name="T23" fmla="*/ 64 h 162"/>
                <a:gd name="T24" fmla="*/ 122 w 212"/>
                <a:gd name="T25" fmla="*/ 66 h 162"/>
                <a:gd name="T26" fmla="*/ 90 w 212"/>
                <a:gd name="T27" fmla="*/ 62 h 162"/>
                <a:gd name="T28" fmla="*/ 54 w 212"/>
                <a:gd name="T29" fmla="*/ 56 h 162"/>
                <a:gd name="T30" fmla="*/ 30 w 212"/>
                <a:gd name="T31" fmla="*/ 54 h 162"/>
                <a:gd name="T32" fmla="*/ 26 w 212"/>
                <a:gd name="T33" fmla="*/ 56 h 162"/>
                <a:gd name="T34" fmla="*/ 24 w 212"/>
                <a:gd name="T35" fmla="*/ 64 h 162"/>
                <a:gd name="T36" fmla="*/ 38 w 212"/>
                <a:gd name="T37" fmla="*/ 72 h 162"/>
                <a:gd name="T38" fmla="*/ 54 w 212"/>
                <a:gd name="T39" fmla="*/ 76 h 162"/>
                <a:gd name="T40" fmla="*/ 90 w 212"/>
                <a:gd name="T41" fmla="*/ 86 h 162"/>
                <a:gd name="T42" fmla="*/ 94 w 212"/>
                <a:gd name="T43" fmla="*/ 94 h 162"/>
                <a:gd name="T44" fmla="*/ 92 w 212"/>
                <a:gd name="T45" fmla="*/ 94 h 162"/>
                <a:gd name="T46" fmla="*/ 56 w 212"/>
                <a:gd name="T47" fmla="*/ 92 h 162"/>
                <a:gd name="T48" fmla="*/ 18 w 212"/>
                <a:gd name="T49" fmla="*/ 84 h 162"/>
                <a:gd name="T50" fmla="*/ 4 w 212"/>
                <a:gd name="T51" fmla="*/ 84 h 162"/>
                <a:gd name="T52" fmla="*/ 0 w 212"/>
                <a:gd name="T53" fmla="*/ 88 h 162"/>
                <a:gd name="T54" fmla="*/ 0 w 212"/>
                <a:gd name="T55" fmla="*/ 90 h 162"/>
                <a:gd name="T56" fmla="*/ 10 w 212"/>
                <a:gd name="T57" fmla="*/ 98 h 162"/>
                <a:gd name="T58" fmla="*/ 38 w 212"/>
                <a:gd name="T59" fmla="*/ 106 h 162"/>
                <a:gd name="T60" fmla="*/ 84 w 212"/>
                <a:gd name="T61" fmla="*/ 116 h 162"/>
                <a:gd name="T62" fmla="*/ 86 w 212"/>
                <a:gd name="T63" fmla="*/ 116 h 162"/>
                <a:gd name="T64" fmla="*/ 86 w 212"/>
                <a:gd name="T65" fmla="*/ 122 h 162"/>
                <a:gd name="T66" fmla="*/ 82 w 212"/>
                <a:gd name="T67" fmla="*/ 124 h 162"/>
                <a:gd name="T68" fmla="*/ 42 w 212"/>
                <a:gd name="T69" fmla="*/ 116 h 162"/>
                <a:gd name="T70" fmla="*/ 16 w 212"/>
                <a:gd name="T71" fmla="*/ 114 h 162"/>
                <a:gd name="T72" fmla="*/ 4 w 212"/>
                <a:gd name="T73" fmla="*/ 118 h 162"/>
                <a:gd name="T74" fmla="*/ 4 w 212"/>
                <a:gd name="T75" fmla="*/ 122 h 162"/>
                <a:gd name="T76" fmla="*/ 6 w 212"/>
                <a:gd name="T77" fmla="*/ 126 h 162"/>
                <a:gd name="T78" fmla="*/ 36 w 212"/>
                <a:gd name="T79" fmla="*/ 132 h 162"/>
                <a:gd name="T80" fmla="*/ 74 w 212"/>
                <a:gd name="T81" fmla="*/ 140 h 162"/>
                <a:gd name="T82" fmla="*/ 82 w 212"/>
                <a:gd name="T83" fmla="*/ 142 h 162"/>
                <a:gd name="T84" fmla="*/ 82 w 212"/>
                <a:gd name="T85" fmla="*/ 146 h 162"/>
                <a:gd name="T86" fmla="*/ 60 w 212"/>
                <a:gd name="T87" fmla="*/ 146 h 162"/>
                <a:gd name="T88" fmla="*/ 30 w 212"/>
                <a:gd name="T89" fmla="*/ 148 h 162"/>
                <a:gd name="T90" fmla="*/ 26 w 212"/>
                <a:gd name="T91" fmla="*/ 152 h 162"/>
                <a:gd name="T92" fmla="*/ 26 w 212"/>
                <a:gd name="T93" fmla="*/ 154 h 162"/>
                <a:gd name="T94" fmla="*/ 40 w 212"/>
                <a:gd name="T95" fmla="*/ 160 h 162"/>
                <a:gd name="T96" fmla="*/ 62 w 212"/>
                <a:gd name="T97" fmla="*/ 162 h 162"/>
                <a:gd name="T98" fmla="*/ 152 w 212"/>
                <a:gd name="T99" fmla="*/ 160 h 162"/>
                <a:gd name="T100" fmla="*/ 208 w 212"/>
                <a:gd name="T101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2" h="162">
                  <a:moveTo>
                    <a:pt x="210" y="82"/>
                  </a:moveTo>
                  <a:lnTo>
                    <a:pt x="188" y="68"/>
                  </a:lnTo>
                  <a:lnTo>
                    <a:pt x="188" y="68"/>
                  </a:lnTo>
                  <a:lnTo>
                    <a:pt x="178" y="64"/>
                  </a:lnTo>
                  <a:lnTo>
                    <a:pt x="152" y="46"/>
                  </a:lnTo>
                  <a:lnTo>
                    <a:pt x="152" y="46"/>
                  </a:lnTo>
                  <a:lnTo>
                    <a:pt x="146" y="38"/>
                  </a:lnTo>
                  <a:lnTo>
                    <a:pt x="138" y="30"/>
                  </a:lnTo>
                  <a:lnTo>
                    <a:pt x="138" y="30"/>
                  </a:lnTo>
                  <a:lnTo>
                    <a:pt x="132" y="18"/>
                  </a:lnTo>
                  <a:lnTo>
                    <a:pt x="126" y="6"/>
                  </a:lnTo>
                  <a:lnTo>
                    <a:pt x="126" y="6"/>
                  </a:lnTo>
                  <a:lnTo>
                    <a:pt x="124" y="2"/>
                  </a:lnTo>
                  <a:lnTo>
                    <a:pt x="120" y="0"/>
                  </a:lnTo>
                  <a:lnTo>
                    <a:pt x="114" y="0"/>
                  </a:lnTo>
                  <a:lnTo>
                    <a:pt x="112" y="4"/>
                  </a:lnTo>
                  <a:lnTo>
                    <a:pt x="112" y="4"/>
                  </a:lnTo>
                  <a:lnTo>
                    <a:pt x="110" y="12"/>
                  </a:lnTo>
                  <a:lnTo>
                    <a:pt x="114" y="24"/>
                  </a:lnTo>
                  <a:lnTo>
                    <a:pt x="120" y="38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32" y="60"/>
                  </a:lnTo>
                  <a:lnTo>
                    <a:pt x="132" y="64"/>
                  </a:lnTo>
                  <a:lnTo>
                    <a:pt x="128" y="66"/>
                  </a:lnTo>
                  <a:lnTo>
                    <a:pt x="122" y="66"/>
                  </a:lnTo>
                  <a:lnTo>
                    <a:pt x="106" y="64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54" y="56"/>
                  </a:lnTo>
                  <a:lnTo>
                    <a:pt x="36" y="54"/>
                  </a:lnTo>
                  <a:lnTo>
                    <a:pt x="30" y="54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2" y="60"/>
                  </a:lnTo>
                  <a:lnTo>
                    <a:pt x="24" y="64"/>
                  </a:lnTo>
                  <a:lnTo>
                    <a:pt x="30" y="68"/>
                  </a:lnTo>
                  <a:lnTo>
                    <a:pt x="38" y="72"/>
                  </a:lnTo>
                  <a:lnTo>
                    <a:pt x="38" y="72"/>
                  </a:lnTo>
                  <a:lnTo>
                    <a:pt x="54" y="76"/>
                  </a:lnTo>
                  <a:lnTo>
                    <a:pt x="74" y="80"/>
                  </a:lnTo>
                  <a:lnTo>
                    <a:pt x="90" y="86"/>
                  </a:lnTo>
                  <a:lnTo>
                    <a:pt x="94" y="90"/>
                  </a:lnTo>
                  <a:lnTo>
                    <a:pt x="94" y="94"/>
                  </a:lnTo>
                  <a:lnTo>
                    <a:pt x="94" y="94"/>
                  </a:lnTo>
                  <a:lnTo>
                    <a:pt x="92" y="94"/>
                  </a:lnTo>
                  <a:lnTo>
                    <a:pt x="82" y="94"/>
                  </a:lnTo>
                  <a:lnTo>
                    <a:pt x="56" y="92"/>
                  </a:lnTo>
                  <a:lnTo>
                    <a:pt x="18" y="84"/>
                  </a:lnTo>
                  <a:lnTo>
                    <a:pt x="18" y="84"/>
                  </a:lnTo>
                  <a:lnTo>
                    <a:pt x="10" y="82"/>
                  </a:lnTo>
                  <a:lnTo>
                    <a:pt x="4" y="84"/>
                  </a:lnTo>
                  <a:lnTo>
                    <a:pt x="2" y="84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0" y="90"/>
                  </a:lnTo>
                  <a:lnTo>
                    <a:pt x="2" y="92"/>
                  </a:lnTo>
                  <a:lnTo>
                    <a:pt x="10" y="98"/>
                  </a:lnTo>
                  <a:lnTo>
                    <a:pt x="24" y="102"/>
                  </a:lnTo>
                  <a:lnTo>
                    <a:pt x="38" y="106"/>
                  </a:lnTo>
                  <a:lnTo>
                    <a:pt x="68" y="112"/>
                  </a:lnTo>
                  <a:lnTo>
                    <a:pt x="84" y="116"/>
                  </a:lnTo>
                  <a:lnTo>
                    <a:pt x="84" y="116"/>
                  </a:lnTo>
                  <a:lnTo>
                    <a:pt x="86" y="116"/>
                  </a:lnTo>
                  <a:lnTo>
                    <a:pt x="88" y="120"/>
                  </a:lnTo>
                  <a:lnTo>
                    <a:pt x="86" y="122"/>
                  </a:lnTo>
                  <a:lnTo>
                    <a:pt x="82" y="124"/>
                  </a:lnTo>
                  <a:lnTo>
                    <a:pt x="82" y="124"/>
                  </a:lnTo>
                  <a:lnTo>
                    <a:pt x="68" y="120"/>
                  </a:lnTo>
                  <a:lnTo>
                    <a:pt x="42" y="116"/>
                  </a:lnTo>
                  <a:lnTo>
                    <a:pt x="28" y="114"/>
                  </a:lnTo>
                  <a:lnTo>
                    <a:pt x="16" y="114"/>
                  </a:lnTo>
                  <a:lnTo>
                    <a:pt x="8" y="116"/>
                  </a:lnTo>
                  <a:lnTo>
                    <a:pt x="4" y="118"/>
                  </a:lnTo>
                  <a:lnTo>
                    <a:pt x="4" y="122"/>
                  </a:lnTo>
                  <a:lnTo>
                    <a:pt x="4" y="122"/>
                  </a:lnTo>
                  <a:lnTo>
                    <a:pt x="4" y="124"/>
                  </a:lnTo>
                  <a:lnTo>
                    <a:pt x="6" y="126"/>
                  </a:lnTo>
                  <a:lnTo>
                    <a:pt x="12" y="128"/>
                  </a:lnTo>
                  <a:lnTo>
                    <a:pt x="36" y="132"/>
                  </a:lnTo>
                  <a:lnTo>
                    <a:pt x="64" y="136"/>
                  </a:lnTo>
                  <a:lnTo>
                    <a:pt x="74" y="140"/>
                  </a:lnTo>
                  <a:lnTo>
                    <a:pt x="82" y="142"/>
                  </a:lnTo>
                  <a:lnTo>
                    <a:pt x="82" y="142"/>
                  </a:lnTo>
                  <a:lnTo>
                    <a:pt x="82" y="144"/>
                  </a:lnTo>
                  <a:lnTo>
                    <a:pt x="82" y="146"/>
                  </a:lnTo>
                  <a:lnTo>
                    <a:pt x="78" y="148"/>
                  </a:lnTo>
                  <a:lnTo>
                    <a:pt x="60" y="146"/>
                  </a:lnTo>
                  <a:lnTo>
                    <a:pt x="38" y="146"/>
                  </a:lnTo>
                  <a:lnTo>
                    <a:pt x="30" y="148"/>
                  </a:lnTo>
                  <a:lnTo>
                    <a:pt x="26" y="150"/>
                  </a:lnTo>
                  <a:lnTo>
                    <a:pt x="26" y="152"/>
                  </a:lnTo>
                  <a:lnTo>
                    <a:pt x="26" y="152"/>
                  </a:lnTo>
                  <a:lnTo>
                    <a:pt x="26" y="154"/>
                  </a:lnTo>
                  <a:lnTo>
                    <a:pt x="30" y="158"/>
                  </a:lnTo>
                  <a:lnTo>
                    <a:pt x="40" y="160"/>
                  </a:lnTo>
                  <a:lnTo>
                    <a:pt x="62" y="162"/>
                  </a:lnTo>
                  <a:lnTo>
                    <a:pt x="62" y="162"/>
                  </a:lnTo>
                  <a:lnTo>
                    <a:pt x="102" y="162"/>
                  </a:lnTo>
                  <a:lnTo>
                    <a:pt x="152" y="160"/>
                  </a:lnTo>
                  <a:lnTo>
                    <a:pt x="212" y="156"/>
                  </a:lnTo>
                  <a:lnTo>
                    <a:pt x="208" y="82"/>
                  </a:lnTo>
                  <a:lnTo>
                    <a:pt x="210" y="82"/>
                  </a:lnTo>
                  <a:close/>
                </a:path>
              </a:pathLst>
            </a:custGeom>
            <a:solidFill>
              <a:srgbClr val="E58F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2" name="Freeform 333"/>
            <p:cNvSpPr>
              <a:spLocks/>
            </p:cNvSpPr>
            <p:nvPr/>
          </p:nvSpPr>
          <p:spPr bwMode="auto">
            <a:xfrm>
              <a:off x="-876306" y="3322650"/>
              <a:ext cx="336551" cy="257175"/>
            </a:xfrm>
            <a:custGeom>
              <a:avLst/>
              <a:gdLst>
                <a:gd name="T0" fmla="*/ 188 w 212"/>
                <a:gd name="T1" fmla="*/ 68 h 162"/>
                <a:gd name="T2" fmla="*/ 178 w 212"/>
                <a:gd name="T3" fmla="*/ 64 h 162"/>
                <a:gd name="T4" fmla="*/ 152 w 212"/>
                <a:gd name="T5" fmla="*/ 46 h 162"/>
                <a:gd name="T6" fmla="*/ 138 w 212"/>
                <a:gd name="T7" fmla="*/ 30 h 162"/>
                <a:gd name="T8" fmla="*/ 132 w 212"/>
                <a:gd name="T9" fmla="*/ 18 h 162"/>
                <a:gd name="T10" fmla="*/ 126 w 212"/>
                <a:gd name="T11" fmla="*/ 6 h 162"/>
                <a:gd name="T12" fmla="*/ 120 w 212"/>
                <a:gd name="T13" fmla="*/ 0 h 162"/>
                <a:gd name="T14" fmla="*/ 112 w 212"/>
                <a:gd name="T15" fmla="*/ 4 h 162"/>
                <a:gd name="T16" fmla="*/ 110 w 212"/>
                <a:gd name="T17" fmla="*/ 12 h 162"/>
                <a:gd name="T18" fmla="*/ 120 w 212"/>
                <a:gd name="T19" fmla="*/ 38 h 162"/>
                <a:gd name="T20" fmla="*/ 130 w 212"/>
                <a:gd name="T21" fmla="*/ 54 h 162"/>
                <a:gd name="T22" fmla="*/ 132 w 212"/>
                <a:gd name="T23" fmla="*/ 64 h 162"/>
                <a:gd name="T24" fmla="*/ 122 w 212"/>
                <a:gd name="T25" fmla="*/ 66 h 162"/>
                <a:gd name="T26" fmla="*/ 90 w 212"/>
                <a:gd name="T27" fmla="*/ 62 h 162"/>
                <a:gd name="T28" fmla="*/ 54 w 212"/>
                <a:gd name="T29" fmla="*/ 56 h 162"/>
                <a:gd name="T30" fmla="*/ 30 w 212"/>
                <a:gd name="T31" fmla="*/ 54 h 162"/>
                <a:gd name="T32" fmla="*/ 26 w 212"/>
                <a:gd name="T33" fmla="*/ 56 h 162"/>
                <a:gd name="T34" fmla="*/ 24 w 212"/>
                <a:gd name="T35" fmla="*/ 64 h 162"/>
                <a:gd name="T36" fmla="*/ 38 w 212"/>
                <a:gd name="T37" fmla="*/ 72 h 162"/>
                <a:gd name="T38" fmla="*/ 54 w 212"/>
                <a:gd name="T39" fmla="*/ 76 h 162"/>
                <a:gd name="T40" fmla="*/ 90 w 212"/>
                <a:gd name="T41" fmla="*/ 86 h 162"/>
                <a:gd name="T42" fmla="*/ 94 w 212"/>
                <a:gd name="T43" fmla="*/ 94 h 162"/>
                <a:gd name="T44" fmla="*/ 92 w 212"/>
                <a:gd name="T45" fmla="*/ 94 h 162"/>
                <a:gd name="T46" fmla="*/ 56 w 212"/>
                <a:gd name="T47" fmla="*/ 92 h 162"/>
                <a:gd name="T48" fmla="*/ 18 w 212"/>
                <a:gd name="T49" fmla="*/ 84 h 162"/>
                <a:gd name="T50" fmla="*/ 4 w 212"/>
                <a:gd name="T51" fmla="*/ 84 h 162"/>
                <a:gd name="T52" fmla="*/ 0 w 212"/>
                <a:gd name="T53" fmla="*/ 88 h 162"/>
                <a:gd name="T54" fmla="*/ 0 w 212"/>
                <a:gd name="T55" fmla="*/ 90 h 162"/>
                <a:gd name="T56" fmla="*/ 10 w 212"/>
                <a:gd name="T57" fmla="*/ 98 h 162"/>
                <a:gd name="T58" fmla="*/ 38 w 212"/>
                <a:gd name="T59" fmla="*/ 106 h 162"/>
                <a:gd name="T60" fmla="*/ 84 w 212"/>
                <a:gd name="T61" fmla="*/ 116 h 162"/>
                <a:gd name="T62" fmla="*/ 86 w 212"/>
                <a:gd name="T63" fmla="*/ 116 h 162"/>
                <a:gd name="T64" fmla="*/ 86 w 212"/>
                <a:gd name="T65" fmla="*/ 122 h 162"/>
                <a:gd name="T66" fmla="*/ 82 w 212"/>
                <a:gd name="T67" fmla="*/ 124 h 162"/>
                <a:gd name="T68" fmla="*/ 42 w 212"/>
                <a:gd name="T69" fmla="*/ 116 h 162"/>
                <a:gd name="T70" fmla="*/ 16 w 212"/>
                <a:gd name="T71" fmla="*/ 114 h 162"/>
                <a:gd name="T72" fmla="*/ 4 w 212"/>
                <a:gd name="T73" fmla="*/ 118 h 162"/>
                <a:gd name="T74" fmla="*/ 4 w 212"/>
                <a:gd name="T75" fmla="*/ 122 h 162"/>
                <a:gd name="T76" fmla="*/ 6 w 212"/>
                <a:gd name="T77" fmla="*/ 126 h 162"/>
                <a:gd name="T78" fmla="*/ 36 w 212"/>
                <a:gd name="T79" fmla="*/ 132 h 162"/>
                <a:gd name="T80" fmla="*/ 74 w 212"/>
                <a:gd name="T81" fmla="*/ 140 h 162"/>
                <a:gd name="T82" fmla="*/ 82 w 212"/>
                <a:gd name="T83" fmla="*/ 142 h 162"/>
                <a:gd name="T84" fmla="*/ 82 w 212"/>
                <a:gd name="T85" fmla="*/ 146 h 162"/>
                <a:gd name="T86" fmla="*/ 60 w 212"/>
                <a:gd name="T87" fmla="*/ 146 h 162"/>
                <a:gd name="T88" fmla="*/ 30 w 212"/>
                <a:gd name="T89" fmla="*/ 148 h 162"/>
                <a:gd name="T90" fmla="*/ 26 w 212"/>
                <a:gd name="T91" fmla="*/ 152 h 162"/>
                <a:gd name="T92" fmla="*/ 26 w 212"/>
                <a:gd name="T93" fmla="*/ 154 h 162"/>
                <a:gd name="T94" fmla="*/ 40 w 212"/>
                <a:gd name="T95" fmla="*/ 160 h 162"/>
                <a:gd name="T96" fmla="*/ 62 w 212"/>
                <a:gd name="T97" fmla="*/ 162 h 162"/>
                <a:gd name="T98" fmla="*/ 152 w 212"/>
                <a:gd name="T99" fmla="*/ 160 h 162"/>
                <a:gd name="T100" fmla="*/ 208 w 212"/>
                <a:gd name="T101" fmla="*/ 8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2" h="162">
                  <a:moveTo>
                    <a:pt x="210" y="82"/>
                  </a:moveTo>
                  <a:lnTo>
                    <a:pt x="188" y="68"/>
                  </a:lnTo>
                  <a:lnTo>
                    <a:pt x="188" y="68"/>
                  </a:lnTo>
                  <a:lnTo>
                    <a:pt x="178" y="64"/>
                  </a:lnTo>
                  <a:lnTo>
                    <a:pt x="152" y="46"/>
                  </a:lnTo>
                  <a:lnTo>
                    <a:pt x="152" y="46"/>
                  </a:lnTo>
                  <a:lnTo>
                    <a:pt x="146" y="38"/>
                  </a:lnTo>
                  <a:lnTo>
                    <a:pt x="138" y="30"/>
                  </a:lnTo>
                  <a:lnTo>
                    <a:pt x="138" y="30"/>
                  </a:lnTo>
                  <a:lnTo>
                    <a:pt x="132" y="18"/>
                  </a:lnTo>
                  <a:lnTo>
                    <a:pt x="126" y="6"/>
                  </a:lnTo>
                  <a:lnTo>
                    <a:pt x="126" y="6"/>
                  </a:lnTo>
                  <a:lnTo>
                    <a:pt x="124" y="2"/>
                  </a:lnTo>
                  <a:lnTo>
                    <a:pt x="120" y="0"/>
                  </a:lnTo>
                  <a:lnTo>
                    <a:pt x="114" y="0"/>
                  </a:lnTo>
                  <a:lnTo>
                    <a:pt x="112" y="4"/>
                  </a:lnTo>
                  <a:lnTo>
                    <a:pt x="112" y="4"/>
                  </a:lnTo>
                  <a:lnTo>
                    <a:pt x="110" y="12"/>
                  </a:lnTo>
                  <a:lnTo>
                    <a:pt x="114" y="24"/>
                  </a:lnTo>
                  <a:lnTo>
                    <a:pt x="120" y="38"/>
                  </a:lnTo>
                  <a:lnTo>
                    <a:pt x="130" y="54"/>
                  </a:lnTo>
                  <a:lnTo>
                    <a:pt x="130" y="54"/>
                  </a:lnTo>
                  <a:lnTo>
                    <a:pt x="132" y="60"/>
                  </a:lnTo>
                  <a:lnTo>
                    <a:pt x="132" y="64"/>
                  </a:lnTo>
                  <a:lnTo>
                    <a:pt x="128" y="66"/>
                  </a:lnTo>
                  <a:lnTo>
                    <a:pt x="122" y="66"/>
                  </a:lnTo>
                  <a:lnTo>
                    <a:pt x="106" y="64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54" y="56"/>
                  </a:lnTo>
                  <a:lnTo>
                    <a:pt x="36" y="54"/>
                  </a:lnTo>
                  <a:lnTo>
                    <a:pt x="30" y="54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2" y="60"/>
                  </a:lnTo>
                  <a:lnTo>
                    <a:pt x="24" y="64"/>
                  </a:lnTo>
                  <a:lnTo>
                    <a:pt x="30" y="68"/>
                  </a:lnTo>
                  <a:lnTo>
                    <a:pt x="38" y="72"/>
                  </a:lnTo>
                  <a:lnTo>
                    <a:pt x="38" y="72"/>
                  </a:lnTo>
                  <a:lnTo>
                    <a:pt x="54" y="76"/>
                  </a:lnTo>
                  <a:lnTo>
                    <a:pt x="74" y="80"/>
                  </a:lnTo>
                  <a:lnTo>
                    <a:pt x="90" y="86"/>
                  </a:lnTo>
                  <a:lnTo>
                    <a:pt x="94" y="90"/>
                  </a:lnTo>
                  <a:lnTo>
                    <a:pt x="94" y="94"/>
                  </a:lnTo>
                  <a:lnTo>
                    <a:pt x="94" y="94"/>
                  </a:lnTo>
                  <a:lnTo>
                    <a:pt x="92" y="94"/>
                  </a:lnTo>
                  <a:lnTo>
                    <a:pt x="82" y="94"/>
                  </a:lnTo>
                  <a:lnTo>
                    <a:pt x="56" y="92"/>
                  </a:lnTo>
                  <a:lnTo>
                    <a:pt x="18" y="84"/>
                  </a:lnTo>
                  <a:lnTo>
                    <a:pt x="18" y="84"/>
                  </a:lnTo>
                  <a:lnTo>
                    <a:pt x="10" y="82"/>
                  </a:lnTo>
                  <a:lnTo>
                    <a:pt x="4" y="84"/>
                  </a:lnTo>
                  <a:lnTo>
                    <a:pt x="2" y="84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0" y="90"/>
                  </a:lnTo>
                  <a:lnTo>
                    <a:pt x="2" y="92"/>
                  </a:lnTo>
                  <a:lnTo>
                    <a:pt x="10" y="98"/>
                  </a:lnTo>
                  <a:lnTo>
                    <a:pt x="24" y="102"/>
                  </a:lnTo>
                  <a:lnTo>
                    <a:pt x="38" y="106"/>
                  </a:lnTo>
                  <a:lnTo>
                    <a:pt x="68" y="112"/>
                  </a:lnTo>
                  <a:lnTo>
                    <a:pt x="84" y="116"/>
                  </a:lnTo>
                  <a:lnTo>
                    <a:pt x="84" y="116"/>
                  </a:lnTo>
                  <a:lnTo>
                    <a:pt x="86" y="116"/>
                  </a:lnTo>
                  <a:lnTo>
                    <a:pt x="88" y="120"/>
                  </a:lnTo>
                  <a:lnTo>
                    <a:pt x="86" y="122"/>
                  </a:lnTo>
                  <a:lnTo>
                    <a:pt x="82" y="124"/>
                  </a:lnTo>
                  <a:lnTo>
                    <a:pt x="82" y="124"/>
                  </a:lnTo>
                  <a:lnTo>
                    <a:pt x="68" y="120"/>
                  </a:lnTo>
                  <a:lnTo>
                    <a:pt x="42" y="116"/>
                  </a:lnTo>
                  <a:lnTo>
                    <a:pt x="28" y="114"/>
                  </a:lnTo>
                  <a:lnTo>
                    <a:pt x="16" y="114"/>
                  </a:lnTo>
                  <a:lnTo>
                    <a:pt x="8" y="116"/>
                  </a:lnTo>
                  <a:lnTo>
                    <a:pt x="4" y="118"/>
                  </a:lnTo>
                  <a:lnTo>
                    <a:pt x="4" y="122"/>
                  </a:lnTo>
                  <a:lnTo>
                    <a:pt x="4" y="122"/>
                  </a:lnTo>
                  <a:lnTo>
                    <a:pt x="4" y="124"/>
                  </a:lnTo>
                  <a:lnTo>
                    <a:pt x="6" y="126"/>
                  </a:lnTo>
                  <a:lnTo>
                    <a:pt x="12" y="128"/>
                  </a:lnTo>
                  <a:lnTo>
                    <a:pt x="36" y="132"/>
                  </a:lnTo>
                  <a:lnTo>
                    <a:pt x="64" y="136"/>
                  </a:lnTo>
                  <a:lnTo>
                    <a:pt x="74" y="140"/>
                  </a:lnTo>
                  <a:lnTo>
                    <a:pt x="82" y="142"/>
                  </a:lnTo>
                  <a:lnTo>
                    <a:pt x="82" y="142"/>
                  </a:lnTo>
                  <a:lnTo>
                    <a:pt x="82" y="144"/>
                  </a:lnTo>
                  <a:lnTo>
                    <a:pt x="82" y="146"/>
                  </a:lnTo>
                  <a:lnTo>
                    <a:pt x="78" y="148"/>
                  </a:lnTo>
                  <a:lnTo>
                    <a:pt x="60" y="146"/>
                  </a:lnTo>
                  <a:lnTo>
                    <a:pt x="38" y="146"/>
                  </a:lnTo>
                  <a:lnTo>
                    <a:pt x="30" y="148"/>
                  </a:lnTo>
                  <a:lnTo>
                    <a:pt x="26" y="150"/>
                  </a:lnTo>
                  <a:lnTo>
                    <a:pt x="26" y="152"/>
                  </a:lnTo>
                  <a:lnTo>
                    <a:pt x="26" y="152"/>
                  </a:lnTo>
                  <a:lnTo>
                    <a:pt x="26" y="154"/>
                  </a:lnTo>
                  <a:lnTo>
                    <a:pt x="30" y="158"/>
                  </a:lnTo>
                  <a:lnTo>
                    <a:pt x="40" y="160"/>
                  </a:lnTo>
                  <a:lnTo>
                    <a:pt x="62" y="162"/>
                  </a:lnTo>
                  <a:lnTo>
                    <a:pt x="62" y="162"/>
                  </a:lnTo>
                  <a:lnTo>
                    <a:pt x="102" y="162"/>
                  </a:lnTo>
                  <a:lnTo>
                    <a:pt x="152" y="160"/>
                  </a:lnTo>
                  <a:lnTo>
                    <a:pt x="212" y="156"/>
                  </a:lnTo>
                  <a:lnTo>
                    <a:pt x="208" y="8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3" name="Freeform 334"/>
            <p:cNvSpPr>
              <a:spLocks/>
            </p:cNvSpPr>
            <p:nvPr/>
          </p:nvSpPr>
          <p:spPr bwMode="auto">
            <a:xfrm>
              <a:off x="-644529" y="2862274"/>
              <a:ext cx="771529" cy="723903"/>
            </a:xfrm>
            <a:custGeom>
              <a:avLst/>
              <a:gdLst>
                <a:gd name="T0" fmla="*/ 344 w 486"/>
                <a:gd name="T1" fmla="*/ 0 h 456"/>
                <a:gd name="T2" fmla="*/ 344 w 486"/>
                <a:gd name="T3" fmla="*/ 0 h 456"/>
                <a:gd name="T4" fmla="*/ 336 w 486"/>
                <a:gd name="T5" fmla="*/ 50 h 456"/>
                <a:gd name="T6" fmla="*/ 318 w 486"/>
                <a:gd name="T7" fmla="*/ 156 h 456"/>
                <a:gd name="T8" fmla="*/ 308 w 486"/>
                <a:gd name="T9" fmla="*/ 216 h 456"/>
                <a:gd name="T10" fmla="*/ 298 w 486"/>
                <a:gd name="T11" fmla="*/ 266 h 456"/>
                <a:gd name="T12" fmla="*/ 288 w 486"/>
                <a:gd name="T13" fmla="*/ 304 h 456"/>
                <a:gd name="T14" fmla="*/ 284 w 486"/>
                <a:gd name="T15" fmla="*/ 314 h 456"/>
                <a:gd name="T16" fmla="*/ 280 w 486"/>
                <a:gd name="T17" fmla="*/ 318 h 456"/>
                <a:gd name="T18" fmla="*/ 280 w 486"/>
                <a:gd name="T19" fmla="*/ 318 h 456"/>
                <a:gd name="T20" fmla="*/ 256 w 486"/>
                <a:gd name="T21" fmla="*/ 326 h 456"/>
                <a:gd name="T22" fmla="*/ 234 w 486"/>
                <a:gd name="T23" fmla="*/ 332 h 456"/>
                <a:gd name="T24" fmla="*/ 186 w 486"/>
                <a:gd name="T25" fmla="*/ 342 h 456"/>
                <a:gd name="T26" fmla="*/ 140 w 486"/>
                <a:gd name="T27" fmla="*/ 348 h 456"/>
                <a:gd name="T28" fmla="*/ 98 w 486"/>
                <a:gd name="T29" fmla="*/ 350 h 456"/>
                <a:gd name="T30" fmla="*/ 62 w 486"/>
                <a:gd name="T31" fmla="*/ 350 h 456"/>
                <a:gd name="T32" fmla="*/ 34 w 486"/>
                <a:gd name="T33" fmla="*/ 348 h 456"/>
                <a:gd name="T34" fmla="*/ 8 w 486"/>
                <a:gd name="T35" fmla="*/ 346 h 456"/>
                <a:gd name="T36" fmla="*/ 0 w 486"/>
                <a:gd name="T37" fmla="*/ 452 h 456"/>
                <a:gd name="T38" fmla="*/ 0 w 486"/>
                <a:gd name="T39" fmla="*/ 452 h 456"/>
                <a:gd name="T40" fmla="*/ 18 w 486"/>
                <a:gd name="T41" fmla="*/ 454 h 456"/>
                <a:gd name="T42" fmla="*/ 62 w 486"/>
                <a:gd name="T43" fmla="*/ 456 h 456"/>
                <a:gd name="T44" fmla="*/ 128 w 486"/>
                <a:gd name="T45" fmla="*/ 456 h 456"/>
                <a:gd name="T46" fmla="*/ 164 w 486"/>
                <a:gd name="T47" fmla="*/ 456 h 456"/>
                <a:gd name="T48" fmla="*/ 202 w 486"/>
                <a:gd name="T49" fmla="*/ 454 h 456"/>
                <a:gd name="T50" fmla="*/ 240 w 486"/>
                <a:gd name="T51" fmla="*/ 450 h 456"/>
                <a:gd name="T52" fmla="*/ 278 w 486"/>
                <a:gd name="T53" fmla="*/ 444 h 456"/>
                <a:gd name="T54" fmla="*/ 314 w 486"/>
                <a:gd name="T55" fmla="*/ 434 h 456"/>
                <a:gd name="T56" fmla="*/ 348 w 486"/>
                <a:gd name="T57" fmla="*/ 422 h 456"/>
                <a:gd name="T58" fmla="*/ 364 w 486"/>
                <a:gd name="T59" fmla="*/ 416 h 456"/>
                <a:gd name="T60" fmla="*/ 378 w 486"/>
                <a:gd name="T61" fmla="*/ 408 h 456"/>
                <a:gd name="T62" fmla="*/ 390 w 486"/>
                <a:gd name="T63" fmla="*/ 400 h 456"/>
                <a:gd name="T64" fmla="*/ 402 w 486"/>
                <a:gd name="T65" fmla="*/ 390 h 456"/>
                <a:gd name="T66" fmla="*/ 412 w 486"/>
                <a:gd name="T67" fmla="*/ 380 h 456"/>
                <a:gd name="T68" fmla="*/ 420 w 486"/>
                <a:gd name="T69" fmla="*/ 368 h 456"/>
                <a:gd name="T70" fmla="*/ 426 w 486"/>
                <a:gd name="T71" fmla="*/ 356 h 456"/>
                <a:gd name="T72" fmla="*/ 430 w 486"/>
                <a:gd name="T73" fmla="*/ 342 h 456"/>
                <a:gd name="T74" fmla="*/ 430 w 486"/>
                <a:gd name="T75" fmla="*/ 342 h 456"/>
                <a:gd name="T76" fmla="*/ 446 w 486"/>
                <a:gd name="T77" fmla="*/ 274 h 456"/>
                <a:gd name="T78" fmla="*/ 458 w 486"/>
                <a:gd name="T79" fmla="*/ 212 h 456"/>
                <a:gd name="T80" fmla="*/ 466 w 486"/>
                <a:gd name="T81" fmla="*/ 154 h 456"/>
                <a:gd name="T82" fmla="*/ 474 w 486"/>
                <a:gd name="T83" fmla="*/ 102 h 456"/>
                <a:gd name="T84" fmla="*/ 484 w 486"/>
                <a:gd name="T85" fmla="*/ 28 h 456"/>
                <a:gd name="T86" fmla="*/ 486 w 486"/>
                <a:gd name="T87" fmla="*/ 0 h 456"/>
                <a:gd name="T88" fmla="*/ 344 w 486"/>
                <a:gd name="T89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86" h="456">
                  <a:moveTo>
                    <a:pt x="344" y="0"/>
                  </a:moveTo>
                  <a:lnTo>
                    <a:pt x="344" y="0"/>
                  </a:lnTo>
                  <a:lnTo>
                    <a:pt x="336" y="50"/>
                  </a:lnTo>
                  <a:lnTo>
                    <a:pt x="318" y="156"/>
                  </a:lnTo>
                  <a:lnTo>
                    <a:pt x="308" y="216"/>
                  </a:lnTo>
                  <a:lnTo>
                    <a:pt x="298" y="266"/>
                  </a:lnTo>
                  <a:lnTo>
                    <a:pt x="288" y="304"/>
                  </a:lnTo>
                  <a:lnTo>
                    <a:pt x="284" y="314"/>
                  </a:lnTo>
                  <a:lnTo>
                    <a:pt x="280" y="318"/>
                  </a:lnTo>
                  <a:lnTo>
                    <a:pt x="280" y="318"/>
                  </a:lnTo>
                  <a:lnTo>
                    <a:pt x="256" y="326"/>
                  </a:lnTo>
                  <a:lnTo>
                    <a:pt x="234" y="332"/>
                  </a:lnTo>
                  <a:lnTo>
                    <a:pt x="186" y="342"/>
                  </a:lnTo>
                  <a:lnTo>
                    <a:pt x="140" y="348"/>
                  </a:lnTo>
                  <a:lnTo>
                    <a:pt x="98" y="350"/>
                  </a:lnTo>
                  <a:lnTo>
                    <a:pt x="62" y="350"/>
                  </a:lnTo>
                  <a:lnTo>
                    <a:pt x="34" y="348"/>
                  </a:lnTo>
                  <a:lnTo>
                    <a:pt x="8" y="346"/>
                  </a:lnTo>
                  <a:lnTo>
                    <a:pt x="0" y="452"/>
                  </a:lnTo>
                  <a:lnTo>
                    <a:pt x="0" y="452"/>
                  </a:lnTo>
                  <a:lnTo>
                    <a:pt x="18" y="454"/>
                  </a:lnTo>
                  <a:lnTo>
                    <a:pt x="62" y="456"/>
                  </a:lnTo>
                  <a:lnTo>
                    <a:pt x="128" y="456"/>
                  </a:lnTo>
                  <a:lnTo>
                    <a:pt x="164" y="456"/>
                  </a:lnTo>
                  <a:lnTo>
                    <a:pt x="202" y="454"/>
                  </a:lnTo>
                  <a:lnTo>
                    <a:pt x="240" y="450"/>
                  </a:lnTo>
                  <a:lnTo>
                    <a:pt x="278" y="444"/>
                  </a:lnTo>
                  <a:lnTo>
                    <a:pt x="314" y="434"/>
                  </a:lnTo>
                  <a:lnTo>
                    <a:pt x="348" y="422"/>
                  </a:lnTo>
                  <a:lnTo>
                    <a:pt x="364" y="416"/>
                  </a:lnTo>
                  <a:lnTo>
                    <a:pt x="378" y="408"/>
                  </a:lnTo>
                  <a:lnTo>
                    <a:pt x="390" y="400"/>
                  </a:lnTo>
                  <a:lnTo>
                    <a:pt x="402" y="390"/>
                  </a:lnTo>
                  <a:lnTo>
                    <a:pt x="412" y="380"/>
                  </a:lnTo>
                  <a:lnTo>
                    <a:pt x="420" y="368"/>
                  </a:lnTo>
                  <a:lnTo>
                    <a:pt x="426" y="356"/>
                  </a:lnTo>
                  <a:lnTo>
                    <a:pt x="430" y="342"/>
                  </a:lnTo>
                  <a:lnTo>
                    <a:pt x="430" y="342"/>
                  </a:lnTo>
                  <a:lnTo>
                    <a:pt x="446" y="274"/>
                  </a:lnTo>
                  <a:lnTo>
                    <a:pt x="458" y="212"/>
                  </a:lnTo>
                  <a:lnTo>
                    <a:pt x="466" y="154"/>
                  </a:lnTo>
                  <a:lnTo>
                    <a:pt x="474" y="102"/>
                  </a:lnTo>
                  <a:lnTo>
                    <a:pt x="484" y="28"/>
                  </a:lnTo>
                  <a:lnTo>
                    <a:pt x="486" y="0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E58F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4" name="Freeform 335"/>
            <p:cNvSpPr>
              <a:spLocks/>
            </p:cNvSpPr>
            <p:nvPr/>
          </p:nvSpPr>
          <p:spPr bwMode="auto">
            <a:xfrm>
              <a:off x="-644529" y="2862274"/>
              <a:ext cx="771529" cy="723903"/>
            </a:xfrm>
            <a:custGeom>
              <a:avLst/>
              <a:gdLst>
                <a:gd name="T0" fmla="*/ 344 w 486"/>
                <a:gd name="T1" fmla="*/ 0 h 456"/>
                <a:gd name="T2" fmla="*/ 344 w 486"/>
                <a:gd name="T3" fmla="*/ 0 h 456"/>
                <a:gd name="T4" fmla="*/ 336 w 486"/>
                <a:gd name="T5" fmla="*/ 50 h 456"/>
                <a:gd name="T6" fmla="*/ 318 w 486"/>
                <a:gd name="T7" fmla="*/ 156 h 456"/>
                <a:gd name="T8" fmla="*/ 308 w 486"/>
                <a:gd name="T9" fmla="*/ 216 h 456"/>
                <a:gd name="T10" fmla="*/ 298 w 486"/>
                <a:gd name="T11" fmla="*/ 266 h 456"/>
                <a:gd name="T12" fmla="*/ 288 w 486"/>
                <a:gd name="T13" fmla="*/ 304 h 456"/>
                <a:gd name="T14" fmla="*/ 284 w 486"/>
                <a:gd name="T15" fmla="*/ 314 h 456"/>
                <a:gd name="T16" fmla="*/ 280 w 486"/>
                <a:gd name="T17" fmla="*/ 318 h 456"/>
                <a:gd name="T18" fmla="*/ 280 w 486"/>
                <a:gd name="T19" fmla="*/ 318 h 456"/>
                <a:gd name="T20" fmla="*/ 256 w 486"/>
                <a:gd name="T21" fmla="*/ 326 h 456"/>
                <a:gd name="T22" fmla="*/ 234 w 486"/>
                <a:gd name="T23" fmla="*/ 332 h 456"/>
                <a:gd name="T24" fmla="*/ 186 w 486"/>
                <a:gd name="T25" fmla="*/ 342 h 456"/>
                <a:gd name="T26" fmla="*/ 140 w 486"/>
                <a:gd name="T27" fmla="*/ 348 h 456"/>
                <a:gd name="T28" fmla="*/ 98 w 486"/>
                <a:gd name="T29" fmla="*/ 350 h 456"/>
                <a:gd name="T30" fmla="*/ 62 w 486"/>
                <a:gd name="T31" fmla="*/ 350 h 456"/>
                <a:gd name="T32" fmla="*/ 34 w 486"/>
                <a:gd name="T33" fmla="*/ 348 h 456"/>
                <a:gd name="T34" fmla="*/ 8 w 486"/>
                <a:gd name="T35" fmla="*/ 346 h 456"/>
                <a:gd name="T36" fmla="*/ 0 w 486"/>
                <a:gd name="T37" fmla="*/ 452 h 456"/>
                <a:gd name="T38" fmla="*/ 0 w 486"/>
                <a:gd name="T39" fmla="*/ 452 h 456"/>
                <a:gd name="T40" fmla="*/ 18 w 486"/>
                <a:gd name="T41" fmla="*/ 454 h 456"/>
                <a:gd name="T42" fmla="*/ 62 w 486"/>
                <a:gd name="T43" fmla="*/ 456 h 456"/>
                <a:gd name="T44" fmla="*/ 128 w 486"/>
                <a:gd name="T45" fmla="*/ 456 h 456"/>
                <a:gd name="T46" fmla="*/ 164 w 486"/>
                <a:gd name="T47" fmla="*/ 456 h 456"/>
                <a:gd name="T48" fmla="*/ 202 w 486"/>
                <a:gd name="T49" fmla="*/ 454 h 456"/>
                <a:gd name="T50" fmla="*/ 240 w 486"/>
                <a:gd name="T51" fmla="*/ 450 h 456"/>
                <a:gd name="T52" fmla="*/ 278 w 486"/>
                <a:gd name="T53" fmla="*/ 444 h 456"/>
                <a:gd name="T54" fmla="*/ 314 w 486"/>
                <a:gd name="T55" fmla="*/ 434 h 456"/>
                <a:gd name="T56" fmla="*/ 348 w 486"/>
                <a:gd name="T57" fmla="*/ 422 h 456"/>
                <a:gd name="T58" fmla="*/ 364 w 486"/>
                <a:gd name="T59" fmla="*/ 416 h 456"/>
                <a:gd name="T60" fmla="*/ 378 w 486"/>
                <a:gd name="T61" fmla="*/ 408 h 456"/>
                <a:gd name="T62" fmla="*/ 390 w 486"/>
                <a:gd name="T63" fmla="*/ 400 h 456"/>
                <a:gd name="T64" fmla="*/ 402 w 486"/>
                <a:gd name="T65" fmla="*/ 390 h 456"/>
                <a:gd name="T66" fmla="*/ 412 w 486"/>
                <a:gd name="T67" fmla="*/ 380 h 456"/>
                <a:gd name="T68" fmla="*/ 420 w 486"/>
                <a:gd name="T69" fmla="*/ 368 h 456"/>
                <a:gd name="T70" fmla="*/ 426 w 486"/>
                <a:gd name="T71" fmla="*/ 356 h 456"/>
                <a:gd name="T72" fmla="*/ 430 w 486"/>
                <a:gd name="T73" fmla="*/ 342 h 456"/>
                <a:gd name="T74" fmla="*/ 430 w 486"/>
                <a:gd name="T75" fmla="*/ 342 h 456"/>
                <a:gd name="T76" fmla="*/ 446 w 486"/>
                <a:gd name="T77" fmla="*/ 274 h 456"/>
                <a:gd name="T78" fmla="*/ 458 w 486"/>
                <a:gd name="T79" fmla="*/ 212 h 456"/>
                <a:gd name="T80" fmla="*/ 466 w 486"/>
                <a:gd name="T81" fmla="*/ 154 h 456"/>
                <a:gd name="T82" fmla="*/ 474 w 486"/>
                <a:gd name="T83" fmla="*/ 102 h 456"/>
                <a:gd name="T84" fmla="*/ 484 w 486"/>
                <a:gd name="T85" fmla="*/ 28 h 456"/>
                <a:gd name="T86" fmla="*/ 486 w 486"/>
                <a:gd name="T87" fmla="*/ 0 h 456"/>
                <a:gd name="T88" fmla="*/ 344 w 486"/>
                <a:gd name="T89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86" h="456">
                  <a:moveTo>
                    <a:pt x="344" y="0"/>
                  </a:moveTo>
                  <a:lnTo>
                    <a:pt x="344" y="0"/>
                  </a:lnTo>
                  <a:lnTo>
                    <a:pt x="336" y="50"/>
                  </a:lnTo>
                  <a:lnTo>
                    <a:pt x="318" y="156"/>
                  </a:lnTo>
                  <a:lnTo>
                    <a:pt x="308" y="216"/>
                  </a:lnTo>
                  <a:lnTo>
                    <a:pt x="298" y="266"/>
                  </a:lnTo>
                  <a:lnTo>
                    <a:pt x="288" y="304"/>
                  </a:lnTo>
                  <a:lnTo>
                    <a:pt x="284" y="314"/>
                  </a:lnTo>
                  <a:lnTo>
                    <a:pt x="280" y="318"/>
                  </a:lnTo>
                  <a:lnTo>
                    <a:pt x="280" y="318"/>
                  </a:lnTo>
                  <a:lnTo>
                    <a:pt x="256" y="326"/>
                  </a:lnTo>
                  <a:lnTo>
                    <a:pt x="234" y="332"/>
                  </a:lnTo>
                  <a:lnTo>
                    <a:pt x="186" y="342"/>
                  </a:lnTo>
                  <a:lnTo>
                    <a:pt x="140" y="348"/>
                  </a:lnTo>
                  <a:lnTo>
                    <a:pt x="98" y="350"/>
                  </a:lnTo>
                  <a:lnTo>
                    <a:pt x="62" y="350"/>
                  </a:lnTo>
                  <a:lnTo>
                    <a:pt x="34" y="348"/>
                  </a:lnTo>
                  <a:lnTo>
                    <a:pt x="8" y="346"/>
                  </a:lnTo>
                  <a:lnTo>
                    <a:pt x="0" y="452"/>
                  </a:lnTo>
                  <a:lnTo>
                    <a:pt x="0" y="452"/>
                  </a:lnTo>
                  <a:lnTo>
                    <a:pt x="18" y="454"/>
                  </a:lnTo>
                  <a:lnTo>
                    <a:pt x="62" y="456"/>
                  </a:lnTo>
                  <a:lnTo>
                    <a:pt x="128" y="456"/>
                  </a:lnTo>
                  <a:lnTo>
                    <a:pt x="164" y="456"/>
                  </a:lnTo>
                  <a:lnTo>
                    <a:pt x="202" y="454"/>
                  </a:lnTo>
                  <a:lnTo>
                    <a:pt x="240" y="450"/>
                  </a:lnTo>
                  <a:lnTo>
                    <a:pt x="278" y="444"/>
                  </a:lnTo>
                  <a:lnTo>
                    <a:pt x="314" y="434"/>
                  </a:lnTo>
                  <a:lnTo>
                    <a:pt x="348" y="422"/>
                  </a:lnTo>
                  <a:lnTo>
                    <a:pt x="364" y="416"/>
                  </a:lnTo>
                  <a:lnTo>
                    <a:pt x="378" y="408"/>
                  </a:lnTo>
                  <a:lnTo>
                    <a:pt x="390" y="400"/>
                  </a:lnTo>
                  <a:lnTo>
                    <a:pt x="402" y="390"/>
                  </a:lnTo>
                  <a:lnTo>
                    <a:pt x="412" y="380"/>
                  </a:lnTo>
                  <a:lnTo>
                    <a:pt x="420" y="368"/>
                  </a:lnTo>
                  <a:lnTo>
                    <a:pt x="426" y="356"/>
                  </a:lnTo>
                  <a:lnTo>
                    <a:pt x="430" y="342"/>
                  </a:lnTo>
                  <a:lnTo>
                    <a:pt x="430" y="342"/>
                  </a:lnTo>
                  <a:lnTo>
                    <a:pt x="446" y="274"/>
                  </a:lnTo>
                  <a:lnTo>
                    <a:pt x="458" y="212"/>
                  </a:lnTo>
                  <a:lnTo>
                    <a:pt x="466" y="154"/>
                  </a:lnTo>
                  <a:lnTo>
                    <a:pt x="474" y="102"/>
                  </a:lnTo>
                  <a:lnTo>
                    <a:pt x="484" y="28"/>
                  </a:lnTo>
                  <a:lnTo>
                    <a:pt x="486" y="0"/>
                  </a:lnTo>
                  <a:lnTo>
                    <a:pt x="34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5" name="Freeform 336"/>
            <p:cNvSpPr>
              <a:spLocks/>
            </p:cNvSpPr>
            <p:nvPr/>
          </p:nvSpPr>
          <p:spPr bwMode="auto">
            <a:xfrm>
              <a:off x="-44451" y="3548076"/>
              <a:ext cx="688979" cy="1323979"/>
            </a:xfrm>
            <a:custGeom>
              <a:avLst/>
              <a:gdLst>
                <a:gd name="T0" fmla="*/ 434 w 434"/>
                <a:gd name="T1" fmla="*/ 12 h 834"/>
                <a:gd name="T2" fmla="*/ 434 w 434"/>
                <a:gd name="T3" fmla="*/ 12 h 834"/>
                <a:gd name="T4" fmla="*/ 376 w 434"/>
                <a:gd name="T5" fmla="*/ 6 h 834"/>
                <a:gd name="T6" fmla="*/ 316 w 434"/>
                <a:gd name="T7" fmla="*/ 2 h 834"/>
                <a:gd name="T8" fmla="*/ 246 w 434"/>
                <a:gd name="T9" fmla="*/ 0 h 834"/>
                <a:gd name="T10" fmla="*/ 210 w 434"/>
                <a:gd name="T11" fmla="*/ 0 h 834"/>
                <a:gd name="T12" fmla="*/ 174 w 434"/>
                <a:gd name="T13" fmla="*/ 2 h 834"/>
                <a:gd name="T14" fmla="*/ 140 w 434"/>
                <a:gd name="T15" fmla="*/ 4 h 834"/>
                <a:gd name="T16" fmla="*/ 108 w 434"/>
                <a:gd name="T17" fmla="*/ 8 h 834"/>
                <a:gd name="T18" fmla="*/ 80 w 434"/>
                <a:gd name="T19" fmla="*/ 14 h 834"/>
                <a:gd name="T20" fmla="*/ 56 w 434"/>
                <a:gd name="T21" fmla="*/ 22 h 834"/>
                <a:gd name="T22" fmla="*/ 46 w 434"/>
                <a:gd name="T23" fmla="*/ 28 h 834"/>
                <a:gd name="T24" fmla="*/ 38 w 434"/>
                <a:gd name="T25" fmla="*/ 34 h 834"/>
                <a:gd name="T26" fmla="*/ 32 w 434"/>
                <a:gd name="T27" fmla="*/ 40 h 834"/>
                <a:gd name="T28" fmla="*/ 26 w 434"/>
                <a:gd name="T29" fmla="*/ 46 h 834"/>
                <a:gd name="T30" fmla="*/ 26 w 434"/>
                <a:gd name="T31" fmla="*/ 46 h 834"/>
                <a:gd name="T32" fmla="*/ 22 w 434"/>
                <a:gd name="T33" fmla="*/ 56 h 834"/>
                <a:gd name="T34" fmla="*/ 18 w 434"/>
                <a:gd name="T35" fmla="*/ 68 h 834"/>
                <a:gd name="T36" fmla="*/ 12 w 434"/>
                <a:gd name="T37" fmla="*/ 104 h 834"/>
                <a:gd name="T38" fmla="*/ 8 w 434"/>
                <a:gd name="T39" fmla="*/ 148 h 834"/>
                <a:gd name="T40" fmla="*/ 4 w 434"/>
                <a:gd name="T41" fmla="*/ 204 h 834"/>
                <a:gd name="T42" fmla="*/ 2 w 434"/>
                <a:gd name="T43" fmla="*/ 330 h 834"/>
                <a:gd name="T44" fmla="*/ 0 w 434"/>
                <a:gd name="T45" fmla="*/ 470 h 834"/>
                <a:gd name="T46" fmla="*/ 2 w 434"/>
                <a:gd name="T47" fmla="*/ 606 h 834"/>
                <a:gd name="T48" fmla="*/ 4 w 434"/>
                <a:gd name="T49" fmla="*/ 722 h 834"/>
                <a:gd name="T50" fmla="*/ 8 w 434"/>
                <a:gd name="T51" fmla="*/ 834 h 834"/>
                <a:gd name="T52" fmla="*/ 190 w 434"/>
                <a:gd name="T53" fmla="*/ 834 h 834"/>
                <a:gd name="T54" fmla="*/ 216 w 434"/>
                <a:gd name="T55" fmla="*/ 196 h 834"/>
                <a:gd name="T56" fmla="*/ 260 w 434"/>
                <a:gd name="T57" fmla="*/ 196 h 834"/>
                <a:gd name="T58" fmla="*/ 260 w 434"/>
                <a:gd name="T59" fmla="*/ 196 h 834"/>
                <a:gd name="T60" fmla="*/ 278 w 434"/>
                <a:gd name="T61" fmla="*/ 196 h 834"/>
                <a:gd name="T62" fmla="*/ 296 w 434"/>
                <a:gd name="T63" fmla="*/ 194 h 834"/>
                <a:gd name="T64" fmla="*/ 314 w 434"/>
                <a:gd name="T65" fmla="*/ 190 h 834"/>
                <a:gd name="T66" fmla="*/ 330 w 434"/>
                <a:gd name="T67" fmla="*/ 184 h 834"/>
                <a:gd name="T68" fmla="*/ 346 w 434"/>
                <a:gd name="T69" fmla="*/ 176 h 834"/>
                <a:gd name="T70" fmla="*/ 360 w 434"/>
                <a:gd name="T71" fmla="*/ 166 h 834"/>
                <a:gd name="T72" fmla="*/ 374 w 434"/>
                <a:gd name="T73" fmla="*/ 156 h 834"/>
                <a:gd name="T74" fmla="*/ 386 w 434"/>
                <a:gd name="T75" fmla="*/ 144 h 834"/>
                <a:gd name="T76" fmla="*/ 398 w 434"/>
                <a:gd name="T77" fmla="*/ 132 h 834"/>
                <a:gd name="T78" fmla="*/ 408 w 434"/>
                <a:gd name="T79" fmla="*/ 118 h 834"/>
                <a:gd name="T80" fmla="*/ 416 w 434"/>
                <a:gd name="T81" fmla="*/ 104 h 834"/>
                <a:gd name="T82" fmla="*/ 422 w 434"/>
                <a:gd name="T83" fmla="*/ 88 h 834"/>
                <a:gd name="T84" fmla="*/ 428 w 434"/>
                <a:gd name="T85" fmla="*/ 70 h 834"/>
                <a:gd name="T86" fmla="*/ 432 w 434"/>
                <a:gd name="T87" fmla="*/ 54 h 834"/>
                <a:gd name="T88" fmla="*/ 434 w 434"/>
                <a:gd name="T89" fmla="*/ 36 h 834"/>
                <a:gd name="T90" fmla="*/ 434 w 434"/>
                <a:gd name="T91" fmla="*/ 18 h 834"/>
                <a:gd name="T92" fmla="*/ 434 w 434"/>
                <a:gd name="T93" fmla="*/ 12 h 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34" h="834">
                  <a:moveTo>
                    <a:pt x="434" y="12"/>
                  </a:moveTo>
                  <a:lnTo>
                    <a:pt x="434" y="12"/>
                  </a:lnTo>
                  <a:lnTo>
                    <a:pt x="376" y="6"/>
                  </a:lnTo>
                  <a:lnTo>
                    <a:pt x="316" y="2"/>
                  </a:lnTo>
                  <a:lnTo>
                    <a:pt x="246" y="0"/>
                  </a:lnTo>
                  <a:lnTo>
                    <a:pt x="210" y="0"/>
                  </a:lnTo>
                  <a:lnTo>
                    <a:pt x="174" y="2"/>
                  </a:lnTo>
                  <a:lnTo>
                    <a:pt x="140" y="4"/>
                  </a:lnTo>
                  <a:lnTo>
                    <a:pt x="108" y="8"/>
                  </a:lnTo>
                  <a:lnTo>
                    <a:pt x="80" y="14"/>
                  </a:lnTo>
                  <a:lnTo>
                    <a:pt x="56" y="22"/>
                  </a:lnTo>
                  <a:lnTo>
                    <a:pt x="46" y="28"/>
                  </a:lnTo>
                  <a:lnTo>
                    <a:pt x="38" y="34"/>
                  </a:lnTo>
                  <a:lnTo>
                    <a:pt x="32" y="40"/>
                  </a:lnTo>
                  <a:lnTo>
                    <a:pt x="26" y="46"/>
                  </a:lnTo>
                  <a:lnTo>
                    <a:pt x="26" y="46"/>
                  </a:lnTo>
                  <a:lnTo>
                    <a:pt x="22" y="56"/>
                  </a:lnTo>
                  <a:lnTo>
                    <a:pt x="18" y="68"/>
                  </a:lnTo>
                  <a:lnTo>
                    <a:pt x="12" y="104"/>
                  </a:lnTo>
                  <a:lnTo>
                    <a:pt x="8" y="148"/>
                  </a:lnTo>
                  <a:lnTo>
                    <a:pt x="4" y="204"/>
                  </a:lnTo>
                  <a:lnTo>
                    <a:pt x="2" y="330"/>
                  </a:lnTo>
                  <a:lnTo>
                    <a:pt x="0" y="470"/>
                  </a:lnTo>
                  <a:lnTo>
                    <a:pt x="2" y="606"/>
                  </a:lnTo>
                  <a:lnTo>
                    <a:pt x="4" y="722"/>
                  </a:lnTo>
                  <a:lnTo>
                    <a:pt x="8" y="834"/>
                  </a:lnTo>
                  <a:lnTo>
                    <a:pt x="190" y="834"/>
                  </a:lnTo>
                  <a:lnTo>
                    <a:pt x="216" y="196"/>
                  </a:lnTo>
                  <a:lnTo>
                    <a:pt x="260" y="196"/>
                  </a:lnTo>
                  <a:lnTo>
                    <a:pt x="260" y="196"/>
                  </a:lnTo>
                  <a:lnTo>
                    <a:pt x="278" y="196"/>
                  </a:lnTo>
                  <a:lnTo>
                    <a:pt x="296" y="194"/>
                  </a:lnTo>
                  <a:lnTo>
                    <a:pt x="314" y="190"/>
                  </a:lnTo>
                  <a:lnTo>
                    <a:pt x="330" y="184"/>
                  </a:lnTo>
                  <a:lnTo>
                    <a:pt x="346" y="176"/>
                  </a:lnTo>
                  <a:lnTo>
                    <a:pt x="360" y="166"/>
                  </a:lnTo>
                  <a:lnTo>
                    <a:pt x="374" y="156"/>
                  </a:lnTo>
                  <a:lnTo>
                    <a:pt x="386" y="144"/>
                  </a:lnTo>
                  <a:lnTo>
                    <a:pt x="398" y="132"/>
                  </a:lnTo>
                  <a:lnTo>
                    <a:pt x="408" y="118"/>
                  </a:lnTo>
                  <a:lnTo>
                    <a:pt x="416" y="104"/>
                  </a:lnTo>
                  <a:lnTo>
                    <a:pt x="422" y="88"/>
                  </a:lnTo>
                  <a:lnTo>
                    <a:pt x="428" y="70"/>
                  </a:lnTo>
                  <a:lnTo>
                    <a:pt x="432" y="54"/>
                  </a:lnTo>
                  <a:lnTo>
                    <a:pt x="434" y="36"/>
                  </a:lnTo>
                  <a:lnTo>
                    <a:pt x="434" y="18"/>
                  </a:lnTo>
                  <a:lnTo>
                    <a:pt x="434" y="12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6" name="Freeform 337"/>
            <p:cNvSpPr>
              <a:spLocks/>
            </p:cNvSpPr>
            <p:nvPr/>
          </p:nvSpPr>
          <p:spPr bwMode="auto">
            <a:xfrm>
              <a:off x="-812805" y="2951174"/>
              <a:ext cx="1050931" cy="603252"/>
            </a:xfrm>
            <a:custGeom>
              <a:avLst/>
              <a:gdLst>
                <a:gd name="T0" fmla="*/ 0 w 662"/>
                <a:gd name="T1" fmla="*/ 18 h 380"/>
                <a:gd name="T2" fmla="*/ 98 w 662"/>
                <a:gd name="T3" fmla="*/ 380 h 380"/>
                <a:gd name="T4" fmla="*/ 662 w 662"/>
                <a:gd name="T5" fmla="*/ 380 h 380"/>
                <a:gd name="T6" fmla="*/ 662 w 662"/>
                <a:gd name="T7" fmla="*/ 356 h 380"/>
                <a:gd name="T8" fmla="*/ 436 w 662"/>
                <a:gd name="T9" fmla="*/ 344 h 380"/>
                <a:gd name="T10" fmla="*/ 364 w 662"/>
                <a:gd name="T11" fmla="*/ 0 h 380"/>
                <a:gd name="T12" fmla="*/ 0 w 662"/>
                <a:gd name="T13" fmla="*/ 18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2" h="380">
                  <a:moveTo>
                    <a:pt x="0" y="18"/>
                  </a:moveTo>
                  <a:lnTo>
                    <a:pt x="98" y="380"/>
                  </a:lnTo>
                  <a:lnTo>
                    <a:pt x="662" y="380"/>
                  </a:lnTo>
                  <a:lnTo>
                    <a:pt x="662" y="356"/>
                  </a:lnTo>
                  <a:lnTo>
                    <a:pt x="436" y="344"/>
                  </a:lnTo>
                  <a:lnTo>
                    <a:pt x="364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7" name="Freeform 338"/>
            <p:cNvSpPr>
              <a:spLocks/>
            </p:cNvSpPr>
            <p:nvPr/>
          </p:nvSpPr>
          <p:spPr bwMode="auto">
            <a:xfrm>
              <a:off x="-136527" y="2614623"/>
              <a:ext cx="825505" cy="936628"/>
            </a:xfrm>
            <a:custGeom>
              <a:avLst/>
              <a:gdLst>
                <a:gd name="T0" fmla="*/ 520 w 520"/>
                <a:gd name="T1" fmla="*/ 172 h 590"/>
                <a:gd name="T2" fmla="*/ 520 w 520"/>
                <a:gd name="T3" fmla="*/ 172 h 590"/>
                <a:gd name="T4" fmla="*/ 518 w 520"/>
                <a:gd name="T5" fmla="*/ 164 h 590"/>
                <a:gd name="T6" fmla="*/ 512 w 520"/>
                <a:gd name="T7" fmla="*/ 144 h 590"/>
                <a:gd name="T8" fmla="*/ 502 w 520"/>
                <a:gd name="T9" fmla="*/ 114 h 590"/>
                <a:gd name="T10" fmla="*/ 494 w 520"/>
                <a:gd name="T11" fmla="*/ 98 h 590"/>
                <a:gd name="T12" fmla="*/ 486 w 520"/>
                <a:gd name="T13" fmla="*/ 80 h 590"/>
                <a:gd name="T14" fmla="*/ 476 w 520"/>
                <a:gd name="T15" fmla="*/ 64 h 590"/>
                <a:gd name="T16" fmla="*/ 462 w 520"/>
                <a:gd name="T17" fmla="*/ 48 h 590"/>
                <a:gd name="T18" fmla="*/ 450 w 520"/>
                <a:gd name="T19" fmla="*/ 34 h 590"/>
                <a:gd name="T20" fmla="*/ 434 w 520"/>
                <a:gd name="T21" fmla="*/ 22 h 590"/>
                <a:gd name="T22" fmla="*/ 416 w 520"/>
                <a:gd name="T23" fmla="*/ 12 h 590"/>
                <a:gd name="T24" fmla="*/ 396 w 520"/>
                <a:gd name="T25" fmla="*/ 4 h 590"/>
                <a:gd name="T26" fmla="*/ 376 w 520"/>
                <a:gd name="T27" fmla="*/ 0 h 590"/>
                <a:gd name="T28" fmla="*/ 352 w 520"/>
                <a:gd name="T29" fmla="*/ 0 h 590"/>
                <a:gd name="T30" fmla="*/ 352 w 520"/>
                <a:gd name="T31" fmla="*/ 0 h 590"/>
                <a:gd name="T32" fmla="*/ 200 w 520"/>
                <a:gd name="T33" fmla="*/ 16 h 590"/>
                <a:gd name="T34" fmla="*/ 146 w 520"/>
                <a:gd name="T35" fmla="*/ 20 h 590"/>
                <a:gd name="T36" fmla="*/ 146 w 520"/>
                <a:gd name="T37" fmla="*/ 20 h 590"/>
                <a:gd name="T38" fmla="*/ 140 w 520"/>
                <a:gd name="T39" fmla="*/ 20 h 590"/>
                <a:gd name="T40" fmla="*/ 124 w 520"/>
                <a:gd name="T41" fmla="*/ 20 h 590"/>
                <a:gd name="T42" fmla="*/ 104 w 520"/>
                <a:gd name="T43" fmla="*/ 24 h 590"/>
                <a:gd name="T44" fmla="*/ 92 w 520"/>
                <a:gd name="T45" fmla="*/ 26 h 590"/>
                <a:gd name="T46" fmla="*/ 78 w 520"/>
                <a:gd name="T47" fmla="*/ 32 h 590"/>
                <a:gd name="T48" fmla="*/ 66 w 520"/>
                <a:gd name="T49" fmla="*/ 38 h 590"/>
                <a:gd name="T50" fmla="*/ 52 w 520"/>
                <a:gd name="T51" fmla="*/ 46 h 590"/>
                <a:gd name="T52" fmla="*/ 40 w 520"/>
                <a:gd name="T53" fmla="*/ 56 h 590"/>
                <a:gd name="T54" fmla="*/ 30 w 520"/>
                <a:gd name="T55" fmla="*/ 68 h 590"/>
                <a:gd name="T56" fmla="*/ 20 w 520"/>
                <a:gd name="T57" fmla="*/ 84 h 590"/>
                <a:gd name="T58" fmla="*/ 10 w 520"/>
                <a:gd name="T59" fmla="*/ 102 h 590"/>
                <a:gd name="T60" fmla="*/ 4 w 520"/>
                <a:gd name="T61" fmla="*/ 124 h 590"/>
                <a:gd name="T62" fmla="*/ 0 w 520"/>
                <a:gd name="T63" fmla="*/ 148 h 590"/>
                <a:gd name="T64" fmla="*/ 0 w 520"/>
                <a:gd name="T65" fmla="*/ 148 h 590"/>
                <a:gd name="T66" fmla="*/ 0 w 520"/>
                <a:gd name="T67" fmla="*/ 162 h 590"/>
                <a:gd name="T68" fmla="*/ 0 w 520"/>
                <a:gd name="T69" fmla="*/ 174 h 590"/>
                <a:gd name="T70" fmla="*/ 4 w 520"/>
                <a:gd name="T71" fmla="*/ 232 h 590"/>
                <a:gd name="T72" fmla="*/ 114 w 520"/>
                <a:gd name="T73" fmla="*/ 222 h 590"/>
                <a:gd name="T74" fmla="*/ 114 w 520"/>
                <a:gd name="T75" fmla="*/ 222 h 590"/>
                <a:gd name="T76" fmla="*/ 116 w 520"/>
                <a:gd name="T77" fmla="*/ 252 h 590"/>
                <a:gd name="T78" fmla="*/ 116 w 520"/>
                <a:gd name="T79" fmla="*/ 322 h 590"/>
                <a:gd name="T80" fmla="*/ 116 w 520"/>
                <a:gd name="T81" fmla="*/ 362 h 590"/>
                <a:gd name="T82" fmla="*/ 116 w 520"/>
                <a:gd name="T83" fmla="*/ 400 h 590"/>
                <a:gd name="T84" fmla="*/ 112 w 520"/>
                <a:gd name="T85" fmla="*/ 434 h 590"/>
                <a:gd name="T86" fmla="*/ 108 w 520"/>
                <a:gd name="T87" fmla="*/ 458 h 590"/>
                <a:gd name="T88" fmla="*/ 108 w 520"/>
                <a:gd name="T89" fmla="*/ 458 h 590"/>
                <a:gd name="T90" fmla="*/ 78 w 520"/>
                <a:gd name="T91" fmla="*/ 546 h 590"/>
                <a:gd name="T92" fmla="*/ 62 w 520"/>
                <a:gd name="T93" fmla="*/ 590 h 590"/>
                <a:gd name="T94" fmla="*/ 418 w 520"/>
                <a:gd name="T95" fmla="*/ 586 h 590"/>
                <a:gd name="T96" fmla="*/ 382 w 520"/>
                <a:gd name="T97" fmla="*/ 202 h 590"/>
                <a:gd name="T98" fmla="*/ 520 w 520"/>
                <a:gd name="T99" fmla="*/ 172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20" h="590">
                  <a:moveTo>
                    <a:pt x="520" y="172"/>
                  </a:moveTo>
                  <a:lnTo>
                    <a:pt x="520" y="172"/>
                  </a:lnTo>
                  <a:lnTo>
                    <a:pt x="518" y="164"/>
                  </a:lnTo>
                  <a:lnTo>
                    <a:pt x="512" y="144"/>
                  </a:lnTo>
                  <a:lnTo>
                    <a:pt x="502" y="114"/>
                  </a:lnTo>
                  <a:lnTo>
                    <a:pt x="494" y="98"/>
                  </a:lnTo>
                  <a:lnTo>
                    <a:pt x="486" y="80"/>
                  </a:lnTo>
                  <a:lnTo>
                    <a:pt x="476" y="64"/>
                  </a:lnTo>
                  <a:lnTo>
                    <a:pt x="462" y="48"/>
                  </a:lnTo>
                  <a:lnTo>
                    <a:pt x="450" y="34"/>
                  </a:lnTo>
                  <a:lnTo>
                    <a:pt x="434" y="22"/>
                  </a:lnTo>
                  <a:lnTo>
                    <a:pt x="416" y="12"/>
                  </a:lnTo>
                  <a:lnTo>
                    <a:pt x="396" y="4"/>
                  </a:lnTo>
                  <a:lnTo>
                    <a:pt x="376" y="0"/>
                  </a:lnTo>
                  <a:lnTo>
                    <a:pt x="352" y="0"/>
                  </a:lnTo>
                  <a:lnTo>
                    <a:pt x="352" y="0"/>
                  </a:lnTo>
                  <a:lnTo>
                    <a:pt x="200" y="16"/>
                  </a:lnTo>
                  <a:lnTo>
                    <a:pt x="146" y="20"/>
                  </a:lnTo>
                  <a:lnTo>
                    <a:pt x="146" y="20"/>
                  </a:lnTo>
                  <a:lnTo>
                    <a:pt x="140" y="20"/>
                  </a:lnTo>
                  <a:lnTo>
                    <a:pt x="124" y="20"/>
                  </a:lnTo>
                  <a:lnTo>
                    <a:pt x="104" y="24"/>
                  </a:lnTo>
                  <a:lnTo>
                    <a:pt x="92" y="26"/>
                  </a:lnTo>
                  <a:lnTo>
                    <a:pt x="78" y="32"/>
                  </a:lnTo>
                  <a:lnTo>
                    <a:pt x="66" y="38"/>
                  </a:lnTo>
                  <a:lnTo>
                    <a:pt x="52" y="46"/>
                  </a:lnTo>
                  <a:lnTo>
                    <a:pt x="40" y="56"/>
                  </a:lnTo>
                  <a:lnTo>
                    <a:pt x="30" y="68"/>
                  </a:lnTo>
                  <a:lnTo>
                    <a:pt x="20" y="84"/>
                  </a:lnTo>
                  <a:lnTo>
                    <a:pt x="10" y="102"/>
                  </a:lnTo>
                  <a:lnTo>
                    <a:pt x="4" y="124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0" y="162"/>
                  </a:lnTo>
                  <a:lnTo>
                    <a:pt x="0" y="174"/>
                  </a:lnTo>
                  <a:lnTo>
                    <a:pt x="4" y="232"/>
                  </a:lnTo>
                  <a:lnTo>
                    <a:pt x="114" y="222"/>
                  </a:lnTo>
                  <a:lnTo>
                    <a:pt x="114" y="222"/>
                  </a:lnTo>
                  <a:lnTo>
                    <a:pt x="116" y="252"/>
                  </a:lnTo>
                  <a:lnTo>
                    <a:pt x="116" y="322"/>
                  </a:lnTo>
                  <a:lnTo>
                    <a:pt x="116" y="362"/>
                  </a:lnTo>
                  <a:lnTo>
                    <a:pt x="116" y="400"/>
                  </a:lnTo>
                  <a:lnTo>
                    <a:pt x="112" y="434"/>
                  </a:lnTo>
                  <a:lnTo>
                    <a:pt x="108" y="458"/>
                  </a:lnTo>
                  <a:lnTo>
                    <a:pt x="108" y="458"/>
                  </a:lnTo>
                  <a:lnTo>
                    <a:pt x="78" y="546"/>
                  </a:lnTo>
                  <a:lnTo>
                    <a:pt x="62" y="590"/>
                  </a:lnTo>
                  <a:lnTo>
                    <a:pt x="418" y="586"/>
                  </a:lnTo>
                  <a:lnTo>
                    <a:pt x="382" y="202"/>
                  </a:lnTo>
                  <a:lnTo>
                    <a:pt x="520" y="172"/>
                  </a:lnTo>
                  <a:close/>
                </a:path>
              </a:pathLst>
            </a:custGeom>
            <a:solidFill>
              <a:srgbClr val="3AA3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8" name="Freeform 339"/>
            <p:cNvSpPr>
              <a:spLocks/>
            </p:cNvSpPr>
            <p:nvPr/>
          </p:nvSpPr>
          <p:spPr bwMode="auto">
            <a:xfrm>
              <a:off x="-136527" y="2614623"/>
              <a:ext cx="825505" cy="936628"/>
            </a:xfrm>
            <a:custGeom>
              <a:avLst/>
              <a:gdLst>
                <a:gd name="T0" fmla="*/ 520 w 520"/>
                <a:gd name="T1" fmla="*/ 172 h 590"/>
                <a:gd name="T2" fmla="*/ 520 w 520"/>
                <a:gd name="T3" fmla="*/ 172 h 590"/>
                <a:gd name="T4" fmla="*/ 518 w 520"/>
                <a:gd name="T5" fmla="*/ 164 h 590"/>
                <a:gd name="T6" fmla="*/ 512 w 520"/>
                <a:gd name="T7" fmla="*/ 144 h 590"/>
                <a:gd name="T8" fmla="*/ 502 w 520"/>
                <a:gd name="T9" fmla="*/ 114 h 590"/>
                <a:gd name="T10" fmla="*/ 494 w 520"/>
                <a:gd name="T11" fmla="*/ 98 h 590"/>
                <a:gd name="T12" fmla="*/ 486 w 520"/>
                <a:gd name="T13" fmla="*/ 80 h 590"/>
                <a:gd name="T14" fmla="*/ 476 w 520"/>
                <a:gd name="T15" fmla="*/ 64 h 590"/>
                <a:gd name="T16" fmla="*/ 462 w 520"/>
                <a:gd name="T17" fmla="*/ 48 h 590"/>
                <a:gd name="T18" fmla="*/ 450 w 520"/>
                <a:gd name="T19" fmla="*/ 34 h 590"/>
                <a:gd name="T20" fmla="*/ 434 w 520"/>
                <a:gd name="T21" fmla="*/ 22 h 590"/>
                <a:gd name="T22" fmla="*/ 416 w 520"/>
                <a:gd name="T23" fmla="*/ 12 h 590"/>
                <a:gd name="T24" fmla="*/ 396 w 520"/>
                <a:gd name="T25" fmla="*/ 4 h 590"/>
                <a:gd name="T26" fmla="*/ 376 w 520"/>
                <a:gd name="T27" fmla="*/ 0 h 590"/>
                <a:gd name="T28" fmla="*/ 352 w 520"/>
                <a:gd name="T29" fmla="*/ 0 h 590"/>
                <a:gd name="T30" fmla="*/ 352 w 520"/>
                <a:gd name="T31" fmla="*/ 0 h 590"/>
                <a:gd name="T32" fmla="*/ 200 w 520"/>
                <a:gd name="T33" fmla="*/ 16 h 590"/>
                <a:gd name="T34" fmla="*/ 146 w 520"/>
                <a:gd name="T35" fmla="*/ 20 h 590"/>
                <a:gd name="T36" fmla="*/ 146 w 520"/>
                <a:gd name="T37" fmla="*/ 20 h 590"/>
                <a:gd name="T38" fmla="*/ 140 w 520"/>
                <a:gd name="T39" fmla="*/ 20 h 590"/>
                <a:gd name="T40" fmla="*/ 124 w 520"/>
                <a:gd name="T41" fmla="*/ 20 h 590"/>
                <a:gd name="T42" fmla="*/ 104 w 520"/>
                <a:gd name="T43" fmla="*/ 24 h 590"/>
                <a:gd name="T44" fmla="*/ 92 w 520"/>
                <a:gd name="T45" fmla="*/ 26 h 590"/>
                <a:gd name="T46" fmla="*/ 78 w 520"/>
                <a:gd name="T47" fmla="*/ 32 h 590"/>
                <a:gd name="T48" fmla="*/ 66 w 520"/>
                <a:gd name="T49" fmla="*/ 38 h 590"/>
                <a:gd name="T50" fmla="*/ 52 w 520"/>
                <a:gd name="T51" fmla="*/ 46 h 590"/>
                <a:gd name="T52" fmla="*/ 40 w 520"/>
                <a:gd name="T53" fmla="*/ 56 h 590"/>
                <a:gd name="T54" fmla="*/ 30 w 520"/>
                <a:gd name="T55" fmla="*/ 68 h 590"/>
                <a:gd name="T56" fmla="*/ 20 w 520"/>
                <a:gd name="T57" fmla="*/ 84 h 590"/>
                <a:gd name="T58" fmla="*/ 10 w 520"/>
                <a:gd name="T59" fmla="*/ 102 h 590"/>
                <a:gd name="T60" fmla="*/ 4 w 520"/>
                <a:gd name="T61" fmla="*/ 124 h 590"/>
                <a:gd name="T62" fmla="*/ 0 w 520"/>
                <a:gd name="T63" fmla="*/ 148 h 590"/>
                <a:gd name="T64" fmla="*/ 0 w 520"/>
                <a:gd name="T65" fmla="*/ 148 h 590"/>
                <a:gd name="T66" fmla="*/ 0 w 520"/>
                <a:gd name="T67" fmla="*/ 162 h 590"/>
                <a:gd name="T68" fmla="*/ 0 w 520"/>
                <a:gd name="T69" fmla="*/ 174 h 590"/>
                <a:gd name="T70" fmla="*/ 4 w 520"/>
                <a:gd name="T71" fmla="*/ 232 h 590"/>
                <a:gd name="T72" fmla="*/ 114 w 520"/>
                <a:gd name="T73" fmla="*/ 222 h 590"/>
                <a:gd name="T74" fmla="*/ 114 w 520"/>
                <a:gd name="T75" fmla="*/ 222 h 590"/>
                <a:gd name="T76" fmla="*/ 116 w 520"/>
                <a:gd name="T77" fmla="*/ 252 h 590"/>
                <a:gd name="T78" fmla="*/ 116 w 520"/>
                <a:gd name="T79" fmla="*/ 322 h 590"/>
                <a:gd name="T80" fmla="*/ 116 w 520"/>
                <a:gd name="T81" fmla="*/ 362 h 590"/>
                <a:gd name="T82" fmla="*/ 116 w 520"/>
                <a:gd name="T83" fmla="*/ 400 h 590"/>
                <a:gd name="T84" fmla="*/ 112 w 520"/>
                <a:gd name="T85" fmla="*/ 434 h 590"/>
                <a:gd name="T86" fmla="*/ 108 w 520"/>
                <a:gd name="T87" fmla="*/ 458 h 590"/>
                <a:gd name="T88" fmla="*/ 108 w 520"/>
                <a:gd name="T89" fmla="*/ 458 h 590"/>
                <a:gd name="T90" fmla="*/ 78 w 520"/>
                <a:gd name="T91" fmla="*/ 546 h 590"/>
                <a:gd name="T92" fmla="*/ 62 w 520"/>
                <a:gd name="T93" fmla="*/ 590 h 590"/>
                <a:gd name="T94" fmla="*/ 418 w 520"/>
                <a:gd name="T95" fmla="*/ 586 h 590"/>
                <a:gd name="T96" fmla="*/ 382 w 520"/>
                <a:gd name="T97" fmla="*/ 202 h 590"/>
                <a:gd name="T98" fmla="*/ 520 w 520"/>
                <a:gd name="T99" fmla="*/ 172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520" h="590">
                  <a:moveTo>
                    <a:pt x="520" y="172"/>
                  </a:moveTo>
                  <a:lnTo>
                    <a:pt x="520" y="172"/>
                  </a:lnTo>
                  <a:lnTo>
                    <a:pt x="518" y="164"/>
                  </a:lnTo>
                  <a:lnTo>
                    <a:pt x="512" y="144"/>
                  </a:lnTo>
                  <a:lnTo>
                    <a:pt x="502" y="114"/>
                  </a:lnTo>
                  <a:lnTo>
                    <a:pt x="494" y="98"/>
                  </a:lnTo>
                  <a:lnTo>
                    <a:pt x="486" y="80"/>
                  </a:lnTo>
                  <a:lnTo>
                    <a:pt x="476" y="64"/>
                  </a:lnTo>
                  <a:lnTo>
                    <a:pt x="462" y="48"/>
                  </a:lnTo>
                  <a:lnTo>
                    <a:pt x="450" y="34"/>
                  </a:lnTo>
                  <a:lnTo>
                    <a:pt x="434" y="22"/>
                  </a:lnTo>
                  <a:lnTo>
                    <a:pt x="416" y="12"/>
                  </a:lnTo>
                  <a:lnTo>
                    <a:pt x="396" y="4"/>
                  </a:lnTo>
                  <a:lnTo>
                    <a:pt x="376" y="0"/>
                  </a:lnTo>
                  <a:lnTo>
                    <a:pt x="352" y="0"/>
                  </a:lnTo>
                  <a:lnTo>
                    <a:pt x="352" y="0"/>
                  </a:lnTo>
                  <a:lnTo>
                    <a:pt x="200" y="16"/>
                  </a:lnTo>
                  <a:lnTo>
                    <a:pt x="146" y="20"/>
                  </a:lnTo>
                  <a:lnTo>
                    <a:pt x="146" y="20"/>
                  </a:lnTo>
                  <a:lnTo>
                    <a:pt x="140" y="20"/>
                  </a:lnTo>
                  <a:lnTo>
                    <a:pt x="124" y="20"/>
                  </a:lnTo>
                  <a:lnTo>
                    <a:pt x="104" y="24"/>
                  </a:lnTo>
                  <a:lnTo>
                    <a:pt x="92" y="26"/>
                  </a:lnTo>
                  <a:lnTo>
                    <a:pt x="78" y="32"/>
                  </a:lnTo>
                  <a:lnTo>
                    <a:pt x="66" y="38"/>
                  </a:lnTo>
                  <a:lnTo>
                    <a:pt x="52" y="46"/>
                  </a:lnTo>
                  <a:lnTo>
                    <a:pt x="40" y="56"/>
                  </a:lnTo>
                  <a:lnTo>
                    <a:pt x="30" y="68"/>
                  </a:lnTo>
                  <a:lnTo>
                    <a:pt x="20" y="84"/>
                  </a:lnTo>
                  <a:lnTo>
                    <a:pt x="10" y="102"/>
                  </a:lnTo>
                  <a:lnTo>
                    <a:pt x="4" y="124"/>
                  </a:lnTo>
                  <a:lnTo>
                    <a:pt x="0" y="148"/>
                  </a:lnTo>
                  <a:lnTo>
                    <a:pt x="0" y="148"/>
                  </a:lnTo>
                  <a:lnTo>
                    <a:pt x="0" y="162"/>
                  </a:lnTo>
                  <a:lnTo>
                    <a:pt x="0" y="174"/>
                  </a:lnTo>
                  <a:lnTo>
                    <a:pt x="4" y="232"/>
                  </a:lnTo>
                  <a:lnTo>
                    <a:pt x="114" y="222"/>
                  </a:lnTo>
                  <a:lnTo>
                    <a:pt x="114" y="222"/>
                  </a:lnTo>
                  <a:lnTo>
                    <a:pt x="116" y="252"/>
                  </a:lnTo>
                  <a:lnTo>
                    <a:pt x="116" y="322"/>
                  </a:lnTo>
                  <a:lnTo>
                    <a:pt x="116" y="362"/>
                  </a:lnTo>
                  <a:lnTo>
                    <a:pt x="116" y="400"/>
                  </a:lnTo>
                  <a:lnTo>
                    <a:pt x="112" y="434"/>
                  </a:lnTo>
                  <a:lnTo>
                    <a:pt x="108" y="458"/>
                  </a:lnTo>
                  <a:lnTo>
                    <a:pt x="108" y="458"/>
                  </a:lnTo>
                  <a:lnTo>
                    <a:pt x="78" y="546"/>
                  </a:lnTo>
                  <a:lnTo>
                    <a:pt x="62" y="590"/>
                  </a:lnTo>
                  <a:lnTo>
                    <a:pt x="418" y="586"/>
                  </a:lnTo>
                  <a:lnTo>
                    <a:pt x="382" y="202"/>
                  </a:lnTo>
                  <a:lnTo>
                    <a:pt x="520" y="17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9" name="Freeform 340"/>
            <p:cNvSpPr>
              <a:spLocks/>
            </p:cNvSpPr>
            <p:nvPr/>
          </p:nvSpPr>
          <p:spPr bwMode="auto">
            <a:xfrm>
              <a:off x="44449" y="2166946"/>
              <a:ext cx="269876" cy="485777"/>
            </a:xfrm>
            <a:custGeom>
              <a:avLst/>
              <a:gdLst>
                <a:gd name="T0" fmla="*/ 48 w 170"/>
                <a:gd name="T1" fmla="*/ 306 h 306"/>
                <a:gd name="T2" fmla="*/ 48 w 170"/>
                <a:gd name="T3" fmla="*/ 306 h 306"/>
                <a:gd name="T4" fmla="*/ 50 w 170"/>
                <a:gd name="T5" fmla="*/ 290 h 306"/>
                <a:gd name="T6" fmla="*/ 50 w 170"/>
                <a:gd name="T7" fmla="*/ 272 h 306"/>
                <a:gd name="T8" fmla="*/ 48 w 170"/>
                <a:gd name="T9" fmla="*/ 248 h 306"/>
                <a:gd name="T10" fmla="*/ 48 w 170"/>
                <a:gd name="T11" fmla="*/ 248 h 306"/>
                <a:gd name="T12" fmla="*/ 40 w 170"/>
                <a:gd name="T13" fmla="*/ 246 h 306"/>
                <a:gd name="T14" fmla="*/ 32 w 170"/>
                <a:gd name="T15" fmla="*/ 244 h 306"/>
                <a:gd name="T16" fmla="*/ 24 w 170"/>
                <a:gd name="T17" fmla="*/ 238 h 306"/>
                <a:gd name="T18" fmla="*/ 16 w 170"/>
                <a:gd name="T19" fmla="*/ 232 h 306"/>
                <a:gd name="T20" fmla="*/ 8 w 170"/>
                <a:gd name="T21" fmla="*/ 222 h 306"/>
                <a:gd name="T22" fmla="*/ 2 w 170"/>
                <a:gd name="T23" fmla="*/ 210 h 306"/>
                <a:gd name="T24" fmla="*/ 0 w 170"/>
                <a:gd name="T25" fmla="*/ 194 h 306"/>
                <a:gd name="T26" fmla="*/ 0 w 170"/>
                <a:gd name="T27" fmla="*/ 194 h 306"/>
                <a:gd name="T28" fmla="*/ 0 w 170"/>
                <a:gd name="T29" fmla="*/ 150 h 306"/>
                <a:gd name="T30" fmla="*/ 2 w 170"/>
                <a:gd name="T31" fmla="*/ 100 h 306"/>
                <a:gd name="T32" fmla="*/ 4 w 170"/>
                <a:gd name="T33" fmla="*/ 40 h 306"/>
                <a:gd name="T34" fmla="*/ 92 w 170"/>
                <a:gd name="T35" fmla="*/ 0 h 306"/>
                <a:gd name="T36" fmla="*/ 170 w 170"/>
                <a:gd name="T37" fmla="*/ 78 h 306"/>
                <a:gd name="T38" fmla="*/ 156 w 170"/>
                <a:gd name="T39" fmla="*/ 296 h 306"/>
                <a:gd name="T40" fmla="*/ 48 w 170"/>
                <a:gd name="T41" fmla="*/ 306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0" h="306">
                  <a:moveTo>
                    <a:pt x="48" y="306"/>
                  </a:moveTo>
                  <a:lnTo>
                    <a:pt x="48" y="306"/>
                  </a:lnTo>
                  <a:lnTo>
                    <a:pt x="50" y="290"/>
                  </a:lnTo>
                  <a:lnTo>
                    <a:pt x="50" y="272"/>
                  </a:lnTo>
                  <a:lnTo>
                    <a:pt x="48" y="248"/>
                  </a:lnTo>
                  <a:lnTo>
                    <a:pt x="48" y="248"/>
                  </a:lnTo>
                  <a:lnTo>
                    <a:pt x="40" y="246"/>
                  </a:lnTo>
                  <a:lnTo>
                    <a:pt x="32" y="244"/>
                  </a:lnTo>
                  <a:lnTo>
                    <a:pt x="24" y="238"/>
                  </a:lnTo>
                  <a:lnTo>
                    <a:pt x="16" y="232"/>
                  </a:lnTo>
                  <a:lnTo>
                    <a:pt x="8" y="222"/>
                  </a:lnTo>
                  <a:lnTo>
                    <a:pt x="2" y="210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0" y="150"/>
                  </a:lnTo>
                  <a:lnTo>
                    <a:pt x="2" y="100"/>
                  </a:lnTo>
                  <a:lnTo>
                    <a:pt x="4" y="40"/>
                  </a:lnTo>
                  <a:lnTo>
                    <a:pt x="92" y="0"/>
                  </a:lnTo>
                  <a:lnTo>
                    <a:pt x="170" y="78"/>
                  </a:lnTo>
                  <a:lnTo>
                    <a:pt x="156" y="296"/>
                  </a:lnTo>
                  <a:lnTo>
                    <a:pt x="48" y="306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0" name="Freeform 341"/>
            <p:cNvSpPr>
              <a:spLocks/>
            </p:cNvSpPr>
            <p:nvPr/>
          </p:nvSpPr>
          <p:spPr bwMode="auto">
            <a:xfrm>
              <a:off x="44449" y="2166946"/>
              <a:ext cx="269876" cy="485777"/>
            </a:xfrm>
            <a:custGeom>
              <a:avLst/>
              <a:gdLst>
                <a:gd name="T0" fmla="*/ 48 w 170"/>
                <a:gd name="T1" fmla="*/ 306 h 306"/>
                <a:gd name="T2" fmla="*/ 48 w 170"/>
                <a:gd name="T3" fmla="*/ 306 h 306"/>
                <a:gd name="T4" fmla="*/ 50 w 170"/>
                <a:gd name="T5" fmla="*/ 290 h 306"/>
                <a:gd name="T6" fmla="*/ 50 w 170"/>
                <a:gd name="T7" fmla="*/ 272 h 306"/>
                <a:gd name="T8" fmla="*/ 48 w 170"/>
                <a:gd name="T9" fmla="*/ 248 h 306"/>
                <a:gd name="T10" fmla="*/ 48 w 170"/>
                <a:gd name="T11" fmla="*/ 248 h 306"/>
                <a:gd name="T12" fmla="*/ 40 w 170"/>
                <a:gd name="T13" fmla="*/ 246 h 306"/>
                <a:gd name="T14" fmla="*/ 32 w 170"/>
                <a:gd name="T15" fmla="*/ 244 h 306"/>
                <a:gd name="T16" fmla="*/ 24 w 170"/>
                <a:gd name="T17" fmla="*/ 238 h 306"/>
                <a:gd name="T18" fmla="*/ 16 w 170"/>
                <a:gd name="T19" fmla="*/ 232 h 306"/>
                <a:gd name="T20" fmla="*/ 8 w 170"/>
                <a:gd name="T21" fmla="*/ 222 h 306"/>
                <a:gd name="T22" fmla="*/ 2 w 170"/>
                <a:gd name="T23" fmla="*/ 210 h 306"/>
                <a:gd name="T24" fmla="*/ 0 w 170"/>
                <a:gd name="T25" fmla="*/ 194 h 306"/>
                <a:gd name="T26" fmla="*/ 0 w 170"/>
                <a:gd name="T27" fmla="*/ 194 h 306"/>
                <a:gd name="T28" fmla="*/ 0 w 170"/>
                <a:gd name="T29" fmla="*/ 150 h 306"/>
                <a:gd name="T30" fmla="*/ 2 w 170"/>
                <a:gd name="T31" fmla="*/ 100 h 306"/>
                <a:gd name="T32" fmla="*/ 4 w 170"/>
                <a:gd name="T33" fmla="*/ 40 h 306"/>
                <a:gd name="T34" fmla="*/ 92 w 170"/>
                <a:gd name="T35" fmla="*/ 0 h 306"/>
                <a:gd name="T36" fmla="*/ 170 w 170"/>
                <a:gd name="T37" fmla="*/ 78 h 306"/>
                <a:gd name="T38" fmla="*/ 156 w 170"/>
                <a:gd name="T39" fmla="*/ 296 h 306"/>
                <a:gd name="T40" fmla="*/ 48 w 170"/>
                <a:gd name="T41" fmla="*/ 306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0" h="306">
                  <a:moveTo>
                    <a:pt x="48" y="306"/>
                  </a:moveTo>
                  <a:lnTo>
                    <a:pt x="48" y="306"/>
                  </a:lnTo>
                  <a:lnTo>
                    <a:pt x="50" y="290"/>
                  </a:lnTo>
                  <a:lnTo>
                    <a:pt x="50" y="272"/>
                  </a:lnTo>
                  <a:lnTo>
                    <a:pt x="48" y="248"/>
                  </a:lnTo>
                  <a:lnTo>
                    <a:pt x="48" y="248"/>
                  </a:lnTo>
                  <a:lnTo>
                    <a:pt x="40" y="246"/>
                  </a:lnTo>
                  <a:lnTo>
                    <a:pt x="32" y="244"/>
                  </a:lnTo>
                  <a:lnTo>
                    <a:pt x="24" y="238"/>
                  </a:lnTo>
                  <a:lnTo>
                    <a:pt x="16" y="232"/>
                  </a:lnTo>
                  <a:lnTo>
                    <a:pt x="8" y="222"/>
                  </a:lnTo>
                  <a:lnTo>
                    <a:pt x="2" y="210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0" y="150"/>
                  </a:lnTo>
                  <a:lnTo>
                    <a:pt x="2" y="100"/>
                  </a:lnTo>
                  <a:lnTo>
                    <a:pt x="4" y="40"/>
                  </a:lnTo>
                  <a:lnTo>
                    <a:pt x="92" y="0"/>
                  </a:lnTo>
                  <a:lnTo>
                    <a:pt x="170" y="78"/>
                  </a:lnTo>
                  <a:lnTo>
                    <a:pt x="156" y="296"/>
                  </a:lnTo>
                  <a:lnTo>
                    <a:pt x="48" y="30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1" name="Freeform 342"/>
            <p:cNvSpPr>
              <a:spLocks/>
            </p:cNvSpPr>
            <p:nvPr/>
          </p:nvSpPr>
          <p:spPr bwMode="auto">
            <a:xfrm>
              <a:off x="139700" y="2284421"/>
              <a:ext cx="133350" cy="133350"/>
            </a:xfrm>
            <a:custGeom>
              <a:avLst/>
              <a:gdLst>
                <a:gd name="T0" fmla="*/ 60 w 84"/>
                <a:gd name="T1" fmla="*/ 6 h 84"/>
                <a:gd name="T2" fmla="*/ 64 w 84"/>
                <a:gd name="T3" fmla="*/ 8 h 84"/>
                <a:gd name="T4" fmla="*/ 70 w 84"/>
                <a:gd name="T5" fmla="*/ 12 h 84"/>
                <a:gd name="T6" fmla="*/ 80 w 84"/>
                <a:gd name="T7" fmla="*/ 28 h 84"/>
                <a:gd name="T8" fmla="*/ 82 w 84"/>
                <a:gd name="T9" fmla="*/ 36 h 84"/>
                <a:gd name="T10" fmla="*/ 82 w 84"/>
                <a:gd name="T11" fmla="*/ 56 h 84"/>
                <a:gd name="T12" fmla="*/ 76 w 84"/>
                <a:gd name="T13" fmla="*/ 66 h 84"/>
                <a:gd name="T14" fmla="*/ 70 w 84"/>
                <a:gd name="T15" fmla="*/ 74 h 84"/>
                <a:gd name="T16" fmla="*/ 60 w 84"/>
                <a:gd name="T17" fmla="*/ 80 h 84"/>
                <a:gd name="T18" fmla="*/ 48 w 84"/>
                <a:gd name="T19" fmla="*/ 84 h 84"/>
                <a:gd name="T20" fmla="*/ 22 w 84"/>
                <a:gd name="T21" fmla="*/ 80 h 84"/>
                <a:gd name="T22" fmla="*/ 10 w 84"/>
                <a:gd name="T23" fmla="*/ 72 h 84"/>
                <a:gd name="T24" fmla="*/ 4 w 84"/>
                <a:gd name="T25" fmla="*/ 60 h 84"/>
                <a:gd name="T26" fmla="*/ 0 w 84"/>
                <a:gd name="T27" fmla="*/ 48 h 84"/>
                <a:gd name="T28" fmla="*/ 0 w 84"/>
                <a:gd name="T29" fmla="*/ 36 h 84"/>
                <a:gd name="T30" fmla="*/ 8 w 84"/>
                <a:gd name="T31" fmla="*/ 16 h 84"/>
                <a:gd name="T32" fmla="*/ 16 w 84"/>
                <a:gd name="T33" fmla="*/ 8 h 84"/>
                <a:gd name="T34" fmla="*/ 24 w 84"/>
                <a:gd name="T35" fmla="*/ 4 h 84"/>
                <a:gd name="T36" fmla="*/ 40 w 84"/>
                <a:gd name="T37" fmla="*/ 0 h 84"/>
                <a:gd name="T38" fmla="*/ 52 w 84"/>
                <a:gd name="T39" fmla="*/ 2 h 84"/>
                <a:gd name="T40" fmla="*/ 58 w 84"/>
                <a:gd name="T41" fmla="*/ 4 h 84"/>
                <a:gd name="T42" fmla="*/ 60 w 84"/>
                <a:gd name="T43" fmla="*/ 6 h 84"/>
                <a:gd name="T44" fmla="*/ 52 w 84"/>
                <a:gd name="T45" fmla="*/ 2 h 84"/>
                <a:gd name="T46" fmla="*/ 32 w 84"/>
                <a:gd name="T47" fmla="*/ 2 h 84"/>
                <a:gd name="T48" fmla="*/ 24 w 84"/>
                <a:gd name="T49" fmla="*/ 6 h 84"/>
                <a:gd name="T50" fmla="*/ 10 w 84"/>
                <a:gd name="T51" fmla="*/ 16 h 84"/>
                <a:gd name="T52" fmla="*/ 4 w 84"/>
                <a:gd name="T53" fmla="*/ 26 h 84"/>
                <a:gd name="T54" fmla="*/ 2 w 84"/>
                <a:gd name="T55" fmla="*/ 36 h 84"/>
                <a:gd name="T56" fmla="*/ 2 w 84"/>
                <a:gd name="T57" fmla="*/ 48 h 84"/>
                <a:gd name="T58" fmla="*/ 6 w 84"/>
                <a:gd name="T59" fmla="*/ 60 h 84"/>
                <a:gd name="T60" fmla="*/ 22 w 84"/>
                <a:gd name="T61" fmla="*/ 78 h 84"/>
                <a:gd name="T62" fmla="*/ 34 w 84"/>
                <a:gd name="T63" fmla="*/ 82 h 84"/>
                <a:gd name="T64" fmla="*/ 46 w 84"/>
                <a:gd name="T65" fmla="*/ 82 h 84"/>
                <a:gd name="T66" fmla="*/ 58 w 84"/>
                <a:gd name="T67" fmla="*/ 78 h 84"/>
                <a:gd name="T68" fmla="*/ 68 w 84"/>
                <a:gd name="T69" fmla="*/ 72 h 84"/>
                <a:gd name="T70" fmla="*/ 80 w 84"/>
                <a:gd name="T71" fmla="*/ 54 h 84"/>
                <a:gd name="T72" fmla="*/ 82 w 84"/>
                <a:gd name="T73" fmla="*/ 46 h 84"/>
                <a:gd name="T74" fmla="*/ 82 w 84"/>
                <a:gd name="T75" fmla="*/ 36 h 84"/>
                <a:gd name="T76" fmla="*/ 76 w 84"/>
                <a:gd name="T77" fmla="*/ 22 h 84"/>
                <a:gd name="T78" fmla="*/ 68 w 84"/>
                <a:gd name="T79" fmla="*/ 12 h 84"/>
                <a:gd name="T80" fmla="*/ 60 w 84"/>
                <a:gd name="T81" fmla="*/ 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4" h="84">
                  <a:moveTo>
                    <a:pt x="60" y="6"/>
                  </a:moveTo>
                  <a:lnTo>
                    <a:pt x="60" y="6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70" y="12"/>
                  </a:lnTo>
                  <a:lnTo>
                    <a:pt x="70" y="12"/>
                  </a:lnTo>
                  <a:lnTo>
                    <a:pt x="78" y="20"/>
                  </a:lnTo>
                  <a:lnTo>
                    <a:pt x="80" y="28"/>
                  </a:lnTo>
                  <a:lnTo>
                    <a:pt x="82" y="36"/>
                  </a:lnTo>
                  <a:lnTo>
                    <a:pt x="82" y="36"/>
                  </a:lnTo>
                  <a:lnTo>
                    <a:pt x="84" y="46"/>
                  </a:lnTo>
                  <a:lnTo>
                    <a:pt x="82" y="56"/>
                  </a:lnTo>
                  <a:lnTo>
                    <a:pt x="82" y="56"/>
                  </a:lnTo>
                  <a:lnTo>
                    <a:pt x="76" y="66"/>
                  </a:lnTo>
                  <a:lnTo>
                    <a:pt x="70" y="74"/>
                  </a:lnTo>
                  <a:lnTo>
                    <a:pt x="70" y="74"/>
                  </a:lnTo>
                  <a:lnTo>
                    <a:pt x="60" y="80"/>
                  </a:lnTo>
                  <a:lnTo>
                    <a:pt x="60" y="80"/>
                  </a:lnTo>
                  <a:lnTo>
                    <a:pt x="48" y="84"/>
                  </a:lnTo>
                  <a:lnTo>
                    <a:pt x="48" y="84"/>
                  </a:lnTo>
                  <a:lnTo>
                    <a:pt x="34" y="84"/>
                  </a:lnTo>
                  <a:lnTo>
                    <a:pt x="22" y="80"/>
                  </a:lnTo>
                  <a:lnTo>
                    <a:pt x="22" y="80"/>
                  </a:lnTo>
                  <a:lnTo>
                    <a:pt x="10" y="72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2" y="24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6" y="8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32" y="2"/>
                  </a:lnTo>
                  <a:lnTo>
                    <a:pt x="40" y="0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58" y="4"/>
                  </a:lnTo>
                  <a:lnTo>
                    <a:pt x="58" y="4"/>
                  </a:lnTo>
                  <a:lnTo>
                    <a:pt x="60" y="6"/>
                  </a:lnTo>
                  <a:lnTo>
                    <a:pt x="60" y="6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40" y="2"/>
                  </a:lnTo>
                  <a:lnTo>
                    <a:pt x="32" y="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18" y="10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4" y="26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6" y="60"/>
                  </a:lnTo>
                  <a:lnTo>
                    <a:pt x="6" y="60"/>
                  </a:lnTo>
                  <a:lnTo>
                    <a:pt x="12" y="70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34" y="82"/>
                  </a:lnTo>
                  <a:lnTo>
                    <a:pt x="46" y="82"/>
                  </a:lnTo>
                  <a:lnTo>
                    <a:pt x="46" y="82"/>
                  </a:lnTo>
                  <a:lnTo>
                    <a:pt x="58" y="78"/>
                  </a:lnTo>
                  <a:lnTo>
                    <a:pt x="58" y="78"/>
                  </a:lnTo>
                  <a:lnTo>
                    <a:pt x="68" y="72"/>
                  </a:lnTo>
                  <a:lnTo>
                    <a:pt x="68" y="72"/>
                  </a:lnTo>
                  <a:lnTo>
                    <a:pt x="74" y="64"/>
                  </a:lnTo>
                  <a:lnTo>
                    <a:pt x="80" y="54"/>
                  </a:lnTo>
                  <a:lnTo>
                    <a:pt x="80" y="54"/>
                  </a:lnTo>
                  <a:lnTo>
                    <a:pt x="82" y="46"/>
                  </a:lnTo>
                  <a:lnTo>
                    <a:pt x="82" y="36"/>
                  </a:lnTo>
                  <a:lnTo>
                    <a:pt x="82" y="36"/>
                  </a:lnTo>
                  <a:lnTo>
                    <a:pt x="80" y="28"/>
                  </a:lnTo>
                  <a:lnTo>
                    <a:pt x="76" y="22"/>
                  </a:lnTo>
                  <a:lnTo>
                    <a:pt x="68" y="12"/>
                  </a:lnTo>
                  <a:lnTo>
                    <a:pt x="68" y="12"/>
                  </a:lnTo>
                  <a:lnTo>
                    <a:pt x="60" y="6"/>
                  </a:lnTo>
                  <a:lnTo>
                    <a:pt x="60" y="6"/>
                  </a:lnTo>
                  <a:close/>
                </a:path>
              </a:pathLst>
            </a:custGeom>
            <a:solidFill>
              <a:srgbClr val="0817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2" name="Freeform 343"/>
            <p:cNvSpPr>
              <a:spLocks/>
            </p:cNvSpPr>
            <p:nvPr/>
          </p:nvSpPr>
          <p:spPr bwMode="auto">
            <a:xfrm>
              <a:off x="-15876" y="2281247"/>
              <a:ext cx="133350" cy="133350"/>
            </a:xfrm>
            <a:custGeom>
              <a:avLst/>
              <a:gdLst>
                <a:gd name="T0" fmla="*/ 42 w 84"/>
                <a:gd name="T1" fmla="*/ 0 h 84"/>
                <a:gd name="T2" fmla="*/ 46 w 84"/>
                <a:gd name="T3" fmla="*/ 0 h 84"/>
                <a:gd name="T4" fmla="*/ 52 w 84"/>
                <a:gd name="T5" fmla="*/ 0 h 84"/>
                <a:gd name="T6" fmla="*/ 70 w 84"/>
                <a:gd name="T7" fmla="*/ 10 h 84"/>
                <a:gd name="T8" fmla="*/ 76 w 84"/>
                <a:gd name="T9" fmla="*/ 16 h 84"/>
                <a:gd name="T10" fmla="*/ 82 w 84"/>
                <a:gd name="T11" fmla="*/ 34 h 84"/>
                <a:gd name="T12" fmla="*/ 84 w 84"/>
                <a:gd name="T13" fmla="*/ 46 h 84"/>
                <a:gd name="T14" fmla="*/ 80 w 84"/>
                <a:gd name="T15" fmla="*/ 56 h 84"/>
                <a:gd name="T16" fmla="*/ 74 w 84"/>
                <a:gd name="T17" fmla="*/ 68 h 84"/>
                <a:gd name="T18" fmla="*/ 66 w 84"/>
                <a:gd name="T19" fmla="*/ 76 h 84"/>
                <a:gd name="T20" fmla="*/ 40 w 84"/>
                <a:gd name="T21" fmla="*/ 84 h 84"/>
                <a:gd name="T22" fmla="*/ 26 w 84"/>
                <a:gd name="T23" fmla="*/ 80 h 84"/>
                <a:gd name="T24" fmla="*/ 16 w 84"/>
                <a:gd name="T25" fmla="*/ 74 h 84"/>
                <a:gd name="T26" fmla="*/ 6 w 84"/>
                <a:gd name="T27" fmla="*/ 64 h 84"/>
                <a:gd name="T28" fmla="*/ 2 w 84"/>
                <a:gd name="T29" fmla="*/ 54 h 84"/>
                <a:gd name="T30" fmla="*/ 0 w 84"/>
                <a:gd name="T31" fmla="*/ 32 h 84"/>
                <a:gd name="T32" fmla="*/ 4 w 84"/>
                <a:gd name="T33" fmla="*/ 22 h 84"/>
                <a:gd name="T34" fmla="*/ 8 w 84"/>
                <a:gd name="T35" fmla="*/ 14 h 84"/>
                <a:gd name="T36" fmla="*/ 22 w 84"/>
                <a:gd name="T37" fmla="*/ 4 h 84"/>
                <a:gd name="T38" fmla="*/ 32 w 84"/>
                <a:gd name="T39" fmla="*/ 0 h 84"/>
                <a:gd name="T40" fmla="*/ 40 w 84"/>
                <a:gd name="T41" fmla="*/ 0 h 84"/>
                <a:gd name="T42" fmla="*/ 42 w 84"/>
                <a:gd name="T43" fmla="*/ 0 h 84"/>
                <a:gd name="T44" fmla="*/ 32 w 84"/>
                <a:gd name="T45" fmla="*/ 2 h 84"/>
                <a:gd name="T46" fmla="*/ 16 w 84"/>
                <a:gd name="T47" fmla="*/ 10 h 84"/>
                <a:gd name="T48" fmla="*/ 10 w 84"/>
                <a:gd name="T49" fmla="*/ 16 h 84"/>
                <a:gd name="T50" fmla="*/ 2 w 84"/>
                <a:gd name="T51" fmla="*/ 32 h 84"/>
                <a:gd name="T52" fmla="*/ 2 w 84"/>
                <a:gd name="T53" fmla="*/ 42 h 84"/>
                <a:gd name="T54" fmla="*/ 4 w 84"/>
                <a:gd name="T55" fmla="*/ 54 h 84"/>
                <a:gd name="T56" fmla="*/ 8 w 84"/>
                <a:gd name="T57" fmla="*/ 64 h 84"/>
                <a:gd name="T58" fmla="*/ 16 w 84"/>
                <a:gd name="T59" fmla="*/ 72 h 84"/>
                <a:gd name="T60" fmla="*/ 40 w 84"/>
                <a:gd name="T61" fmla="*/ 80 h 84"/>
                <a:gd name="T62" fmla="*/ 52 w 84"/>
                <a:gd name="T63" fmla="*/ 80 h 84"/>
                <a:gd name="T64" fmla="*/ 64 w 84"/>
                <a:gd name="T65" fmla="*/ 74 h 84"/>
                <a:gd name="T66" fmla="*/ 72 w 84"/>
                <a:gd name="T67" fmla="*/ 66 h 84"/>
                <a:gd name="T68" fmla="*/ 78 w 84"/>
                <a:gd name="T69" fmla="*/ 56 h 84"/>
                <a:gd name="T70" fmla="*/ 80 w 84"/>
                <a:gd name="T71" fmla="*/ 34 h 84"/>
                <a:gd name="T72" fmla="*/ 78 w 84"/>
                <a:gd name="T73" fmla="*/ 26 h 84"/>
                <a:gd name="T74" fmla="*/ 74 w 84"/>
                <a:gd name="T75" fmla="*/ 18 h 84"/>
                <a:gd name="T76" fmla="*/ 64 w 84"/>
                <a:gd name="T77" fmla="*/ 6 h 84"/>
                <a:gd name="T78" fmla="*/ 52 w 84"/>
                <a:gd name="T79" fmla="*/ 2 h 84"/>
                <a:gd name="T80" fmla="*/ 42 w 84"/>
                <a:gd name="T81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4" h="84">
                  <a:moveTo>
                    <a:pt x="42" y="0"/>
                  </a:moveTo>
                  <a:lnTo>
                    <a:pt x="42" y="0"/>
                  </a:lnTo>
                  <a:lnTo>
                    <a:pt x="46" y="0"/>
                  </a:lnTo>
                  <a:lnTo>
                    <a:pt x="46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64" y="6"/>
                  </a:lnTo>
                  <a:lnTo>
                    <a:pt x="70" y="10"/>
                  </a:lnTo>
                  <a:lnTo>
                    <a:pt x="76" y="16"/>
                  </a:lnTo>
                  <a:lnTo>
                    <a:pt x="76" y="16"/>
                  </a:lnTo>
                  <a:lnTo>
                    <a:pt x="80" y="24"/>
                  </a:lnTo>
                  <a:lnTo>
                    <a:pt x="82" y="34"/>
                  </a:lnTo>
                  <a:lnTo>
                    <a:pt x="82" y="34"/>
                  </a:lnTo>
                  <a:lnTo>
                    <a:pt x="84" y="46"/>
                  </a:lnTo>
                  <a:lnTo>
                    <a:pt x="80" y="56"/>
                  </a:lnTo>
                  <a:lnTo>
                    <a:pt x="80" y="56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66" y="76"/>
                  </a:lnTo>
                  <a:lnTo>
                    <a:pt x="66" y="76"/>
                  </a:lnTo>
                  <a:lnTo>
                    <a:pt x="54" y="82"/>
                  </a:lnTo>
                  <a:lnTo>
                    <a:pt x="40" y="84"/>
                  </a:lnTo>
                  <a:lnTo>
                    <a:pt x="40" y="84"/>
                  </a:lnTo>
                  <a:lnTo>
                    <a:pt x="26" y="80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6" y="64"/>
                  </a:lnTo>
                  <a:lnTo>
                    <a:pt x="6" y="64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0" y="4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" y="22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4" y="8"/>
                  </a:lnTo>
                  <a:lnTo>
                    <a:pt x="22" y="4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22" y="6"/>
                  </a:lnTo>
                  <a:lnTo>
                    <a:pt x="16" y="10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6" y="22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2" y="42"/>
                  </a:lnTo>
                  <a:lnTo>
                    <a:pt x="4" y="54"/>
                  </a:lnTo>
                  <a:lnTo>
                    <a:pt x="4" y="54"/>
                  </a:lnTo>
                  <a:lnTo>
                    <a:pt x="8" y="64"/>
                  </a:lnTo>
                  <a:lnTo>
                    <a:pt x="8" y="64"/>
                  </a:lnTo>
                  <a:lnTo>
                    <a:pt x="16" y="72"/>
                  </a:lnTo>
                  <a:lnTo>
                    <a:pt x="16" y="72"/>
                  </a:lnTo>
                  <a:lnTo>
                    <a:pt x="28" y="78"/>
                  </a:lnTo>
                  <a:lnTo>
                    <a:pt x="40" y="80"/>
                  </a:lnTo>
                  <a:lnTo>
                    <a:pt x="40" y="80"/>
                  </a:lnTo>
                  <a:lnTo>
                    <a:pt x="52" y="80"/>
                  </a:lnTo>
                  <a:lnTo>
                    <a:pt x="64" y="74"/>
                  </a:lnTo>
                  <a:lnTo>
                    <a:pt x="64" y="74"/>
                  </a:lnTo>
                  <a:lnTo>
                    <a:pt x="72" y="66"/>
                  </a:lnTo>
                  <a:lnTo>
                    <a:pt x="72" y="66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82" y="46"/>
                  </a:lnTo>
                  <a:lnTo>
                    <a:pt x="80" y="34"/>
                  </a:lnTo>
                  <a:lnTo>
                    <a:pt x="80" y="34"/>
                  </a:lnTo>
                  <a:lnTo>
                    <a:pt x="78" y="26"/>
                  </a:lnTo>
                  <a:lnTo>
                    <a:pt x="74" y="18"/>
                  </a:lnTo>
                  <a:lnTo>
                    <a:pt x="74" y="18"/>
                  </a:lnTo>
                  <a:lnTo>
                    <a:pt x="68" y="12"/>
                  </a:lnTo>
                  <a:lnTo>
                    <a:pt x="64" y="6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0817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3" name="Freeform 344"/>
            <p:cNvSpPr>
              <a:spLocks/>
            </p:cNvSpPr>
            <p:nvPr/>
          </p:nvSpPr>
          <p:spPr bwMode="auto">
            <a:xfrm>
              <a:off x="114300" y="2351096"/>
              <a:ext cx="28575" cy="6350"/>
            </a:xfrm>
            <a:custGeom>
              <a:avLst/>
              <a:gdLst>
                <a:gd name="T0" fmla="*/ 0 w 18"/>
                <a:gd name="T1" fmla="*/ 2 h 4"/>
                <a:gd name="T2" fmla="*/ 0 w 18"/>
                <a:gd name="T3" fmla="*/ 2 h 4"/>
                <a:gd name="T4" fmla="*/ 8 w 18"/>
                <a:gd name="T5" fmla="*/ 0 h 4"/>
                <a:gd name="T6" fmla="*/ 8 w 18"/>
                <a:gd name="T7" fmla="*/ 0 h 4"/>
                <a:gd name="T8" fmla="*/ 18 w 18"/>
                <a:gd name="T9" fmla="*/ 2 h 4"/>
                <a:gd name="T10" fmla="*/ 18 w 18"/>
                <a:gd name="T11" fmla="*/ 2 h 4"/>
                <a:gd name="T12" fmla="*/ 8 w 18"/>
                <a:gd name="T13" fmla="*/ 4 h 4"/>
                <a:gd name="T14" fmla="*/ 8 w 18"/>
                <a:gd name="T15" fmla="*/ 4 h 4"/>
                <a:gd name="T16" fmla="*/ 0 w 18"/>
                <a:gd name="T17" fmla="*/ 2 h 4"/>
                <a:gd name="T18" fmla="*/ 0 w 18"/>
                <a:gd name="T1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4">
                  <a:moveTo>
                    <a:pt x="0" y="2"/>
                  </a:moveTo>
                  <a:lnTo>
                    <a:pt x="0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817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4" name="Freeform 345"/>
            <p:cNvSpPr>
              <a:spLocks/>
            </p:cNvSpPr>
            <p:nvPr/>
          </p:nvSpPr>
          <p:spPr bwMode="auto">
            <a:xfrm>
              <a:off x="266701" y="2357446"/>
              <a:ext cx="69851" cy="3174"/>
            </a:xfrm>
            <a:custGeom>
              <a:avLst/>
              <a:gdLst>
                <a:gd name="T0" fmla="*/ 0 w 44"/>
                <a:gd name="T1" fmla="*/ 0 h 2"/>
                <a:gd name="T2" fmla="*/ 0 w 44"/>
                <a:gd name="T3" fmla="*/ 0 h 2"/>
                <a:gd name="T4" fmla="*/ 22 w 44"/>
                <a:gd name="T5" fmla="*/ 0 h 2"/>
                <a:gd name="T6" fmla="*/ 22 w 44"/>
                <a:gd name="T7" fmla="*/ 0 h 2"/>
                <a:gd name="T8" fmla="*/ 44 w 44"/>
                <a:gd name="T9" fmla="*/ 2 h 2"/>
                <a:gd name="T10" fmla="*/ 44 w 44"/>
                <a:gd name="T11" fmla="*/ 2 h 2"/>
                <a:gd name="T12" fmla="*/ 22 w 44"/>
                <a:gd name="T13" fmla="*/ 2 h 2"/>
                <a:gd name="T14" fmla="*/ 22 w 44"/>
                <a:gd name="T15" fmla="*/ 2 h 2"/>
                <a:gd name="T16" fmla="*/ 0 w 44"/>
                <a:gd name="T17" fmla="*/ 0 h 2"/>
                <a:gd name="T18" fmla="*/ 0 w 44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2">
                  <a:moveTo>
                    <a:pt x="0" y="0"/>
                  </a:moveTo>
                  <a:lnTo>
                    <a:pt x="0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17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5" name="Freeform 346"/>
            <p:cNvSpPr>
              <a:spLocks/>
            </p:cNvSpPr>
            <p:nvPr/>
          </p:nvSpPr>
          <p:spPr bwMode="auto">
            <a:xfrm>
              <a:off x="38099" y="2116146"/>
              <a:ext cx="406402" cy="231776"/>
            </a:xfrm>
            <a:custGeom>
              <a:avLst/>
              <a:gdLst>
                <a:gd name="T0" fmla="*/ 180 w 256"/>
                <a:gd name="T1" fmla="*/ 142 h 146"/>
                <a:gd name="T2" fmla="*/ 180 w 256"/>
                <a:gd name="T3" fmla="*/ 142 h 146"/>
                <a:gd name="T4" fmla="*/ 168 w 256"/>
                <a:gd name="T5" fmla="*/ 140 h 146"/>
                <a:gd name="T6" fmla="*/ 156 w 256"/>
                <a:gd name="T7" fmla="*/ 136 h 146"/>
                <a:gd name="T8" fmla="*/ 140 w 256"/>
                <a:gd name="T9" fmla="*/ 130 h 146"/>
                <a:gd name="T10" fmla="*/ 124 w 256"/>
                <a:gd name="T11" fmla="*/ 118 h 146"/>
                <a:gd name="T12" fmla="*/ 110 w 256"/>
                <a:gd name="T13" fmla="*/ 104 h 146"/>
                <a:gd name="T14" fmla="*/ 104 w 256"/>
                <a:gd name="T15" fmla="*/ 96 h 146"/>
                <a:gd name="T16" fmla="*/ 98 w 256"/>
                <a:gd name="T17" fmla="*/ 86 h 146"/>
                <a:gd name="T18" fmla="*/ 94 w 256"/>
                <a:gd name="T19" fmla="*/ 74 h 146"/>
                <a:gd name="T20" fmla="*/ 92 w 256"/>
                <a:gd name="T21" fmla="*/ 62 h 146"/>
                <a:gd name="T22" fmla="*/ 6 w 256"/>
                <a:gd name="T23" fmla="*/ 136 h 146"/>
                <a:gd name="T24" fmla="*/ 6 w 256"/>
                <a:gd name="T25" fmla="*/ 136 h 146"/>
                <a:gd name="T26" fmla="*/ 2 w 256"/>
                <a:gd name="T27" fmla="*/ 128 h 146"/>
                <a:gd name="T28" fmla="*/ 0 w 256"/>
                <a:gd name="T29" fmla="*/ 118 h 146"/>
                <a:gd name="T30" fmla="*/ 0 w 256"/>
                <a:gd name="T31" fmla="*/ 104 h 146"/>
                <a:gd name="T32" fmla="*/ 0 w 256"/>
                <a:gd name="T33" fmla="*/ 90 h 146"/>
                <a:gd name="T34" fmla="*/ 6 w 256"/>
                <a:gd name="T35" fmla="*/ 72 h 146"/>
                <a:gd name="T36" fmla="*/ 14 w 256"/>
                <a:gd name="T37" fmla="*/ 56 h 146"/>
                <a:gd name="T38" fmla="*/ 22 w 256"/>
                <a:gd name="T39" fmla="*/ 46 h 146"/>
                <a:gd name="T40" fmla="*/ 30 w 256"/>
                <a:gd name="T41" fmla="*/ 38 h 146"/>
                <a:gd name="T42" fmla="*/ 30 w 256"/>
                <a:gd name="T43" fmla="*/ 38 h 146"/>
                <a:gd name="T44" fmla="*/ 48 w 256"/>
                <a:gd name="T45" fmla="*/ 22 h 146"/>
                <a:gd name="T46" fmla="*/ 62 w 256"/>
                <a:gd name="T47" fmla="*/ 12 h 146"/>
                <a:gd name="T48" fmla="*/ 78 w 256"/>
                <a:gd name="T49" fmla="*/ 6 h 146"/>
                <a:gd name="T50" fmla="*/ 90 w 256"/>
                <a:gd name="T51" fmla="*/ 2 h 146"/>
                <a:gd name="T52" fmla="*/ 102 w 256"/>
                <a:gd name="T53" fmla="*/ 0 h 146"/>
                <a:gd name="T54" fmla="*/ 112 w 256"/>
                <a:gd name="T55" fmla="*/ 2 h 146"/>
                <a:gd name="T56" fmla="*/ 128 w 256"/>
                <a:gd name="T57" fmla="*/ 2 h 146"/>
                <a:gd name="T58" fmla="*/ 128 w 256"/>
                <a:gd name="T59" fmla="*/ 2 h 146"/>
                <a:gd name="T60" fmla="*/ 138 w 256"/>
                <a:gd name="T61" fmla="*/ 4 h 146"/>
                <a:gd name="T62" fmla="*/ 152 w 256"/>
                <a:gd name="T63" fmla="*/ 8 h 146"/>
                <a:gd name="T64" fmla="*/ 168 w 256"/>
                <a:gd name="T65" fmla="*/ 14 h 146"/>
                <a:gd name="T66" fmla="*/ 188 w 256"/>
                <a:gd name="T67" fmla="*/ 26 h 146"/>
                <a:gd name="T68" fmla="*/ 208 w 256"/>
                <a:gd name="T69" fmla="*/ 42 h 146"/>
                <a:gd name="T70" fmla="*/ 218 w 256"/>
                <a:gd name="T71" fmla="*/ 52 h 146"/>
                <a:gd name="T72" fmla="*/ 226 w 256"/>
                <a:gd name="T73" fmla="*/ 62 h 146"/>
                <a:gd name="T74" fmla="*/ 234 w 256"/>
                <a:gd name="T75" fmla="*/ 76 h 146"/>
                <a:gd name="T76" fmla="*/ 242 w 256"/>
                <a:gd name="T77" fmla="*/ 90 h 146"/>
                <a:gd name="T78" fmla="*/ 248 w 256"/>
                <a:gd name="T79" fmla="*/ 106 h 146"/>
                <a:gd name="T80" fmla="*/ 252 w 256"/>
                <a:gd name="T81" fmla="*/ 122 h 146"/>
                <a:gd name="T82" fmla="*/ 252 w 256"/>
                <a:gd name="T83" fmla="*/ 122 h 146"/>
                <a:gd name="T84" fmla="*/ 256 w 256"/>
                <a:gd name="T85" fmla="*/ 146 h 146"/>
                <a:gd name="T86" fmla="*/ 180 w 256"/>
                <a:gd name="T87" fmla="*/ 142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56" h="146">
                  <a:moveTo>
                    <a:pt x="180" y="142"/>
                  </a:moveTo>
                  <a:lnTo>
                    <a:pt x="180" y="142"/>
                  </a:lnTo>
                  <a:lnTo>
                    <a:pt x="168" y="140"/>
                  </a:lnTo>
                  <a:lnTo>
                    <a:pt x="156" y="136"/>
                  </a:lnTo>
                  <a:lnTo>
                    <a:pt x="140" y="130"/>
                  </a:lnTo>
                  <a:lnTo>
                    <a:pt x="124" y="118"/>
                  </a:lnTo>
                  <a:lnTo>
                    <a:pt x="110" y="104"/>
                  </a:lnTo>
                  <a:lnTo>
                    <a:pt x="104" y="96"/>
                  </a:lnTo>
                  <a:lnTo>
                    <a:pt x="98" y="86"/>
                  </a:lnTo>
                  <a:lnTo>
                    <a:pt x="94" y="74"/>
                  </a:lnTo>
                  <a:lnTo>
                    <a:pt x="92" y="62"/>
                  </a:lnTo>
                  <a:lnTo>
                    <a:pt x="6" y="136"/>
                  </a:lnTo>
                  <a:lnTo>
                    <a:pt x="6" y="136"/>
                  </a:lnTo>
                  <a:lnTo>
                    <a:pt x="2" y="128"/>
                  </a:lnTo>
                  <a:lnTo>
                    <a:pt x="0" y="118"/>
                  </a:lnTo>
                  <a:lnTo>
                    <a:pt x="0" y="104"/>
                  </a:lnTo>
                  <a:lnTo>
                    <a:pt x="0" y="90"/>
                  </a:lnTo>
                  <a:lnTo>
                    <a:pt x="6" y="72"/>
                  </a:lnTo>
                  <a:lnTo>
                    <a:pt x="14" y="56"/>
                  </a:lnTo>
                  <a:lnTo>
                    <a:pt x="22" y="46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48" y="22"/>
                  </a:lnTo>
                  <a:lnTo>
                    <a:pt x="62" y="12"/>
                  </a:lnTo>
                  <a:lnTo>
                    <a:pt x="78" y="6"/>
                  </a:lnTo>
                  <a:lnTo>
                    <a:pt x="90" y="2"/>
                  </a:lnTo>
                  <a:lnTo>
                    <a:pt x="102" y="0"/>
                  </a:lnTo>
                  <a:lnTo>
                    <a:pt x="112" y="2"/>
                  </a:lnTo>
                  <a:lnTo>
                    <a:pt x="128" y="2"/>
                  </a:lnTo>
                  <a:lnTo>
                    <a:pt x="128" y="2"/>
                  </a:lnTo>
                  <a:lnTo>
                    <a:pt x="138" y="4"/>
                  </a:lnTo>
                  <a:lnTo>
                    <a:pt x="152" y="8"/>
                  </a:lnTo>
                  <a:lnTo>
                    <a:pt x="168" y="14"/>
                  </a:lnTo>
                  <a:lnTo>
                    <a:pt x="188" y="26"/>
                  </a:lnTo>
                  <a:lnTo>
                    <a:pt x="208" y="42"/>
                  </a:lnTo>
                  <a:lnTo>
                    <a:pt x="218" y="52"/>
                  </a:lnTo>
                  <a:lnTo>
                    <a:pt x="226" y="62"/>
                  </a:lnTo>
                  <a:lnTo>
                    <a:pt x="234" y="76"/>
                  </a:lnTo>
                  <a:lnTo>
                    <a:pt x="242" y="90"/>
                  </a:lnTo>
                  <a:lnTo>
                    <a:pt x="248" y="106"/>
                  </a:lnTo>
                  <a:lnTo>
                    <a:pt x="252" y="122"/>
                  </a:lnTo>
                  <a:lnTo>
                    <a:pt x="252" y="122"/>
                  </a:lnTo>
                  <a:lnTo>
                    <a:pt x="256" y="146"/>
                  </a:lnTo>
                  <a:lnTo>
                    <a:pt x="180" y="142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6" name="Freeform 347"/>
            <p:cNvSpPr>
              <a:spLocks/>
            </p:cNvSpPr>
            <p:nvPr/>
          </p:nvSpPr>
          <p:spPr bwMode="auto">
            <a:xfrm>
              <a:off x="177800" y="2424121"/>
              <a:ext cx="57150" cy="31750"/>
            </a:xfrm>
            <a:custGeom>
              <a:avLst/>
              <a:gdLst>
                <a:gd name="T0" fmla="*/ 16 w 36"/>
                <a:gd name="T1" fmla="*/ 0 h 20"/>
                <a:gd name="T2" fmla="*/ 16 w 36"/>
                <a:gd name="T3" fmla="*/ 0 h 20"/>
                <a:gd name="T4" fmla="*/ 10 w 36"/>
                <a:gd name="T5" fmla="*/ 2 h 20"/>
                <a:gd name="T6" fmla="*/ 4 w 36"/>
                <a:gd name="T7" fmla="*/ 4 h 20"/>
                <a:gd name="T8" fmla="*/ 0 w 36"/>
                <a:gd name="T9" fmla="*/ 6 h 20"/>
                <a:gd name="T10" fmla="*/ 0 w 36"/>
                <a:gd name="T11" fmla="*/ 10 h 20"/>
                <a:gd name="T12" fmla="*/ 0 w 36"/>
                <a:gd name="T13" fmla="*/ 10 h 20"/>
                <a:gd name="T14" fmla="*/ 0 w 36"/>
                <a:gd name="T15" fmla="*/ 14 h 20"/>
                <a:gd name="T16" fmla="*/ 4 w 36"/>
                <a:gd name="T17" fmla="*/ 16 h 20"/>
                <a:gd name="T18" fmla="*/ 10 w 36"/>
                <a:gd name="T19" fmla="*/ 20 h 20"/>
                <a:gd name="T20" fmla="*/ 18 w 36"/>
                <a:gd name="T21" fmla="*/ 20 h 20"/>
                <a:gd name="T22" fmla="*/ 18 w 36"/>
                <a:gd name="T23" fmla="*/ 20 h 20"/>
                <a:gd name="T24" fmla="*/ 20 w 36"/>
                <a:gd name="T25" fmla="*/ 20 h 20"/>
                <a:gd name="T26" fmla="*/ 20 w 36"/>
                <a:gd name="T27" fmla="*/ 20 h 20"/>
                <a:gd name="T28" fmla="*/ 26 w 36"/>
                <a:gd name="T29" fmla="*/ 20 h 20"/>
                <a:gd name="T30" fmla="*/ 32 w 36"/>
                <a:gd name="T31" fmla="*/ 18 h 20"/>
                <a:gd name="T32" fmla="*/ 34 w 36"/>
                <a:gd name="T33" fmla="*/ 16 h 20"/>
                <a:gd name="T34" fmla="*/ 36 w 36"/>
                <a:gd name="T35" fmla="*/ 12 h 20"/>
                <a:gd name="T36" fmla="*/ 36 w 36"/>
                <a:gd name="T37" fmla="*/ 12 h 20"/>
                <a:gd name="T38" fmla="*/ 36 w 36"/>
                <a:gd name="T39" fmla="*/ 8 h 20"/>
                <a:gd name="T40" fmla="*/ 32 w 36"/>
                <a:gd name="T41" fmla="*/ 4 h 20"/>
                <a:gd name="T42" fmla="*/ 26 w 36"/>
                <a:gd name="T43" fmla="*/ 2 h 20"/>
                <a:gd name="T44" fmla="*/ 18 w 36"/>
                <a:gd name="T45" fmla="*/ 0 h 20"/>
                <a:gd name="T46" fmla="*/ 18 w 36"/>
                <a:gd name="T47" fmla="*/ 0 h 20"/>
                <a:gd name="T48" fmla="*/ 16 w 36"/>
                <a:gd name="T4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6" h="20">
                  <a:moveTo>
                    <a:pt x="16" y="0"/>
                  </a:moveTo>
                  <a:lnTo>
                    <a:pt x="16" y="0"/>
                  </a:lnTo>
                  <a:lnTo>
                    <a:pt x="10" y="2"/>
                  </a:lnTo>
                  <a:lnTo>
                    <a:pt x="4" y="4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4" y="16"/>
                  </a:lnTo>
                  <a:lnTo>
                    <a:pt x="10" y="20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6" y="20"/>
                  </a:lnTo>
                  <a:lnTo>
                    <a:pt x="32" y="18"/>
                  </a:lnTo>
                  <a:lnTo>
                    <a:pt x="34" y="16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36" y="8"/>
                  </a:lnTo>
                  <a:lnTo>
                    <a:pt x="32" y="4"/>
                  </a:lnTo>
                  <a:lnTo>
                    <a:pt x="26" y="2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EF9D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7" name="Freeform 348"/>
            <p:cNvSpPr>
              <a:spLocks/>
            </p:cNvSpPr>
            <p:nvPr/>
          </p:nvSpPr>
          <p:spPr bwMode="auto">
            <a:xfrm>
              <a:off x="177800" y="2424121"/>
              <a:ext cx="57150" cy="31750"/>
            </a:xfrm>
            <a:custGeom>
              <a:avLst/>
              <a:gdLst>
                <a:gd name="T0" fmla="*/ 16 w 36"/>
                <a:gd name="T1" fmla="*/ 0 h 20"/>
                <a:gd name="T2" fmla="*/ 16 w 36"/>
                <a:gd name="T3" fmla="*/ 0 h 20"/>
                <a:gd name="T4" fmla="*/ 10 w 36"/>
                <a:gd name="T5" fmla="*/ 2 h 20"/>
                <a:gd name="T6" fmla="*/ 4 w 36"/>
                <a:gd name="T7" fmla="*/ 4 h 20"/>
                <a:gd name="T8" fmla="*/ 0 w 36"/>
                <a:gd name="T9" fmla="*/ 6 h 20"/>
                <a:gd name="T10" fmla="*/ 0 w 36"/>
                <a:gd name="T11" fmla="*/ 10 h 20"/>
                <a:gd name="T12" fmla="*/ 0 w 36"/>
                <a:gd name="T13" fmla="*/ 10 h 20"/>
                <a:gd name="T14" fmla="*/ 0 w 36"/>
                <a:gd name="T15" fmla="*/ 14 h 20"/>
                <a:gd name="T16" fmla="*/ 4 w 36"/>
                <a:gd name="T17" fmla="*/ 16 h 20"/>
                <a:gd name="T18" fmla="*/ 10 w 36"/>
                <a:gd name="T19" fmla="*/ 20 h 20"/>
                <a:gd name="T20" fmla="*/ 18 w 36"/>
                <a:gd name="T21" fmla="*/ 20 h 20"/>
                <a:gd name="T22" fmla="*/ 18 w 36"/>
                <a:gd name="T23" fmla="*/ 20 h 20"/>
                <a:gd name="T24" fmla="*/ 20 w 36"/>
                <a:gd name="T25" fmla="*/ 20 h 20"/>
                <a:gd name="T26" fmla="*/ 20 w 36"/>
                <a:gd name="T27" fmla="*/ 20 h 20"/>
                <a:gd name="T28" fmla="*/ 26 w 36"/>
                <a:gd name="T29" fmla="*/ 20 h 20"/>
                <a:gd name="T30" fmla="*/ 32 w 36"/>
                <a:gd name="T31" fmla="*/ 18 h 20"/>
                <a:gd name="T32" fmla="*/ 34 w 36"/>
                <a:gd name="T33" fmla="*/ 16 h 20"/>
                <a:gd name="T34" fmla="*/ 36 w 36"/>
                <a:gd name="T35" fmla="*/ 12 h 20"/>
                <a:gd name="T36" fmla="*/ 36 w 36"/>
                <a:gd name="T37" fmla="*/ 12 h 20"/>
                <a:gd name="T38" fmla="*/ 36 w 36"/>
                <a:gd name="T39" fmla="*/ 8 h 20"/>
                <a:gd name="T40" fmla="*/ 32 w 36"/>
                <a:gd name="T41" fmla="*/ 4 h 20"/>
                <a:gd name="T42" fmla="*/ 26 w 36"/>
                <a:gd name="T43" fmla="*/ 2 h 20"/>
                <a:gd name="T44" fmla="*/ 18 w 36"/>
                <a:gd name="T45" fmla="*/ 0 h 20"/>
                <a:gd name="T46" fmla="*/ 18 w 36"/>
                <a:gd name="T47" fmla="*/ 0 h 20"/>
                <a:gd name="T48" fmla="*/ 16 w 36"/>
                <a:gd name="T4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6" h="20">
                  <a:moveTo>
                    <a:pt x="16" y="0"/>
                  </a:moveTo>
                  <a:lnTo>
                    <a:pt x="16" y="0"/>
                  </a:lnTo>
                  <a:lnTo>
                    <a:pt x="10" y="2"/>
                  </a:lnTo>
                  <a:lnTo>
                    <a:pt x="4" y="4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4" y="16"/>
                  </a:lnTo>
                  <a:lnTo>
                    <a:pt x="10" y="20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6" y="20"/>
                  </a:lnTo>
                  <a:lnTo>
                    <a:pt x="32" y="18"/>
                  </a:lnTo>
                  <a:lnTo>
                    <a:pt x="34" y="16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36" y="8"/>
                  </a:lnTo>
                  <a:lnTo>
                    <a:pt x="32" y="4"/>
                  </a:lnTo>
                  <a:lnTo>
                    <a:pt x="26" y="2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8" name="Freeform 349"/>
            <p:cNvSpPr>
              <a:spLocks/>
            </p:cNvSpPr>
            <p:nvPr/>
          </p:nvSpPr>
          <p:spPr bwMode="auto">
            <a:xfrm>
              <a:off x="120651" y="2528897"/>
              <a:ext cx="98426" cy="50800"/>
            </a:xfrm>
            <a:custGeom>
              <a:avLst/>
              <a:gdLst>
                <a:gd name="T0" fmla="*/ 0 w 62"/>
                <a:gd name="T1" fmla="*/ 20 h 32"/>
                <a:gd name="T2" fmla="*/ 0 w 62"/>
                <a:gd name="T3" fmla="*/ 20 h 32"/>
                <a:gd name="T4" fmla="*/ 6 w 62"/>
                <a:gd name="T5" fmla="*/ 20 h 32"/>
                <a:gd name="T6" fmla="*/ 20 w 62"/>
                <a:gd name="T7" fmla="*/ 18 h 32"/>
                <a:gd name="T8" fmla="*/ 40 w 62"/>
                <a:gd name="T9" fmla="*/ 12 h 32"/>
                <a:gd name="T10" fmla="*/ 52 w 62"/>
                <a:gd name="T11" fmla="*/ 8 h 32"/>
                <a:gd name="T12" fmla="*/ 62 w 62"/>
                <a:gd name="T13" fmla="*/ 0 h 32"/>
                <a:gd name="T14" fmla="*/ 62 w 62"/>
                <a:gd name="T15" fmla="*/ 0 h 32"/>
                <a:gd name="T16" fmla="*/ 60 w 62"/>
                <a:gd name="T17" fmla="*/ 6 h 32"/>
                <a:gd name="T18" fmla="*/ 56 w 62"/>
                <a:gd name="T19" fmla="*/ 12 h 32"/>
                <a:gd name="T20" fmla="*/ 50 w 62"/>
                <a:gd name="T21" fmla="*/ 18 h 32"/>
                <a:gd name="T22" fmla="*/ 40 w 62"/>
                <a:gd name="T23" fmla="*/ 24 h 32"/>
                <a:gd name="T24" fmla="*/ 30 w 62"/>
                <a:gd name="T25" fmla="*/ 28 h 32"/>
                <a:gd name="T26" fmla="*/ 16 w 62"/>
                <a:gd name="T27" fmla="*/ 32 h 32"/>
                <a:gd name="T28" fmla="*/ 0 w 62"/>
                <a:gd name="T29" fmla="*/ 32 h 32"/>
                <a:gd name="T30" fmla="*/ 0 w 62"/>
                <a:gd name="T31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" h="32">
                  <a:moveTo>
                    <a:pt x="0" y="20"/>
                  </a:moveTo>
                  <a:lnTo>
                    <a:pt x="0" y="20"/>
                  </a:lnTo>
                  <a:lnTo>
                    <a:pt x="6" y="20"/>
                  </a:lnTo>
                  <a:lnTo>
                    <a:pt x="20" y="18"/>
                  </a:lnTo>
                  <a:lnTo>
                    <a:pt x="40" y="12"/>
                  </a:lnTo>
                  <a:lnTo>
                    <a:pt x="52" y="8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0" y="6"/>
                  </a:lnTo>
                  <a:lnTo>
                    <a:pt x="56" y="12"/>
                  </a:lnTo>
                  <a:lnTo>
                    <a:pt x="50" y="18"/>
                  </a:lnTo>
                  <a:lnTo>
                    <a:pt x="40" y="24"/>
                  </a:lnTo>
                  <a:lnTo>
                    <a:pt x="30" y="28"/>
                  </a:lnTo>
                  <a:lnTo>
                    <a:pt x="16" y="32"/>
                  </a:lnTo>
                  <a:lnTo>
                    <a:pt x="0" y="32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F195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29" name="Freeform 350"/>
            <p:cNvSpPr>
              <a:spLocks/>
            </p:cNvSpPr>
            <p:nvPr/>
          </p:nvSpPr>
          <p:spPr bwMode="auto">
            <a:xfrm>
              <a:off x="-1" y="2954349"/>
              <a:ext cx="85726" cy="196851"/>
            </a:xfrm>
            <a:custGeom>
              <a:avLst/>
              <a:gdLst>
                <a:gd name="T0" fmla="*/ 40 w 54"/>
                <a:gd name="T1" fmla="*/ 0 h 124"/>
                <a:gd name="T2" fmla="*/ 40 w 54"/>
                <a:gd name="T3" fmla="*/ 0 h 124"/>
                <a:gd name="T4" fmla="*/ 40 w 54"/>
                <a:gd name="T5" fmla="*/ 10 h 124"/>
                <a:gd name="T6" fmla="*/ 36 w 54"/>
                <a:gd name="T7" fmla="*/ 18 h 124"/>
                <a:gd name="T8" fmla="*/ 30 w 54"/>
                <a:gd name="T9" fmla="*/ 26 h 124"/>
                <a:gd name="T10" fmla="*/ 24 w 54"/>
                <a:gd name="T11" fmla="*/ 32 h 124"/>
                <a:gd name="T12" fmla="*/ 24 w 54"/>
                <a:gd name="T13" fmla="*/ 32 h 124"/>
                <a:gd name="T14" fmla="*/ 10 w 54"/>
                <a:gd name="T15" fmla="*/ 46 h 124"/>
                <a:gd name="T16" fmla="*/ 4 w 54"/>
                <a:gd name="T17" fmla="*/ 54 h 124"/>
                <a:gd name="T18" fmla="*/ 0 w 54"/>
                <a:gd name="T19" fmla="*/ 62 h 124"/>
                <a:gd name="T20" fmla="*/ 0 w 54"/>
                <a:gd name="T21" fmla="*/ 62 h 124"/>
                <a:gd name="T22" fmla="*/ 0 w 54"/>
                <a:gd name="T23" fmla="*/ 68 h 124"/>
                <a:gd name="T24" fmla="*/ 0 w 54"/>
                <a:gd name="T25" fmla="*/ 74 h 124"/>
                <a:gd name="T26" fmla="*/ 4 w 54"/>
                <a:gd name="T27" fmla="*/ 86 h 124"/>
                <a:gd name="T28" fmla="*/ 4 w 54"/>
                <a:gd name="T29" fmla="*/ 86 h 124"/>
                <a:gd name="T30" fmla="*/ 12 w 54"/>
                <a:gd name="T31" fmla="*/ 100 h 124"/>
                <a:gd name="T32" fmla="*/ 24 w 54"/>
                <a:gd name="T33" fmla="*/ 112 h 124"/>
                <a:gd name="T34" fmla="*/ 38 w 54"/>
                <a:gd name="T35" fmla="*/ 120 h 124"/>
                <a:gd name="T36" fmla="*/ 54 w 54"/>
                <a:gd name="T37" fmla="*/ 124 h 124"/>
                <a:gd name="T38" fmla="*/ 40 w 54"/>
                <a:gd name="T39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" h="124">
                  <a:moveTo>
                    <a:pt x="40" y="0"/>
                  </a:moveTo>
                  <a:lnTo>
                    <a:pt x="40" y="0"/>
                  </a:lnTo>
                  <a:lnTo>
                    <a:pt x="40" y="10"/>
                  </a:lnTo>
                  <a:lnTo>
                    <a:pt x="36" y="18"/>
                  </a:lnTo>
                  <a:lnTo>
                    <a:pt x="30" y="26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10" y="46"/>
                  </a:lnTo>
                  <a:lnTo>
                    <a:pt x="4" y="54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8"/>
                  </a:lnTo>
                  <a:lnTo>
                    <a:pt x="0" y="74"/>
                  </a:lnTo>
                  <a:lnTo>
                    <a:pt x="4" y="86"/>
                  </a:lnTo>
                  <a:lnTo>
                    <a:pt x="4" y="86"/>
                  </a:lnTo>
                  <a:lnTo>
                    <a:pt x="12" y="100"/>
                  </a:lnTo>
                  <a:lnTo>
                    <a:pt x="24" y="112"/>
                  </a:lnTo>
                  <a:lnTo>
                    <a:pt x="38" y="120"/>
                  </a:lnTo>
                  <a:lnTo>
                    <a:pt x="54" y="124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4EBC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0" name="Freeform 351"/>
            <p:cNvSpPr>
              <a:spLocks/>
            </p:cNvSpPr>
            <p:nvPr/>
          </p:nvSpPr>
          <p:spPr bwMode="auto">
            <a:xfrm>
              <a:off x="-1" y="2954349"/>
              <a:ext cx="85726" cy="196851"/>
            </a:xfrm>
            <a:custGeom>
              <a:avLst/>
              <a:gdLst>
                <a:gd name="T0" fmla="*/ 40 w 54"/>
                <a:gd name="T1" fmla="*/ 0 h 124"/>
                <a:gd name="T2" fmla="*/ 40 w 54"/>
                <a:gd name="T3" fmla="*/ 0 h 124"/>
                <a:gd name="T4" fmla="*/ 40 w 54"/>
                <a:gd name="T5" fmla="*/ 10 h 124"/>
                <a:gd name="T6" fmla="*/ 36 w 54"/>
                <a:gd name="T7" fmla="*/ 18 h 124"/>
                <a:gd name="T8" fmla="*/ 30 w 54"/>
                <a:gd name="T9" fmla="*/ 26 h 124"/>
                <a:gd name="T10" fmla="*/ 24 w 54"/>
                <a:gd name="T11" fmla="*/ 32 h 124"/>
                <a:gd name="T12" fmla="*/ 24 w 54"/>
                <a:gd name="T13" fmla="*/ 32 h 124"/>
                <a:gd name="T14" fmla="*/ 10 w 54"/>
                <a:gd name="T15" fmla="*/ 46 h 124"/>
                <a:gd name="T16" fmla="*/ 4 w 54"/>
                <a:gd name="T17" fmla="*/ 54 h 124"/>
                <a:gd name="T18" fmla="*/ 0 w 54"/>
                <a:gd name="T19" fmla="*/ 62 h 124"/>
                <a:gd name="T20" fmla="*/ 0 w 54"/>
                <a:gd name="T21" fmla="*/ 62 h 124"/>
                <a:gd name="T22" fmla="*/ 0 w 54"/>
                <a:gd name="T23" fmla="*/ 68 h 124"/>
                <a:gd name="T24" fmla="*/ 0 w 54"/>
                <a:gd name="T25" fmla="*/ 74 h 124"/>
                <a:gd name="T26" fmla="*/ 4 w 54"/>
                <a:gd name="T27" fmla="*/ 86 h 124"/>
                <a:gd name="T28" fmla="*/ 4 w 54"/>
                <a:gd name="T29" fmla="*/ 86 h 124"/>
                <a:gd name="T30" fmla="*/ 12 w 54"/>
                <a:gd name="T31" fmla="*/ 100 h 124"/>
                <a:gd name="T32" fmla="*/ 24 w 54"/>
                <a:gd name="T33" fmla="*/ 112 h 124"/>
                <a:gd name="T34" fmla="*/ 38 w 54"/>
                <a:gd name="T35" fmla="*/ 120 h 124"/>
                <a:gd name="T36" fmla="*/ 54 w 54"/>
                <a:gd name="T37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124">
                  <a:moveTo>
                    <a:pt x="40" y="0"/>
                  </a:moveTo>
                  <a:lnTo>
                    <a:pt x="40" y="0"/>
                  </a:lnTo>
                  <a:lnTo>
                    <a:pt x="40" y="10"/>
                  </a:lnTo>
                  <a:lnTo>
                    <a:pt x="36" y="18"/>
                  </a:lnTo>
                  <a:lnTo>
                    <a:pt x="30" y="26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10" y="46"/>
                  </a:lnTo>
                  <a:lnTo>
                    <a:pt x="4" y="54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8"/>
                  </a:lnTo>
                  <a:lnTo>
                    <a:pt x="0" y="74"/>
                  </a:lnTo>
                  <a:lnTo>
                    <a:pt x="4" y="86"/>
                  </a:lnTo>
                  <a:lnTo>
                    <a:pt x="4" y="86"/>
                  </a:lnTo>
                  <a:lnTo>
                    <a:pt x="12" y="100"/>
                  </a:lnTo>
                  <a:lnTo>
                    <a:pt x="24" y="112"/>
                  </a:lnTo>
                  <a:lnTo>
                    <a:pt x="38" y="120"/>
                  </a:lnTo>
                  <a:lnTo>
                    <a:pt x="54" y="12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1" name="Freeform 352"/>
            <p:cNvSpPr>
              <a:spLocks/>
            </p:cNvSpPr>
            <p:nvPr/>
          </p:nvSpPr>
          <p:spPr bwMode="auto">
            <a:xfrm>
              <a:off x="47624" y="3001974"/>
              <a:ext cx="450852" cy="549277"/>
            </a:xfrm>
            <a:custGeom>
              <a:avLst/>
              <a:gdLst>
                <a:gd name="T0" fmla="*/ 24 w 284"/>
                <a:gd name="T1" fmla="*/ 336 h 346"/>
                <a:gd name="T2" fmla="*/ 0 w 284"/>
                <a:gd name="T3" fmla="*/ 22 h 346"/>
                <a:gd name="T4" fmla="*/ 0 w 284"/>
                <a:gd name="T5" fmla="*/ 22 h 346"/>
                <a:gd name="T6" fmla="*/ 126 w 284"/>
                <a:gd name="T7" fmla="*/ 10 h 346"/>
                <a:gd name="T8" fmla="*/ 240 w 284"/>
                <a:gd name="T9" fmla="*/ 0 h 346"/>
                <a:gd name="T10" fmla="*/ 284 w 284"/>
                <a:gd name="T11" fmla="*/ 346 h 346"/>
                <a:gd name="T12" fmla="*/ 24 w 284"/>
                <a:gd name="T13" fmla="*/ 336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46">
                  <a:moveTo>
                    <a:pt x="24" y="336"/>
                  </a:moveTo>
                  <a:lnTo>
                    <a:pt x="0" y="22"/>
                  </a:lnTo>
                  <a:lnTo>
                    <a:pt x="0" y="22"/>
                  </a:lnTo>
                  <a:lnTo>
                    <a:pt x="126" y="10"/>
                  </a:lnTo>
                  <a:lnTo>
                    <a:pt x="240" y="0"/>
                  </a:lnTo>
                  <a:lnTo>
                    <a:pt x="284" y="346"/>
                  </a:lnTo>
                  <a:lnTo>
                    <a:pt x="24" y="336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2" name="Freeform 353"/>
            <p:cNvSpPr>
              <a:spLocks/>
            </p:cNvSpPr>
            <p:nvPr/>
          </p:nvSpPr>
          <p:spPr bwMode="auto">
            <a:xfrm>
              <a:off x="47624" y="3001974"/>
              <a:ext cx="450852" cy="549277"/>
            </a:xfrm>
            <a:custGeom>
              <a:avLst/>
              <a:gdLst>
                <a:gd name="T0" fmla="*/ 24 w 284"/>
                <a:gd name="T1" fmla="*/ 336 h 346"/>
                <a:gd name="T2" fmla="*/ 0 w 284"/>
                <a:gd name="T3" fmla="*/ 22 h 346"/>
                <a:gd name="T4" fmla="*/ 0 w 284"/>
                <a:gd name="T5" fmla="*/ 22 h 346"/>
                <a:gd name="T6" fmla="*/ 126 w 284"/>
                <a:gd name="T7" fmla="*/ 10 h 346"/>
                <a:gd name="T8" fmla="*/ 240 w 284"/>
                <a:gd name="T9" fmla="*/ 0 h 346"/>
                <a:gd name="T10" fmla="*/ 284 w 284"/>
                <a:gd name="T11" fmla="*/ 346 h 346"/>
                <a:gd name="T12" fmla="*/ 24 w 284"/>
                <a:gd name="T13" fmla="*/ 336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46">
                  <a:moveTo>
                    <a:pt x="24" y="336"/>
                  </a:moveTo>
                  <a:lnTo>
                    <a:pt x="0" y="22"/>
                  </a:lnTo>
                  <a:lnTo>
                    <a:pt x="0" y="22"/>
                  </a:lnTo>
                  <a:lnTo>
                    <a:pt x="126" y="10"/>
                  </a:lnTo>
                  <a:lnTo>
                    <a:pt x="240" y="0"/>
                  </a:lnTo>
                  <a:lnTo>
                    <a:pt x="284" y="346"/>
                  </a:lnTo>
                  <a:lnTo>
                    <a:pt x="24" y="33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3" name="Freeform 354"/>
            <p:cNvSpPr>
              <a:spLocks/>
            </p:cNvSpPr>
            <p:nvPr/>
          </p:nvSpPr>
          <p:spPr bwMode="auto">
            <a:xfrm>
              <a:off x="142876" y="3176599"/>
              <a:ext cx="266702" cy="180976"/>
            </a:xfrm>
            <a:custGeom>
              <a:avLst/>
              <a:gdLst>
                <a:gd name="T0" fmla="*/ 0 w 168"/>
                <a:gd name="T1" fmla="*/ 20 h 114"/>
                <a:gd name="T2" fmla="*/ 0 w 168"/>
                <a:gd name="T3" fmla="*/ 20 h 114"/>
                <a:gd name="T4" fmla="*/ 2 w 168"/>
                <a:gd name="T5" fmla="*/ 68 h 114"/>
                <a:gd name="T6" fmla="*/ 8 w 168"/>
                <a:gd name="T7" fmla="*/ 100 h 114"/>
                <a:gd name="T8" fmla="*/ 10 w 168"/>
                <a:gd name="T9" fmla="*/ 110 h 114"/>
                <a:gd name="T10" fmla="*/ 12 w 168"/>
                <a:gd name="T11" fmla="*/ 112 h 114"/>
                <a:gd name="T12" fmla="*/ 14 w 168"/>
                <a:gd name="T13" fmla="*/ 114 h 114"/>
                <a:gd name="T14" fmla="*/ 14 w 168"/>
                <a:gd name="T15" fmla="*/ 114 h 114"/>
                <a:gd name="T16" fmla="*/ 56 w 168"/>
                <a:gd name="T17" fmla="*/ 110 h 114"/>
                <a:gd name="T18" fmla="*/ 104 w 168"/>
                <a:gd name="T19" fmla="*/ 104 h 114"/>
                <a:gd name="T20" fmla="*/ 148 w 168"/>
                <a:gd name="T21" fmla="*/ 96 h 114"/>
                <a:gd name="T22" fmla="*/ 160 w 168"/>
                <a:gd name="T23" fmla="*/ 92 h 114"/>
                <a:gd name="T24" fmla="*/ 166 w 168"/>
                <a:gd name="T25" fmla="*/ 90 h 114"/>
                <a:gd name="T26" fmla="*/ 166 w 168"/>
                <a:gd name="T27" fmla="*/ 90 h 114"/>
                <a:gd name="T28" fmla="*/ 168 w 168"/>
                <a:gd name="T29" fmla="*/ 84 h 114"/>
                <a:gd name="T30" fmla="*/ 166 w 168"/>
                <a:gd name="T31" fmla="*/ 72 h 114"/>
                <a:gd name="T32" fmla="*/ 164 w 168"/>
                <a:gd name="T33" fmla="*/ 42 h 114"/>
                <a:gd name="T34" fmla="*/ 156 w 168"/>
                <a:gd name="T35" fmla="*/ 0 h 114"/>
                <a:gd name="T36" fmla="*/ 0 w 168"/>
                <a:gd name="T37" fmla="*/ 2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8" h="114">
                  <a:moveTo>
                    <a:pt x="0" y="20"/>
                  </a:moveTo>
                  <a:lnTo>
                    <a:pt x="0" y="20"/>
                  </a:lnTo>
                  <a:lnTo>
                    <a:pt x="2" y="68"/>
                  </a:lnTo>
                  <a:lnTo>
                    <a:pt x="8" y="100"/>
                  </a:lnTo>
                  <a:lnTo>
                    <a:pt x="10" y="110"/>
                  </a:lnTo>
                  <a:lnTo>
                    <a:pt x="12" y="112"/>
                  </a:lnTo>
                  <a:lnTo>
                    <a:pt x="14" y="114"/>
                  </a:lnTo>
                  <a:lnTo>
                    <a:pt x="14" y="114"/>
                  </a:lnTo>
                  <a:lnTo>
                    <a:pt x="56" y="110"/>
                  </a:lnTo>
                  <a:lnTo>
                    <a:pt x="104" y="104"/>
                  </a:lnTo>
                  <a:lnTo>
                    <a:pt x="148" y="96"/>
                  </a:lnTo>
                  <a:lnTo>
                    <a:pt x="160" y="92"/>
                  </a:lnTo>
                  <a:lnTo>
                    <a:pt x="166" y="90"/>
                  </a:lnTo>
                  <a:lnTo>
                    <a:pt x="166" y="90"/>
                  </a:lnTo>
                  <a:lnTo>
                    <a:pt x="168" y="84"/>
                  </a:lnTo>
                  <a:lnTo>
                    <a:pt x="166" y="72"/>
                  </a:lnTo>
                  <a:lnTo>
                    <a:pt x="164" y="42"/>
                  </a:lnTo>
                  <a:lnTo>
                    <a:pt x="156" y="0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rgbClr val="1E3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4" name="Freeform 355"/>
            <p:cNvSpPr>
              <a:spLocks/>
            </p:cNvSpPr>
            <p:nvPr/>
          </p:nvSpPr>
          <p:spPr bwMode="auto">
            <a:xfrm>
              <a:off x="142876" y="3176599"/>
              <a:ext cx="266702" cy="180976"/>
            </a:xfrm>
            <a:custGeom>
              <a:avLst/>
              <a:gdLst>
                <a:gd name="T0" fmla="*/ 0 w 168"/>
                <a:gd name="T1" fmla="*/ 20 h 114"/>
                <a:gd name="T2" fmla="*/ 0 w 168"/>
                <a:gd name="T3" fmla="*/ 20 h 114"/>
                <a:gd name="T4" fmla="*/ 2 w 168"/>
                <a:gd name="T5" fmla="*/ 68 h 114"/>
                <a:gd name="T6" fmla="*/ 8 w 168"/>
                <a:gd name="T7" fmla="*/ 100 h 114"/>
                <a:gd name="T8" fmla="*/ 10 w 168"/>
                <a:gd name="T9" fmla="*/ 110 h 114"/>
                <a:gd name="T10" fmla="*/ 12 w 168"/>
                <a:gd name="T11" fmla="*/ 112 h 114"/>
                <a:gd name="T12" fmla="*/ 14 w 168"/>
                <a:gd name="T13" fmla="*/ 114 h 114"/>
                <a:gd name="T14" fmla="*/ 14 w 168"/>
                <a:gd name="T15" fmla="*/ 114 h 114"/>
                <a:gd name="T16" fmla="*/ 56 w 168"/>
                <a:gd name="T17" fmla="*/ 110 h 114"/>
                <a:gd name="T18" fmla="*/ 104 w 168"/>
                <a:gd name="T19" fmla="*/ 104 h 114"/>
                <a:gd name="T20" fmla="*/ 148 w 168"/>
                <a:gd name="T21" fmla="*/ 96 h 114"/>
                <a:gd name="T22" fmla="*/ 160 w 168"/>
                <a:gd name="T23" fmla="*/ 92 h 114"/>
                <a:gd name="T24" fmla="*/ 166 w 168"/>
                <a:gd name="T25" fmla="*/ 90 h 114"/>
                <a:gd name="T26" fmla="*/ 166 w 168"/>
                <a:gd name="T27" fmla="*/ 90 h 114"/>
                <a:gd name="T28" fmla="*/ 168 w 168"/>
                <a:gd name="T29" fmla="*/ 84 h 114"/>
                <a:gd name="T30" fmla="*/ 166 w 168"/>
                <a:gd name="T31" fmla="*/ 72 h 114"/>
                <a:gd name="T32" fmla="*/ 164 w 168"/>
                <a:gd name="T33" fmla="*/ 42 h 114"/>
                <a:gd name="T34" fmla="*/ 156 w 168"/>
                <a:gd name="T35" fmla="*/ 0 h 114"/>
                <a:gd name="T36" fmla="*/ 0 w 168"/>
                <a:gd name="T37" fmla="*/ 2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8" h="114">
                  <a:moveTo>
                    <a:pt x="0" y="20"/>
                  </a:moveTo>
                  <a:lnTo>
                    <a:pt x="0" y="20"/>
                  </a:lnTo>
                  <a:lnTo>
                    <a:pt x="2" y="68"/>
                  </a:lnTo>
                  <a:lnTo>
                    <a:pt x="8" y="100"/>
                  </a:lnTo>
                  <a:lnTo>
                    <a:pt x="10" y="110"/>
                  </a:lnTo>
                  <a:lnTo>
                    <a:pt x="12" y="112"/>
                  </a:lnTo>
                  <a:lnTo>
                    <a:pt x="14" y="114"/>
                  </a:lnTo>
                  <a:lnTo>
                    <a:pt x="14" y="114"/>
                  </a:lnTo>
                  <a:lnTo>
                    <a:pt x="56" y="110"/>
                  </a:lnTo>
                  <a:lnTo>
                    <a:pt x="104" y="104"/>
                  </a:lnTo>
                  <a:lnTo>
                    <a:pt x="148" y="96"/>
                  </a:lnTo>
                  <a:lnTo>
                    <a:pt x="160" y="92"/>
                  </a:lnTo>
                  <a:lnTo>
                    <a:pt x="166" y="90"/>
                  </a:lnTo>
                  <a:lnTo>
                    <a:pt x="166" y="90"/>
                  </a:lnTo>
                  <a:lnTo>
                    <a:pt x="168" y="84"/>
                  </a:lnTo>
                  <a:lnTo>
                    <a:pt x="166" y="72"/>
                  </a:lnTo>
                  <a:lnTo>
                    <a:pt x="164" y="42"/>
                  </a:lnTo>
                  <a:lnTo>
                    <a:pt x="156" y="0"/>
                  </a:lnTo>
                  <a:lnTo>
                    <a:pt x="0" y="2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5" name="Freeform 356"/>
            <p:cNvSpPr>
              <a:spLocks/>
            </p:cNvSpPr>
            <p:nvPr/>
          </p:nvSpPr>
          <p:spPr bwMode="auto">
            <a:xfrm>
              <a:off x="107950" y="3128975"/>
              <a:ext cx="304802" cy="82550"/>
            </a:xfrm>
            <a:custGeom>
              <a:avLst/>
              <a:gdLst>
                <a:gd name="T0" fmla="*/ 4 w 192"/>
                <a:gd name="T1" fmla="*/ 52 h 52"/>
                <a:gd name="T2" fmla="*/ 4 w 192"/>
                <a:gd name="T3" fmla="*/ 52 h 52"/>
                <a:gd name="T4" fmla="*/ 4 w 192"/>
                <a:gd name="T5" fmla="*/ 48 h 52"/>
                <a:gd name="T6" fmla="*/ 4 w 192"/>
                <a:gd name="T7" fmla="*/ 48 h 52"/>
                <a:gd name="T8" fmla="*/ 0 w 192"/>
                <a:gd name="T9" fmla="*/ 30 h 52"/>
                <a:gd name="T10" fmla="*/ 0 w 192"/>
                <a:gd name="T11" fmla="*/ 30 h 52"/>
                <a:gd name="T12" fmla="*/ 0 w 192"/>
                <a:gd name="T13" fmla="*/ 28 h 52"/>
                <a:gd name="T14" fmla="*/ 0 w 192"/>
                <a:gd name="T15" fmla="*/ 28 h 52"/>
                <a:gd name="T16" fmla="*/ 188 w 192"/>
                <a:gd name="T17" fmla="*/ 0 h 52"/>
                <a:gd name="T18" fmla="*/ 190 w 192"/>
                <a:gd name="T19" fmla="*/ 0 h 52"/>
                <a:gd name="T20" fmla="*/ 192 w 192"/>
                <a:gd name="T21" fmla="*/ 0 h 52"/>
                <a:gd name="T22" fmla="*/ 192 w 192"/>
                <a:gd name="T23" fmla="*/ 4 h 52"/>
                <a:gd name="T24" fmla="*/ 192 w 192"/>
                <a:gd name="T25" fmla="*/ 4 h 52"/>
                <a:gd name="T26" fmla="*/ 192 w 192"/>
                <a:gd name="T27" fmla="*/ 30 h 52"/>
                <a:gd name="T28" fmla="*/ 192 w 192"/>
                <a:gd name="T29" fmla="*/ 32 h 52"/>
                <a:gd name="T30" fmla="*/ 190 w 192"/>
                <a:gd name="T31" fmla="*/ 32 h 52"/>
                <a:gd name="T32" fmla="*/ 190 w 192"/>
                <a:gd name="T33" fmla="*/ 32 h 52"/>
                <a:gd name="T34" fmla="*/ 58 w 192"/>
                <a:gd name="T35" fmla="*/ 48 h 52"/>
                <a:gd name="T36" fmla="*/ 58 w 192"/>
                <a:gd name="T37" fmla="*/ 48 h 52"/>
                <a:gd name="T38" fmla="*/ 18 w 192"/>
                <a:gd name="T39" fmla="*/ 52 h 52"/>
                <a:gd name="T40" fmla="*/ 18 w 192"/>
                <a:gd name="T41" fmla="*/ 52 h 52"/>
                <a:gd name="T42" fmla="*/ 4 w 192"/>
                <a:gd name="T43" fmla="*/ 52 h 52"/>
                <a:gd name="T44" fmla="*/ 4 w 192"/>
                <a:gd name="T45" fmla="*/ 52 h 52"/>
                <a:gd name="T46" fmla="*/ 20 w 192"/>
                <a:gd name="T47" fmla="*/ 50 h 52"/>
                <a:gd name="T48" fmla="*/ 20 w 192"/>
                <a:gd name="T49" fmla="*/ 50 h 52"/>
                <a:gd name="T50" fmla="*/ 58 w 192"/>
                <a:gd name="T51" fmla="*/ 44 h 52"/>
                <a:gd name="T52" fmla="*/ 58 w 192"/>
                <a:gd name="T53" fmla="*/ 44 h 52"/>
                <a:gd name="T54" fmla="*/ 190 w 192"/>
                <a:gd name="T55" fmla="*/ 28 h 52"/>
                <a:gd name="T56" fmla="*/ 188 w 192"/>
                <a:gd name="T57" fmla="*/ 30 h 52"/>
                <a:gd name="T58" fmla="*/ 188 w 192"/>
                <a:gd name="T59" fmla="*/ 30 h 52"/>
                <a:gd name="T60" fmla="*/ 188 w 192"/>
                <a:gd name="T61" fmla="*/ 4 h 52"/>
                <a:gd name="T62" fmla="*/ 190 w 192"/>
                <a:gd name="T63" fmla="*/ 6 h 52"/>
                <a:gd name="T64" fmla="*/ 190 w 192"/>
                <a:gd name="T65" fmla="*/ 6 h 52"/>
                <a:gd name="T66" fmla="*/ 190 w 192"/>
                <a:gd name="T67" fmla="*/ 6 h 52"/>
                <a:gd name="T68" fmla="*/ 0 w 192"/>
                <a:gd name="T69" fmla="*/ 32 h 52"/>
                <a:gd name="T70" fmla="*/ 2 w 192"/>
                <a:gd name="T71" fmla="*/ 30 h 52"/>
                <a:gd name="T72" fmla="*/ 2 w 192"/>
                <a:gd name="T73" fmla="*/ 30 h 52"/>
                <a:gd name="T74" fmla="*/ 4 w 192"/>
                <a:gd name="T75" fmla="*/ 46 h 52"/>
                <a:gd name="T76" fmla="*/ 4 w 192"/>
                <a:gd name="T77" fmla="*/ 46 h 52"/>
                <a:gd name="T78" fmla="*/ 4 w 192"/>
                <a:gd name="T7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2" h="52">
                  <a:moveTo>
                    <a:pt x="4" y="52"/>
                  </a:moveTo>
                  <a:lnTo>
                    <a:pt x="4" y="52"/>
                  </a:lnTo>
                  <a:lnTo>
                    <a:pt x="4" y="48"/>
                  </a:lnTo>
                  <a:lnTo>
                    <a:pt x="4" y="48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88" y="0"/>
                  </a:lnTo>
                  <a:lnTo>
                    <a:pt x="190" y="0"/>
                  </a:lnTo>
                  <a:lnTo>
                    <a:pt x="192" y="0"/>
                  </a:lnTo>
                  <a:lnTo>
                    <a:pt x="192" y="4"/>
                  </a:lnTo>
                  <a:lnTo>
                    <a:pt x="192" y="4"/>
                  </a:lnTo>
                  <a:lnTo>
                    <a:pt x="192" y="30"/>
                  </a:lnTo>
                  <a:lnTo>
                    <a:pt x="192" y="32"/>
                  </a:lnTo>
                  <a:lnTo>
                    <a:pt x="190" y="32"/>
                  </a:lnTo>
                  <a:lnTo>
                    <a:pt x="190" y="32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20" y="50"/>
                  </a:lnTo>
                  <a:lnTo>
                    <a:pt x="20" y="50"/>
                  </a:lnTo>
                  <a:lnTo>
                    <a:pt x="58" y="44"/>
                  </a:lnTo>
                  <a:lnTo>
                    <a:pt x="58" y="44"/>
                  </a:lnTo>
                  <a:lnTo>
                    <a:pt x="190" y="28"/>
                  </a:lnTo>
                  <a:lnTo>
                    <a:pt x="188" y="30"/>
                  </a:lnTo>
                  <a:lnTo>
                    <a:pt x="188" y="30"/>
                  </a:lnTo>
                  <a:lnTo>
                    <a:pt x="188" y="4"/>
                  </a:lnTo>
                  <a:lnTo>
                    <a:pt x="190" y="6"/>
                  </a:lnTo>
                  <a:lnTo>
                    <a:pt x="190" y="6"/>
                  </a:lnTo>
                  <a:lnTo>
                    <a:pt x="190" y="6"/>
                  </a:lnTo>
                  <a:lnTo>
                    <a:pt x="0" y="3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4" y="52"/>
                  </a:lnTo>
                  <a:close/>
                </a:path>
              </a:pathLst>
            </a:custGeom>
            <a:solidFill>
              <a:srgbClr val="1E3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6" name="Freeform 357"/>
            <p:cNvSpPr>
              <a:spLocks/>
            </p:cNvSpPr>
            <p:nvPr/>
          </p:nvSpPr>
          <p:spPr bwMode="auto">
            <a:xfrm>
              <a:off x="107950" y="3128975"/>
              <a:ext cx="304802" cy="82550"/>
            </a:xfrm>
            <a:custGeom>
              <a:avLst/>
              <a:gdLst>
                <a:gd name="T0" fmla="*/ 4 w 192"/>
                <a:gd name="T1" fmla="*/ 52 h 52"/>
                <a:gd name="T2" fmla="*/ 4 w 192"/>
                <a:gd name="T3" fmla="*/ 52 h 52"/>
                <a:gd name="T4" fmla="*/ 4 w 192"/>
                <a:gd name="T5" fmla="*/ 48 h 52"/>
                <a:gd name="T6" fmla="*/ 4 w 192"/>
                <a:gd name="T7" fmla="*/ 48 h 52"/>
                <a:gd name="T8" fmla="*/ 0 w 192"/>
                <a:gd name="T9" fmla="*/ 30 h 52"/>
                <a:gd name="T10" fmla="*/ 0 w 192"/>
                <a:gd name="T11" fmla="*/ 30 h 52"/>
                <a:gd name="T12" fmla="*/ 0 w 192"/>
                <a:gd name="T13" fmla="*/ 28 h 52"/>
                <a:gd name="T14" fmla="*/ 0 w 192"/>
                <a:gd name="T15" fmla="*/ 28 h 52"/>
                <a:gd name="T16" fmla="*/ 188 w 192"/>
                <a:gd name="T17" fmla="*/ 0 h 52"/>
                <a:gd name="T18" fmla="*/ 190 w 192"/>
                <a:gd name="T19" fmla="*/ 0 h 52"/>
                <a:gd name="T20" fmla="*/ 192 w 192"/>
                <a:gd name="T21" fmla="*/ 0 h 52"/>
                <a:gd name="T22" fmla="*/ 192 w 192"/>
                <a:gd name="T23" fmla="*/ 4 h 52"/>
                <a:gd name="T24" fmla="*/ 192 w 192"/>
                <a:gd name="T25" fmla="*/ 4 h 52"/>
                <a:gd name="T26" fmla="*/ 192 w 192"/>
                <a:gd name="T27" fmla="*/ 30 h 52"/>
                <a:gd name="T28" fmla="*/ 192 w 192"/>
                <a:gd name="T29" fmla="*/ 32 h 52"/>
                <a:gd name="T30" fmla="*/ 190 w 192"/>
                <a:gd name="T31" fmla="*/ 32 h 52"/>
                <a:gd name="T32" fmla="*/ 190 w 192"/>
                <a:gd name="T33" fmla="*/ 32 h 52"/>
                <a:gd name="T34" fmla="*/ 58 w 192"/>
                <a:gd name="T35" fmla="*/ 48 h 52"/>
                <a:gd name="T36" fmla="*/ 58 w 192"/>
                <a:gd name="T37" fmla="*/ 48 h 52"/>
                <a:gd name="T38" fmla="*/ 18 w 192"/>
                <a:gd name="T39" fmla="*/ 52 h 52"/>
                <a:gd name="T40" fmla="*/ 18 w 192"/>
                <a:gd name="T41" fmla="*/ 52 h 52"/>
                <a:gd name="T42" fmla="*/ 4 w 192"/>
                <a:gd name="T43" fmla="*/ 52 h 52"/>
                <a:gd name="T44" fmla="*/ 4 w 192"/>
                <a:gd name="T45" fmla="*/ 52 h 52"/>
                <a:gd name="T46" fmla="*/ 20 w 192"/>
                <a:gd name="T47" fmla="*/ 50 h 52"/>
                <a:gd name="T48" fmla="*/ 20 w 192"/>
                <a:gd name="T49" fmla="*/ 50 h 52"/>
                <a:gd name="T50" fmla="*/ 58 w 192"/>
                <a:gd name="T51" fmla="*/ 44 h 52"/>
                <a:gd name="T52" fmla="*/ 58 w 192"/>
                <a:gd name="T53" fmla="*/ 44 h 52"/>
                <a:gd name="T54" fmla="*/ 190 w 192"/>
                <a:gd name="T55" fmla="*/ 28 h 52"/>
                <a:gd name="T56" fmla="*/ 188 w 192"/>
                <a:gd name="T57" fmla="*/ 30 h 52"/>
                <a:gd name="T58" fmla="*/ 188 w 192"/>
                <a:gd name="T59" fmla="*/ 30 h 52"/>
                <a:gd name="T60" fmla="*/ 188 w 192"/>
                <a:gd name="T61" fmla="*/ 4 h 52"/>
                <a:gd name="T62" fmla="*/ 190 w 192"/>
                <a:gd name="T63" fmla="*/ 6 h 52"/>
                <a:gd name="T64" fmla="*/ 190 w 192"/>
                <a:gd name="T65" fmla="*/ 6 h 52"/>
                <a:gd name="T66" fmla="*/ 190 w 192"/>
                <a:gd name="T67" fmla="*/ 6 h 52"/>
                <a:gd name="T68" fmla="*/ 0 w 192"/>
                <a:gd name="T69" fmla="*/ 32 h 52"/>
                <a:gd name="T70" fmla="*/ 2 w 192"/>
                <a:gd name="T71" fmla="*/ 30 h 52"/>
                <a:gd name="T72" fmla="*/ 2 w 192"/>
                <a:gd name="T73" fmla="*/ 30 h 52"/>
                <a:gd name="T74" fmla="*/ 4 w 192"/>
                <a:gd name="T75" fmla="*/ 46 h 52"/>
                <a:gd name="T76" fmla="*/ 4 w 192"/>
                <a:gd name="T77" fmla="*/ 46 h 52"/>
                <a:gd name="T78" fmla="*/ 4 w 192"/>
                <a:gd name="T7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2" h="52">
                  <a:moveTo>
                    <a:pt x="4" y="52"/>
                  </a:moveTo>
                  <a:lnTo>
                    <a:pt x="4" y="52"/>
                  </a:lnTo>
                  <a:lnTo>
                    <a:pt x="4" y="48"/>
                  </a:lnTo>
                  <a:lnTo>
                    <a:pt x="4" y="48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88" y="0"/>
                  </a:lnTo>
                  <a:lnTo>
                    <a:pt x="190" y="0"/>
                  </a:lnTo>
                  <a:lnTo>
                    <a:pt x="192" y="0"/>
                  </a:lnTo>
                  <a:lnTo>
                    <a:pt x="192" y="4"/>
                  </a:lnTo>
                  <a:lnTo>
                    <a:pt x="192" y="4"/>
                  </a:lnTo>
                  <a:lnTo>
                    <a:pt x="192" y="30"/>
                  </a:lnTo>
                  <a:lnTo>
                    <a:pt x="192" y="32"/>
                  </a:lnTo>
                  <a:lnTo>
                    <a:pt x="190" y="32"/>
                  </a:lnTo>
                  <a:lnTo>
                    <a:pt x="190" y="32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20" y="50"/>
                  </a:lnTo>
                  <a:lnTo>
                    <a:pt x="20" y="50"/>
                  </a:lnTo>
                  <a:lnTo>
                    <a:pt x="58" y="44"/>
                  </a:lnTo>
                  <a:lnTo>
                    <a:pt x="58" y="44"/>
                  </a:lnTo>
                  <a:lnTo>
                    <a:pt x="190" y="28"/>
                  </a:lnTo>
                  <a:lnTo>
                    <a:pt x="188" y="30"/>
                  </a:lnTo>
                  <a:lnTo>
                    <a:pt x="188" y="30"/>
                  </a:lnTo>
                  <a:lnTo>
                    <a:pt x="188" y="4"/>
                  </a:lnTo>
                  <a:lnTo>
                    <a:pt x="190" y="6"/>
                  </a:lnTo>
                  <a:lnTo>
                    <a:pt x="190" y="6"/>
                  </a:lnTo>
                  <a:lnTo>
                    <a:pt x="190" y="6"/>
                  </a:lnTo>
                  <a:lnTo>
                    <a:pt x="0" y="3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4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7" name="Freeform 358"/>
            <p:cNvSpPr>
              <a:spLocks/>
            </p:cNvSpPr>
            <p:nvPr/>
          </p:nvSpPr>
          <p:spPr bwMode="auto">
            <a:xfrm>
              <a:off x="206375" y="3573476"/>
              <a:ext cx="431803" cy="1282705"/>
            </a:xfrm>
            <a:custGeom>
              <a:avLst/>
              <a:gdLst>
                <a:gd name="T0" fmla="*/ 272 w 272"/>
                <a:gd name="T1" fmla="*/ 0 h 808"/>
                <a:gd name="T2" fmla="*/ 270 w 272"/>
                <a:gd name="T3" fmla="*/ 2 h 808"/>
                <a:gd name="T4" fmla="*/ 270 w 272"/>
                <a:gd name="T5" fmla="*/ 10 h 808"/>
                <a:gd name="T6" fmla="*/ 262 w 272"/>
                <a:gd name="T7" fmla="*/ 36 h 808"/>
                <a:gd name="T8" fmla="*/ 254 w 272"/>
                <a:gd name="T9" fmla="*/ 56 h 808"/>
                <a:gd name="T10" fmla="*/ 240 w 272"/>
                <a:gd name="T11" fmla="*/ 76 h 808"/>
                <a:gd name="T12" fmla="*/ 220 w 272"/>
                <a:gd name="T13" fmla="*/ 98 h 808"/>
                <a:gd name="T14" fmla="*/ 192 w 272"/>
                <a:gd name="T15" fmla="*/ 116 h 808"/>
                <a:gd name="T16" fmla="*/ 178 w 272"/>
                <a:gd name="T17" fmla="*/ 122 h 808"/>
                <a:gd name="T18" fmla="*/ 142 w 272"/>
                <a:gd name="T19" fmla="*/ 132 h 808"/>
                <a:gd name="T20" fmla="*/ 122 w 272"/>
                <a:gd name="T21" fmla="*/ 134 h 808"/>
                <a:gd name="T22" fmla="*/ 102 w 272"/>
                <a:gd name="T23" fmla="*/ 134 h 808"/>
                <a:gd name="T24" fmla="*/ 82 w 272"/>
                <a:gd name="T25" fmla="*/ 130 h 808"/>
                <a:gd name="T26" fmla="*/ 60 w 272"/>
                <a:gd name="T27" fmla="*/ 130 h 808"/>
                <a:gd name="T28" fmla="*/ 40 w 272"/>
                <a:gd name="T29" fmla="*/ 134 h 808"/>
                <a:gd name="T30" fmla="*/ 32 w 272"/>
                <a:gd name="T31" fmla="*/ 140 h 808"/>
                <a:gd name="T32" fmla="*/ 26 w 272"/>
                <a:gd name="T33" fmla="*/ 148 h 808"/>
                <a:gd name="T34" fmla="*/ 20 w 272"/>
                <a:gd name="T35" fmla="*/ 170 h 808"/>
                <a:gd name="T36" fmla="*/ 14 w 272"/>
                <a:gd name="T37" fmla="*/ 216 h 808"/>
                <a:gd name="T38" fmla="*/ 10 w 272"/>
                <a:gd name="T39" fmla="*/ 266 h 808"/>
                <a:gd name="T40" fmla="*/ 8 w 272"/>
                <a:gd name="T41" fmla="*/ 316 h 808"/>
                <a:gd name="T42" fmla="*/ 4 w 272"/>
                <a:gd name="T43" fmla="*/ 508 h 808"/>
                <a:gd name="T44" fmla="*/ 4 w 272"/>
                <a:gd name="T45" fmla="*/ 664 h 808"/>
                <a:gd name="T46" fmla="*/ 4 w 272"/>
                <a:gd name="T47" fmla="*/ 770 h 808"/>
                <a:gd name="T48" fmla="*/ 2 w 272"/>
                <a:gd name="T49" fmla="*/ 798 h 808"/>
                <a:gd name="T50" fmla="*/ 2 w 272"/>
                <a:gd name="T51" fmla="*/ 806 h 808"/>
                <a:gd name="T52" fmla="*/ 2 w 272"/>
                <a:gd name="T53" fmla="*/ 808 h 808"/>
                <a:gd name="T54" fmla="*/ 2 w 272"/>
                <a:gd name="T55" fmla="*/ 806 h 808"/>
                <a:gd name="T56" fmla="*/ 2 w 272"/>
                <a:gd name="T57" fmla="*/ 798 h 808"/>
                <a:gd name="T58" fmla="*/ 2 w 272"/>
                <a:gd name="T59" fmla="*/ 770 h 808"/>
                <a:gd name="T60" fmla="*/ 0 w 272"/>
                <a:gd name="T61" fmla="*/ 664 h 808"/>
                <a:gd name="T62" fmla="*/ 0 w 272"/>
                <a:gd name="T63" fmla="*/ 508 h 808"/>
                <a:gd name="T64" fmla="*/ 0 w 272"/>
                <a:gd name="T65" fmla="*/ 414 h 808"/>
                <a:gd name="T66" fmla="*/ 2 w 272"/>
                <a:gd name="T67" fmla="*/ 316 h 808"/>
                <a:gd name="T68" fmla="*/ 10 w 272"/>
                <a:gd name="T69" fmla="*/ 216 h 808"/>
                <a:gd name="T70" fmla="*/ 14 w 272"/>
                <a:gd name="T71" fmla="*/ 168 h 808"/>
                <a:gd name="T72" fmla="*/ 18 w 272"/>
                <a:gd name="T73" fmla="*/ 158 h 808"/>
                <a:gd name="T74" fmla="*/ 22 w 272"/>
                <a:gd name="T75" fmla="*/ 146 h 808"/>
                <a:gd name="T76" fmla="*/ 38 w 272"/>
                <a:gd name="T77" fmla="*/ 130 h 808"/>
                <a:gd name="T78" fmla="*/ 50 w 272"/>
                <a:gd name="T79" fmla="*/ 126 h 808"/>
                <a:gd name="T80" fmla="*/ 60 w 272"/>
                <a:gd name="T81" fmla="*/ 124 h 808"/>
                <a:gd name="T82" fmla="*/ 82 w 272"/>
                <a:gd name="T83" fmla="*/ 126 h 808"/>
                <a:gd name="T84" fmla="*/ 102 w 272"/>
                <a:gd name="T85" fmla="*/ 128 h 808"/>
                <a:gd name="T86" fmla="*/ 122 w 272"/>
                <a:gd name="T87" fmla="*/ 130 h 808"/>
                <a:gd name="T88" fmla="*/ 160 w 272"/>
                <a:gd name="T89" fmla="*/ 124 h 808"/>
                <a:gd name="T90" fmla="*/ 192 w 272"/>
                <a:gd name="T91" fmla="*/ 112 h 808"/>
                <a:gd name="T92" fmla="*/ 206 w 272"/>
                <a:gd name="T93" fmla="*/ 104 h 808"/>
                <a:gd name="T94" fmla="*/ 228 w 272"/>
                <a:gd name="T95" fmla="*/ 84 h 808"/>
                <a:gd name="T96" fmla="*/ 238 w 272"/>
                <a:gd name="T97" fmla="*/ 74 h 808"/>
                <a:gd name="T98" fmla="*/ 260 w 272"/>
                <a:gd name="T99" fmla="*/ 36 h 808"/>
                <a:gd name="T100" fmla="*/ 266 w 272"/>
                <a:gd name="T101" fmla="*/ 20 h 808"/>
                <a:gd name="T102" fmla="*/ 268 w 272"/>
                <a:gd name="T103" fmla="*/ 10 h 808"/>
                <a:gd name="T104" fmla="*/ 272 w 272"/>
                <a:gd name="T105" fmla="*/ 0 h 8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72" h="808">
                  <a:moveTo>
                    <a:pt x="272" y="0"/>
                  </a:moveTo>
                  <a:lnTo>
                    <a:pt x="272" y="0"/>
                  </a:lnTo>
                  <a:lnTo>
                    <a:pt x="270" y="2"/>
                  </a:lnTo>
                  <a:lnTo>
                    <a:pt x="270" y="2"/>
                  </a:lnTo>
                  <a:lnTo>
                    <a:pt x="270" y="10"/>
                  </a:lnTo>
                  <a:lnTo>
                    <a:pt x="270" y="10"/>
                  </a:lnTo>
                  <a:lnTo>
                    <a:pt x="268" y="22"/>
                  </a:lnTo>
                  <a:lnTo>
                    <a:pt x="262" y="36"/>
                  </a:lnTo>
                  <a:lnTo>
                    <a:pt x="262" y="36"/>
                  </a:lnTo>
                  <a:lnTo>
                    <a:pt x="254" y="56"/>
                  </a:lnTo>
                  <a:lnTo>
                    <a:pt x="240" y="76"/>
                  </a:lnTo>
                  <a:lnTo>
                    <a:pt x="240" y="76"/>
                  </a:lnTo>
                  <a:lnTo>
                    <a:pt x="230" y="86"/>
                  </a:lnTo>
                  <a:lnTo>
                    <a:pt x="220" y="98"/>
                  </a:lnTo>
                  <a:lnTo>
                    <a:pt x="208" y="106"/>
                  </a:lnTo>
                  <a:lnTo>
                    <a:pt x="192" y="116"/>
                  </a:lnTo>
                  <a:lnTo>
                    <a:pt x="192" y="116"/>
                  </a:lnTo>
                  <a:lnTo>
                    <a:pt x="178" y="122"/>
                  </a:lnTo>
                  <a:lnTo>
                    <a:pt x="160" y="128"/>
                  </a:lnTo>
                  <a:lnTo>
                    <a:pt x="142" y="132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02" y="134"/>
                  </a:lnTo>
                  <a:lnTo>
                    <a:pt x="102" y="134"/>
                  </a:lnTo>
                  <a:lnTo>
                    <a:pt x="82" y="130"/>
                  </a:lnTo>
                  <a:lnTo>
                    <a:pt x="82" y="130"/>
                  </a:lnTo>
                  <a:lnTo>
                    <a:pt x="60" y="130"/>
                  </a:lnTo>
                  <a:lnTo>
                    <a:pt x="60" y="130"/>
                  </a:lnTo>
                  <a:lnTo>
                    <a:pt x="50" y="130"/>
                  </a:lnTo>
                  <a:lnTo>
                    <a:pt x="40" y="134"/>
                  </a:lnTo>
                  <a:lnTo>
                    <a:pt x="40" y="134"/>
                  </a:lnTo>
                  <a:lnTo>
                    <a:pt x="32" y="140"/>
                  </a:lnTo>
                  <a:lnTo>
                    <a:pt x="26" y="148"/>
                  </a:lnTo>
                  <a:lnTo>
                    <a:pt x="26" y="148"/>
                  </a:lnTo>
                  <a:lnTo>
                    <a:pt x="22" y="158"/>
                  </a:lnTo>
                  <a:lnTo>
                    <a:pt x="20" y="170"/>
                  </a:lnTo>
                  <a:lnTo>
                    <a:pt x="20" y="170"/>
                  </a:lnTo>
                  <a:lnTo>
                    <a:pt x="14" y="216"/>
                  </a:lnTo>
                  <a:lnTo>
                    <a:pt x="14" y="216"/>
                  </a:lnTo>
                  <a:lnTo>
                    <a:pt x="10" y="266"/>
                  </a:lnTo>
                  <a:lnTo>
                    <a:pt x="8" y="316"/>
                  </a:lnTo>
                  <a:lnTo>
                    <a:pt x="8" y="316"/>
                  </a:lnTo>
                  <a:lnTo>
                    <a:pt x="6" y="414"/>
                  </a:lnTo>
                  <a:lnTo>
                    <a:pt x="4" y="508"/>
                  </a:lnTo>
                  <a:lnTo>
                    <a:pt x="4" y="508"/>
                  </a:lnTo>
                  <a:lnTo>
                    <a:pt x="4" y="664"/>
                  </a:lnTo>
                  <a:lnTo>
                    <a:pt x="4" y="664"/>
                  </a:lnTo>
                  <a:lnTo>
                    <a:pt x="4" y="770"/>
                  </a:lnTo>
                  <a:lnTo>
                    <a:pt x="4" y="770"/>
                  </a:lnTo>
                  <a:lnTo>
                    <a:pt x="2" y="798"/>
                  </a:lnTo>
                  <a:lnTo>
                    <a:pt x="2" y="798"/>
                  </a:lnTo>
                  <a:lnTo>
                    <a:pt x="2" y="806"/>
                  </a:lnTo>
                  <a:lnTo>
                    <a:pt x="2" y="806"/>
                  </a:lnTo>
                  <a:lnTo>
                    <a:pt x="2" y="808"/>
                  </a:lnTo>
                  <a:lnTo>
                    <a:pt x="2" y="808"/>
                  </a:lnTo>
                  <a:lnTo>
                    <a:pt x="2" y="806"/>
                  </a:lnTo>
                  <a:lnTo>
                    <a:pt x="2" y="806"/>
                  </a:lnTo>
                  <a:lnTo>
                    <a:pt x="2" y="798"/>
                  </a:lnTo>
                  <a:lnTo>
                    <a:pt x="2" y="798"/>
                  </a:lnTo>
                  <a:lnTo>
                    <a:pt x="2" y="770"/>
                  </a:lnTo>
                  <a:lnTo>
                    <a:pt x="2" y="770"/>
                  </a:lnTo>
                  <a:lnTo>
                    <a:pt x="0" y="664"/>
                  </a:lnTo>
                  <a:lnTo>
                    <a:pt x="0" y="664"/>
                  </a:lnTo>
                  <a:lnTo>
                    <a:pt x="0" y="508"/>
                  </a:lnTo>
                  <a:lnTo>
                    <a:pt x="0" y="508"/>
                  </a:lnTo>
                  <a:lnTo>
                    <a:pt x="0" y="414"/>
                  </a:lnTo>
                  <a:lnTo>
                    <a:pt x="2" y="316"/>
                  </a:lnTo>
                  <a:lnTo>
                    <a:pt x="2" y="316"/>
                  </a:lnTo>
                  <a:lnTo>
                    <a:pt x="6" y="264"/>
                  </a:lnTo>
                  <a:lnTo>
                    <a:pt x="10" y="216"/>
                  </a:lnTo>
                  <a:lnTo>
                    <a:pt x="10" y="216"/>
                  </a:lnTo>
                  <a:lnTo>
                    <a:pt x="14" y="168"/>
                  </a:lnTo>
                  <a:lnTo>
                    <a:pt x="14" y="168"/>
                  </a:lnTo>
                  <a:lnTo>
                    <a:pt x="18" y="158"/>
                  </a:lnTo>
                  <a:lnTo>
                    <a:pt x="22" y="146"/>
                  </a:lnTo>
                  <a:lnTo>
                    <a:pt x="22" y="146"/>
                  </a:lnTo>
                  <a:lnTo>
                    <a:pt x="28" y="136"/>
                  </a:lnTo>
                  <a:lnTo>
                    <a:pt x="38" y="130"/>
                  </a:lnTo>
                  <a:lnTo>
                    <a:pt x="38" y="130"/>
                  </a:lnTo>
                  <a:lnTo>
                    <a:pt x="50" y="126"/>
                  </a:lnTo>
                  <a:lnTo>
                    <a:pt x="60" y="124"/>
                  </a:lnTo>
                  <a:lnTo>
                    <a:pt x="60" y="124"/>
                  </a:lnTo>
                  <a:lnTo>
                    <a:pt x="82" y="126"/>
                  </a:lnTo>
                  <a:lnTo>
                    <a:pt x="82" y="126"/>
                  </a:lnTo>
                  <a:lnTo>
                    <a:pt x="102" y="128"/>
                  </a:lnTo>
                  <a:lnTo>
                    <a:pt x="102" y="128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42" y="128"/>
                  </a:lnTo>
                  <a:lnTo>
                    <a:pt x="160" y="124"/>
                  </a:lnTo>
                  <a:lnTo>
                    <a:pt x="176" y="120"/>
                  </a:lnTo>
                  <a:lnTo>
                    <a:pt x="192" y="112"/>
                  </a:lnTo>
                  <a:lnTo>
                    <a:pt x="192" y="112"/>
                  </a:lnTo>
                  <a:lnTo>
                    <a:pt x="206" y="104"/>
                  </a:lnTo>
                  <a:lnTo>
                    <a:pt x="218" y="94"/>
                  </a:lnTo>
                  <a:lnTo>
                    <a:pt x="228" y="84"/>
                  </a:lnTo>
                  <a:lnTo>
                    <a:pt x="238" y="74"/>
                  </a:lnTo>
                  <a:lnTo>
                    <a:pt x="238" y="74"/>
                  </a:lnTo>
                  <a:lnTo>
                    <a:pt x="252" y="54"/>
                  </a:lnTo>
                  <a:lnTo>
                    <a:pt x="260" y="36"/>
                  </a:lnTo>
                  <a:lnTo>
                    <a:pt x="260" y="36"/>
                  </a:lnTo>
                  <a:lnTo>
                    <a:pt x="266" y="20"/>
                  </a:lnTo>
                  <a:lnTo>
                    <a:pt x="268" y="10"/>
                  </a:lnTo>
                  <a:lnTo>
                    <a:pt x="268" y="10"/>
                  </a:lnTo>
                  <a:lnTo>
                    <a:pt x="272" y="0"/>
                  </a:lnTo>
                  <a:lnTo>
                    <a:pt x="272" y="0"/>
                  </a:lnTo>
                  <a:close/>
                </a:path>
              </a:pathLst>
            </a:custGeom>
            <a:solidFill>
              <a:srgbClr val="1E3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8" name="Freeform 359"/>
            <p:cNvSpPr>
              <a:spLocks/>
            </p:cNvSpPr>
            <p:nvPr/>
          </p:nvSpPr>
          <p:spPr bwMode="auto">
            <a:xfrm>
              <a:off x="-15876" y="3668726"/>
              <a:ext cx="168276" cy="9525"/>
            </a:xfrm>
            <a:custGeom>
              <a:avLst/>
              <a:gdLst>
                <a:gd name="T0" fmla="*/ 106 w 106"/>
                <a:gd name="T1" fmla="*/ 4 h 6"/>
                <a:gd name="T2" fmla="*/ 106 w 106"/>
                <a:gd name="T3" fmla="*/ 4 h 6"/>
                <a:gd name="T4" fmla="*/ 90 w 106"/>
                <a:gd name="T5" fmla="*/ 6 h 6"/>
                <a:gd name="T6" fmla="*/ 52 w 106"/>
                <a:gd name="T7" fmla="*/ 6 h 6"/>
                <a:gd name="T8" fmla="*/ 52 w 106"/>
                <a:gd name="T9" fmla="*/ 6 h 6"/>
                <a:gd name="T10" fmla="*/ 16 w 106"/>
                <a:gd name="T11" fmla="*/ 2 h 6"/>
                <a:gd name="T12" fmla="*/ 0 w 106"/>
                <a:gd name="T13" fmla="*/ 0 h 6"/>
                <a:gd name="T14" fmla="*/ 0 w 106"/>
                <a:gd name="T15" fmla="*/ 0 h 6"/>
                <a:gd name="T16" fmla="*/ 16 w 106"/>
                <a:gd name="T17" fmla="*/ 0 h 6"/>
                <a:gd name="T18" fmla="*/ 52 w 106"/>
                <a:gd name="T19" fmla="*/ 0 h 6"/>
                <a:gd name="T20" fmla="*/ 52 w 106"/>
                <a:gd name="T21" fmla="*/ 0 h 6"/>
                <a:gd name="T22" fmla="*/ 90 w 106"/>
                <a:gd name="T23" fmla="*/ 2 h 6"/>
                <a:gd name="T24" fmla="*/ 106 w 106"/>
                <a:gd name="T25" fmla="*/ 4 h 6"/>
                <a:gd name="T26" fmla="*/ 106 w 106"/>
                <a:gd name="T2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6" h="6">
                  <a:moveTo>
                    <a:pt x="106" y="4"/>
                  </a:moveTo>
                  <a:lnTo>
                    <a:pt x="106" y="4"/>
                  </a:lnTo>
                  <a:lnTo>
                    <a:pt x="90" y="6"/>
                  </a:lnTo>
                  <a:lnTo>
                    <a:pt x="52" y="6"/>
                  </a:lnTo>
                  <a:lnTo>
                    <a:pt x="52" y="6"/>
                  </a:ln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90" y="2"/>
                  </a:lnTo>
                  <a:lnTo>
                    <a:pt x="106" y="4"/>
                  </a:lnTo>
                  <a:lnTo>
                    <a:pt x="106" y="4"/>
                  </a:lnTo>
                  <a:close/>
                </a:path>
              </a:pathLst>
            </a:custGeom>
            <a:solidFill>
              <a:srgbClr val="1E3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39" name="Freeform 360"/>
            <p:cNvSpPr>
              <a:spLocks/>
            </p:cNvSpPr>
            <p:nvPr/>
          </p:nvSpPr>
          <p:spPr bwMode="auto">
            <a:xfrm>
              <a:off x="269876" y="3827477"/>
              <a:ext cx="28575" cy="31750"/>
            </a:xfrm>
            <a:custGeom>
              <a:avLst/>
              <a:gdLst>
                <a:gd name="T0" fmla="*/ 18 w 18"/>
                <a:gd name="T1" fmla="*/ 20 h 20"/>
                <a:gd name="T2" fmla="*/ 18 w 18"/>
                <a:gd name="T3" fmla="*/ 20 h 20"/>
                <a:gd name="T4" fmla="*/ 14 w 18"/>
                <a:gd name="T5" fmla="*/ 20 h 20"/>
                <a:gd name="T6" fmla="*/ 8 w 18"/>
                <a:gd name="T7" fmla="*/ 12 h 20"/>
                <a:gd name="T8" fmla="*/ 8 w 18"/>
                <a:gd name="T9" fmla="*/ 12 h 20"/>
                <a:gd name="T10" fmla="*/ 2 w 18"/>
                <a:gd name="T11" fmla="*/ 4 h 20"/>
                <a:gd name="T12" fmla="*/ 0 w 18"/>
                <a:gd name="T13" fmla="*/ 0 h 20"/>
                <a:gd name="T14" fmla="*/ 0 w 18"/>
                <a:gd name="T15" fmla="*/ 0 h 20"/>
                <a:gd name="T16" fmla="*/ 4 w 18"/>
                <a:gd name="T17" fmla="*/ 2 h 20"/>
                <a:gd name="T18" fmla="*/ 12 w 18"/>
                <a:gd name="T19" fmla="*/ 8 h 20"/>
                <a:gd name="T20" fmla="*/ 12 w 18"/>
                <a:gd name="T21" fmla="*/ 8 h 20"/>
                <a:gd name="T22" fmla="*/ 18 w 18"/>
                <a:gd name="T23" fmla="*/ 16 h 20"/>
                <a:gd name="T24" fmla="*/ 18 w 18"/>
                <a:gd name="T25" fmla="*/ 20 h 20"/>
                <a:gd name="T26" fmla="*/ 18 w 18"/>
                <a:gd name="T2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20">
                  <a:moveTo>
                    <a:pt x="18" y="20"/>
                  </a:moveTo>
                  <a:lnTo>
                    <a:pt x="18" y="20"/>
                  </a:lnTo>
                  <a:lnTo>
                    <a:pt x="14" y="2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2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8" y="16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solidFill>
              <a:srgbClr val="1E3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0" name="Freeform 361"/>
            <p:cNvSpPr>
              <a:spLocks/>
            </p:cNvSpPr>
            <p:nvPr/>
          </p:nvSpPr>
          <p:spPr bwMode="auto">
            <a:xfrm>
              <a:off x="295276" y="3805252"/>
              <a:ext cx="9525" cy="57150"/>
            </a:xfrm>
            <a:custGeom>
              <a:avLst/>
              <a:gdLst>
                <a:gd name="T0" fmla="*/ 4 w 6"/>
                <a:gd name="T1" fmla="*/ 36 h 36"/>
                <a:gd name="T2" fmla="*/ 4 w 6"/>
                <a:gd name="T3" fmla="*/ 36 h 36"/>
                <a:gd name="T4" fmla="*/ 2 w 6"/>
                <a:gd name="T5" fmla="*/ 32 h 36"/>
                <a:gd name="T6" fmla="*/ 0 w 6"/>
                <a:gd name="T7" fmla="*/ 18 h 36"/>
                <a:gd name="T8" fmla="*/ 0 w 6"/>
                <a:gd name="T9" fmla="*/ 18 h 36"/>
                <a:gd name="T10" fmla="*/ 0 w 6"/>
                <a:gd name="T11" fmla="*/ 6 h 36"/>
                <a:gd name="T12" fmla="*/ 2 w 6"/>
                <a:gd name="T13" fmla="*/ 0 h 36"/>
                <a:gd name="T14" fmla="*/ 2 w 6"/>
                <a:gd name="T15" fmla="*/ 0 h 36"/>
                <a:gd name="T16" fmla="*/ 4 w 6"/>
                <a:gd name="T17" fmla="*/ 6 h 36"/>
                <a:gd name="T18" fmla="*/ 6 w 6"/>
                <a:gd name="T19" fmla="*/ 18 h 36"/>
                <a:gd name="T20" fmla="*/ 6 w 6"/>
                <a:gd name="T21" fmla="*/ 18 h 36"/>
                <a:gd name="T22" fmla="*/ 6 w 6"/>
                <a:gd name="T23" fmla="*/ 32 h 36"/>
                <a:gd name="T24" fmla="*/ 4 w 6"/>
                <a:gd name="T25" fmla="*/ 36 h 36"/>
                <a:gd name="T26" fmla="*/ 4 w 6"/>
                <a:gd name="T2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" h="36">
                  <a:moveTo>
                    <a:pt x="4" y="36"/>
                  </a:moveTo>
                  <a:lnTo>
                    <a:pt x="4" y="36"/>
                  </a:lnTo>
                  <a:lnTo>
                    <a:pt x="2" y="3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6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32"/>
                  </a:lnTo>
                  <a:lnTo>
                    <a:pt x="4" y="36"/>
                  </a:lnTo>
                  <a:lnTo>
                    <a:pt x="4" y="36"/>
                  </a:lnTo>
                  <a:close/>
                </a:path>
              </a:pathLst>
            </a:custGeom>
            <a:solidFill>
              <a:srgbClr val="1E3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1" name="Freeform 362"/>
            <p:cNvSpPr>
              <a:spLocks/>
            </p:cNvSpPr>
            <p:nvPr/>
          </p:nvSpPr>
          <p:spPr bwMode="auto">
            <a:xfrm>
              <a:off x="425452" y="3567126"/>
              <a:ext cx="133350" cy="50800"/>
            </a:xfrm>
            <a:custGeom>
              <a:avLst/>
              <a:gdLst>
                <a:gd name="T0" fmla="*/ 84 w 84"/>
                <a:gd name="T1" fmla="*/ 0 h 32"/>
                <a:gd name="T2" fmla="*/ 84 w 84"/>
                <a:gd name="T3" fmla="*/ 0 h 32"/>
                <a:gd name="T4" fmla="*/ 84 w 84"/>
                <a:gd name="T5" fmla="*/ 2 h 32"/>
                <a:gd name="T6" fmla="*/ 76 w 84"/>
                <a:gd name="T7" fmla="*/ 10 h 32"/>
                <a:gd name="T8" fmla="*/ 76 w 84"/>
                <a:gd name="T9" fmla="*/ 10 h 32"/>
                <a:gd name="T10" fmla="*/ 64 w 84"/>
                <a:gd name="T11" fmla="*/ 20 h 32"/>
                <a:gd name="T12" fmla="*/ 64 w 84"/>
                <a:gd name="T13" fmla="*/ 20 h 32"/>
                <a:gd name="T14" fmla="*/ 56 w 84"/>
                <a:gd name="T15" fmla="*/ 26 h 32"/>
                <a:gd name="T16" fmla="*/ 46 w 84"/>
                <a:gd name="T17" fmla="*/ 28 h 32"/>
                <a:gd name="T18" fmla="*/ 46 w 84"/>
                <a:gd name="T19" fmla="*/ 28 h 32"/>
                <a:gd name="T20" fmla="*/ 36 w 84"/>
                <a:gd name="T21" fmla="*/ 30 h 32"/>
                <a:gd name="T22" fmla="*/ 28 w 84"/>
                <a:gd name="T23" fmla="*/ 32 h 32"/>
                <a:gd name="T24" fmla="*/ 28 w 84"/>
                <a:gd name="T25" fmla="*/ 32 h 32"/>
                <a:gd name="T26" fmla="*/ 12 w 84"/>
                <a:gd name="T27" fmla="*/ 28 h 32"/>
                <a:gd name="T28" fmla="*/ 12 w 84"/>
                <a:gd name="T29" fmla="*/ 28 h 32"/>
                <a:gd name="T30" fmla="*/ 2 w 84"/>
                <a:gd name="T31" fmla="*/ 26 h 32"/>
                <a:gd name="T32" fmla="*/ 0 w 84"/>
                <a:gd name="T33" fmla="*/ 22 h 32"/>
                <a:gd name="T34" fmla="*/ 0 w 84"/>
                <a:gd name="T35" fmla="*/ 22 h 32"/>
                <a:gd name="T36" fmla="*/ 12 w 84"/>
                <a:gd name="T37" fmla="*/ 26 h 32"/>
                <a:gd name="T38" fmla="*/ 12 w 84"/>
                <a:gd name="T39" fmla="*/ 26 h 32"/>
                <a:gd name="T40" fmla="*/ 28 w 84"/>
                <a:gd name="T41" fmla="*/ 26 h 32"/>
                <a:gd name="T42" fmla="*/ 28 w 84"/>
                <a:gd name="T43" fmla="*/ 26 h 32"/>
                <a:gd name="T44" fmla="*/ 46 w 84"/>
                <a:gd name="T45" fmla="*/ 24 h 32"/>
                <a:gd name="T46" fmla="*/ 46 w 84"/>
                <a:gd name="T47" fmla="*/ 24 h 32"/>
                <a:gd name="T48" fmla="*/ 62 w 84"/>
                <a:gd name="T49" fmla="*/ 16 h 32"/>
                <a:gd name="T50" fmla="*/ 62 w 84"/>
                <a:gd name="T51" fmla="*/ 16 h 32"/>
                <a:gd name="T52" fmla="*/ 74 w 84"/>
                <a:gd name="T53" fmla="*/ 8 h 32"/>
                <a:gd name="T54" fmla="*/ 74 w 84"/>
                <a:gd name="T55" fmla="*/ 8 h 32"/>
                <a:gd name="T56" fmla="*/ 84 w 84"/>
                <a:gd name="T57" fmla="*/ 0 h 32"/>
                <a:gd name="T58" fmla="*/ 84 w 84"/>
                <a:gd name="T5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4" h="32">
                  <a:moveTo>
                    <a:pt x="84" y="0"/>
                  </a:moveTo>
                  <a:lnTo>
                    <a:pt x="84" y="0"/>
                  </a:lnTo>
                  <a:lnTo>
                    <a:pt x="84" y="2"/>
                  </a:lnTo>
                  <a:lnTo>
                    <a:pt x="76" y="10"/>
                  </a:lnTo>
                  <a:lnTo>
                    <a:pt x="76" y="10"/>
                  </a:lnTo>
                  <a:lnTo>
                    <a:pt x="64" y="20"/>
                  </a:lnTo>
                  <a:lnTo>
                    <a:pt x="64" y="20"/>
                  </a:lnTo>
                  <a:lnTo>
                    <a:pt x="56" y="26"/>
                  </a:lnTo>
                  <a:lnTo>
                    <a:pt x="46" y="28"/>
                  </a:lnTo>
                  <a:lnTo>
                    <a:pt x="46" y="28"/>
                  </a:lnTo>
                  <a:lnTo>
                    <a:pt x="36" y="30"/>
                  </a:lnTo>
                  <a:lnTo>
                    <a:pt x="28" y="32"/>
                  </a:lnTo>
                  <a:lnTo>
                    <a:pt x="28" y="32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2" y="2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46" y="24"/>
                  </a:lnTo>
                  <a:lnTo>
                    <a:pt x="46" y="24"/>
                  </a:lnTo>
                  <a:lnTo>
                    <a:pt x="62" y="16"/>
                  </a:lnTo>
                  <a:lnTo>
                    <a:pt x="62" y="16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84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1E3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2" name="Freeform 363"/>
            <p:cNvSpPr>
              <a:spLocks/>
            </p:cNvSpPr>
            <p:nvPr/>
          </p:nvSpPr>
          <p:spPr bwMode="auto">
            <a:xfrm>
              <a:off x="117475" y="3027375"/>
              <a:ext cx="231776" cy="25401"/>
            </a:xfrm>
            <a:custGeom>
              <a:avLst/>
              <a:gdLst>
                <a:gd name="T0" fmla="*/ 146 w 146"/>
                <a:gd name="T1" fmla="*/ 0 h 16"/>
                <a:gd name="T2" fmla="*/ 146 w 146"/>
                <a:gd name="T3" fmla="*/ 0 h 16"/>
                <a:gd name="T4" fmla="*/ 126 w 146"/>
                <a:gd name="T5" fmla="*/ 6 h 16"/>
                <a:gd name="T6" fmla="*/ 126 w 146"/>
                <a:gd name="T7" fmla="*/ 6 h 16"/>
                <a:gd name="T8" fmla="*/ 102 w 146"/>
                <a:gd name="T9" fmla="*/ 10 h 16"/>
                <a:gd name="T10" fmla="*/ 74 w 146"/>
                <a:gd name="T11" fmla="*/ 12 h 16"/>
                <a:gd name="T12" fmla="*/ 74 w 146"/>
                <a:gd name="T13" fmla="*/ 12 h 16"/>
                <a:gd name="T14" fmla="*/ 46 w 146"/>
                <a:gd name="T15" fmla="*/ 16 h 16"/>
                <a:gd name="T16" fmla="*/ 22 w 146"/>
                <a:gd name="T17" fmla="*/ 16 h 16"/>
                <a:gd name="T18" fmla="*/ 22 w 146"/>
                <a:gd name="T19" fmla="*/ 16 h 16"/>
                <a:gd name="T20" fmla="*/ 0 w 146"/>
                <a:gd name="T21" fmla="*/ 14 h 16"/>
                <a:gd name="T22" fmla="*/ 0 w 146"/>
                <a:gd name="T23" fmla="*/ 14 h 16"/>
                <a:gd name="T24" fmla="*/ 22 w 146"/>
                <a:gd name="T25" fmla="*/ 12 h 16"/>
                <a:gd name="T26" fmla="*/ 22 w 146"/>
                <a:gd name="T27" fmla="*/ 12 h 16"/>
                <a:gd name="T28" fmla="*/ 74 w 146"/>
                <a:gd name="T29" fmla="*/ 8 h 16"/>
                <a:gd name="T30" fmla="*/ 74 w 146"/>
                <a:gd name="T31" fmla="*/ 8 h 16"/>
                <a:gd name="T32" fmla="*/ 126 w 146"/>
                <a:gd name="T33" fmla="*/ 2 h 16"/>
                <a:gd name="T34" fmla="*/ 126 w 146"/>
                <a:gd name="T35" fmla="*/ 2 h 16"/>
                <a:gd name="T36" fmla="*/ 146 w 146"/>
                <a:gd name="T37" fmla="*/ 0 h 16"/>
                <a:gd name="T38" fmla="*/ 146 w 146"/>
                <a:gd name="T3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6" h="16">
                  <a:moveTo>
                    <a:pt x="146" y="0"/>
                  </a:moveTo>
                  <a:lnTo>
                    <a:pt x="146" y="0"/>
                  </a:lnTo>
                  <a:lnTo>
                    <a:pt x="126" y="6"/>
                  </a:lnTo>
                  <a:lnTo>
                    <a:pt x="126" y="6"/>
                  </a:lnTo>
                  <a:lnTo>
                    <a:pt x="102" y="10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46" y="16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126" y="2"/>
                  </a:lnTo>
                  <a:lnTo>
                    <a:pt x="126" y="2"/>
                  </a:lnTo>
                  <a:lnTo>
                    <a:pt x="146" y="0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1E3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3" name="Freeform 364"/>
            <p:cNvSpPr>
              <a:spLocks/>
            </p:cNvSpPr>
            <p:nvPr/>
          </p:nvSpPr>
          <p:spPr bwMode="auto">
            <a:xfrm>
              <a:off x="-44451" y="4773630"/>
              <a:ext cx="301627" cy="98426"/>
            </a:xfrm>
            <a:custGeom>
              <a:avLst/>
              <a:gdLst>
                <a:gd name="T0" fmla="*/ 8 w 190"/>
                <a:gd name="T1" fmla="*/ 62 h 62"/>
                <a:gd name="T2" fmla="*/ 190 w 190"/>
                <a:gd name="T3" fmla="*/ 62 h 62"/>
                <a:gd name="T4" fmla="*/ 190 w 190"/>
                <a:gd name="T5" fmla="*/ 0 h 62"/>
                <a:gd name="T6" fmla="*/ 0 w 190"/>
                <a:gd name="T7" fmla="*/ 0 h 62"/>
                <a:gd name="T8" fmla="*/ 8 w 190"/>
                <a:gd name="T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62">
                  <a:moveTo>
                    <a:pt x="8" y="62"/>
                  </a:moveTo>
                  <a:lnTo>
                    <a:pt x="190" y="62"/>
                  </a:lnTo>
                  <a:lnTo>
                    <a:pt x="190" y="0"/>
                  </a:lnTo>
                  <a:lnTo>
                    <a:pt x="0" y="0"/>
                  </a:lnTo>
                  <a:lnTo>
                    <a:pt x="8" y="62"/>
                  </a:lnTo>
                  <a:close/>
                </a:path>
              </a:pathLst>
            </a:custGeom>
            <a:solidFill>
              <a:srgbClr val="1E3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4" name="Freeform 365"/>
            <p:cNvSpPr>
              <a:spLocks/>
            </p:cNvSpPr>
            <p:nvPr/>
          </p:nvSpPr>
          <p:spPr bwMode="auto">
            <a:xfrm>
              <a:off x="-549279" y="4773630"/>
              <a:ext cx="314326" cy="98426"/>
            </a:xfrm>
            <a:custGeom>
              <a:avLst/>
              <a:gdLst>
                <a:gd name="T0" fmla="*/ 8 w 198"/>
                <a:gd name="T1" fmla="*/ 62 h 62"/>
                <a:gd name="T2" fmla="*/ 198 w 198"/>
                <a:gd name="T3" fmla="*/ 62 h 62"/>
                <a:gd name="T4" fmla="*/ 198 w 198"/>
                <a:gd name="T5" fmla="*/ 0 h 62"/>
                <a:gd name="T6" fmla="*/ 0 w 198"/>
                <a:gd name="T7" fmla="*/ 0 h 62"/>
                <a:gd name="T8" fmla="*/ 8 w 198"/>
                <a:gd name="T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62">
                  <a:moveTo>
                    <a:pt x="8" y="62"/>
                  </a:moveTo>
                  <a:lnTo>
                    <a:pt x="198" y="62"/>
                  </a:lnTo>
                  <a:lnTo>
                    <a:pt x="198" y="0"/>
                  </a:lnTo>
                  <a:lnTo>
                    <a:pt x="0" y="0"/>
                  </a:lnTo>
                  <a:lnTo>
                    <a:pt x="8" y="62"/>
                  </a:lnTo>
                  <a:close/>
                </a:path>
              </a:pathLst>
            </a:custGeom>
            <a:solidFill>
              <a:srgbClr val="1531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5" name="Freeform 366"/>
            <p:cNvSpPr>
              <a:spLocks/>
            </p:cNvSpPr>
            <p:nvPr/>
          </p:nvSpPr>
          <p:spPr bwMode="auto">
            <a:xfrm>
              <a:off x="-47627" y="2652723"/>
              <a:ext cx="609603" cy="34925"/>
            </a:xfrm>
            <a:custGeom>
              <a:avLst/>
              <a:gdLst>
                <a:gd name="T0" fmla="*/ 384 w 384"/>
                <a:gd name="T1" fmla="*/ 0 h 22"/>
                <a:gd name="T2" fmla="*/ 384 w 384"/>
                <a:gd name="T3" fmla="*/ 0 h 22"/>
                <a:gd name="T4" fmla="*/ 368 w 384"/>
                <a:gd name="T5" fmla="*/ 2 h 22"/>
                <a:gd name="T6" fmla="*/ 368 w 384"/>
                <a:gd name="T7" fmla="*/ 2 h 22"/>
                <a:gd name="T8" fmla="*/ 328 w 384"/>
                <a:gd name="T9" fmla="*/ 6 h 22"/>
                <a:gd name="T10" fmla="*/ 328 w 384"/>
                <a:gd name="T11" fmla="*/ 6 h 22"/>
                <a:gd name="T12" fmla="*/ 266 w 384"/>
                <a:gd name="T13" fmla="*/ 12 h 22"/>
                <a:gd name="T14" fmla="*/ 192 w 384"/>
                <a:gd name="T15" fmla="*/ 16 h 22"/>
                <a:gd name="T16" fmla="*/ 192 w 384"/>
                <a:gd name="T17" fmla="*/ 16 h 22"/>
                <a:gd name="T18" fmla="*/ 118 w 384"/>
                <a:gd name="T19" fmla="*/ 20 h 22"/>
                <a:gd name="T20" fmla="*/ 56 w 384"/>
                <a:gd name="T21" fmla="*/ 22 h 22"/>
                <a:gd name="T22" fmla="*/ 56 w 384"/>
                <a:gd name="T23" fmla="*/ 22 h 22"/>
                <a:gd name="T24" fmla="*/ 14 w 384"/>
                <a:gd name="T25" fmla="*/ 22 h 22"/>
                <a:gd name="T26" fmla="*/ 14 w 384"/>
                <a:gd name="T27" fmla="*/ 22 h 22"/>
                <a:gd name="T28" fmla="*/ 0 w 384"/>
                <a:gd name="T29" fmla="*/ 22 h 22"/>
                <a:gd name="T30" fmla="*/ 0 w 384"/>
                <a:gd name="T31" fmla="*/ 22 h 22"/>
                <a:gd name="T32" fmla="*/ 14 w 384"/>
                <a:gd name="T33" fmla="*/ 20 h 22"/>
                <a:gd name="T34" fmla="*/ 14 w 384"/>
                <a:gd name="T35" fmla="*/ 20 h 22"/>
                <a:gd name="T36" fmla="*/ 56 w 384"/>
                <a:gd name="T37" fmla="*/ 18 h 22"/>
                <a:gd name="T38" fmla="*/ 56 w 384"/>
                <a:gd name="T39" fmla="*/ 18 h 22"/>
                <a:gd name="T40" fmla="*/ 192 w 384"/>
                <a:gd name="T41" fmla="*/ 12 h 22"/>
                <a:gd name="T42" fmla="*/ 192 w 384"/>
                <a:gd name="T43" fmla="*/ 12 h 22"/>
                <a:gd name="T44" fmla="*/ 328 w 384"/>
                <a:gd name="T45" fmla="*/ 4 h 22"/>
                <a:gd name="T46" fmla="*/ 328 w 384"/>
                <a:gd name="T47" fmla="*/ 4 h 22"/>
                <a:gd name="T48" fmla="*/ 368 w 384"/>
                <a:gd name="T49" fmla="*/ 0 h 22"/>
                <a:gd name="T50" fmla="*/ 368 w 384"/>
                <a:gd name="T51" fmla="*/ 0 h 22"/>
                <a:gd name="T52" fmla="*/ 384 w 384"/>
                <a:gd name="T53" fmla="*/ 0 h 22"/>
                <a:gd name="T54" fmla="*/ 384 w 384"/>
                <a:gd name="T5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84" h="22">
                  <a:moveTo>
                    <a:pt x="384" y="0"/>
                  </a:moveTo>
                  <a:lnTo>
                    <a:pt x="384" y="0"/>
                  </a:lnTo>
                  <a:lnTo>
                    <a:pt x="368" y="2"/>
                  </a:lnTo>
                  <a:lnTo>
                    <a:pt x="368" y="2"/>
                  </a:lnTo>
                  <a:lnTo>
                    <a:pt x="328" y="6"/>
                  </a:lnTo>
                  <a:lnTo>
                    <a:pt x="328" y="6"/>
                  </a:lnTo>
                  <a:lnTo>
                    <a:pt x="266" y="12"/>
                  </a:lnTo>
                  <a:lnTo>
                    <a:pt x="192" y="16"/>
                  </a:lnTo>
                  <a:lnTo>
                    <a:pt x="192" y="16"/>
                  </a:lnTo>
                  <a:lnTo>
                    <a:pt x="118" y="20"/>
                  </a:lnTo>
                  <a:lnTo>
                    <a:pt x="56" y="22"/>
                  </a:lnTo>
                  <a:lnTo>
                    <a:pt x="56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56" y="18"/>
                  </a:lnTo>
                  <a:lnTo>
                    <a:pt x="56" y="18"/>
                  </a:lnTo>
                  <a:lnTo>
                    <a:pt x="192" y="12"/>
                  </a:lnTo>
                  <a:lnTo>
                    <a:pt x="192" y="12"/>
                  </a:lnTo>
                  <a:lnTo>
                    <a:pt x="328" y="4"/>
                  </a:lnTo>
                  <a:lnTo>
                    <a:pt x="328" y="4"/>
                  </a:lnTo>
                  <a:lnTo>
                    <a:pt x="368" y="0"/>
                  </a:lnTo>
                  <a:lnTo>
                    <a:pt x="368" y="0"/>
                  </a:lnTo>
                  <a:lnTo>
                    <a:pt x="384" y="0"/>
                  </a:lnTo>
                  <a:lnTo>
                    <a:pt x="384" y="0"/>
                  </a:ln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6" name="Freeform 367"/>
            <p:cNvSpPr>
              <a:spLocks/>
            </p:cNvSpPr>
            <p:nvPr/>
          </p:nvSpPr>
          <p:spPr bwMode="auto">
            <a:xfrm>
              <a:off x="-107951" y="2716223"/>
              <a:ext cx="727079" cy="31750"/>
            </a:xfrm>
            <a:custGeom>
              <a:avLst/>
              <a:gdLst>
                <a:gd name="T0" fmla="*/ 458 w 458"/>
                <a:gd name="T1" fmla="*/ 0 h 20"/>
                <a:gd name="T2" fmla="*/ 458 w 458"/>
                <a:gd name="T3" fmla="*/ 0 h 20"/>
                <a:gd name="T4" fmla="*/ 452 w 458"/>
                <a:gd name="T5" fmla="*/ 2 h 20"/>
                <a:gd name="T6" fmla="*/ 452 w 458"/>
                <a:gd name="T7" fmla="*/ 2 h 20"/>
                <a:gd name="T8" fmla="*/ 440 w 458"/>
                <a:gd name="T9" fmla="*/ 2 h 20"/>
                <a:gd name="T10" fmla="*/ 440 w 458"/>
                <a:gd name="T11" fmla="*/ 2 h 20"/>
                <a:gd name="T12" fmla="*/ 390 w 458"/>
                <a:gd name="T13" fmla="*/ 6 h 20"/>
                <a:gd name="T14" fmla="*/ 390 w 458"/>
                <a:gd name="T15" fmla="*/ 6 h 20"/>
                <a:gd name="T16" fmla="*/ 228 w 458"/>
                <a:gd name="T17" fmla="*/ 16 h 20"/>
                <a:gd name="T18" fmla="*/ 228 w 458"/>
                <a:gd name="T19" fmla="*/ 16 h 20"/>
                <a:gd name="T20" fmla="*/ 66 w 458"/>
                <a:gd name="T21" fmla="*/ 20 h 20"/>
                <a:gd name="T22" fmla="*/ 66 w 458"/>
                <a:gd name="T23" fmla="*/ 20 h 20"/>
                <a:gd name="T24" fmla="*/ 18 w 458"/>
                <a:gd name="T25" fmla="*/ 20 h 20"/>
                <a:gd name="T26" fmla="*/ 18 w 458"/>
                <a:gd name="T27" fmla="*/ 20 h 20"/>
                <a:gd name="T28" fmla="*/ 4 w 458"/>
                <a:gd name="T29" fmla="*/ 20 h 20"/>
                <a:gd name="T30" fmla="*/ 4 w 458"/>
                <a:gd name="T31" fmla="*/ 20 h 20"/>
                <a:gd name="T32" fmla="*/ 0 w 458"/>
                <a:gd name="T33" fmla="*/ 20 h 20"/>
                <a:gd name="T34" fmla="*/ 0 w 458"/>
                <a:gd name="T35" fmla="*/ 20 h 20"/>
                <a:gd name="T36" fmla="*/ 4 w 458"/>
                <a:gd name="T37" fmla="*/ 20 h 20"/>
                <a:gd name="T38" fmla="*/ 4 w 458"/>
                <a:gd name="T39" fmla="*/ 20 h 20"/>
                <a:gd name="T40" fmla="*/ 18 w 458"/>
                <a:gd name="T41" fmla="*/ 18 h 20"/>
                <a:gd name="T42" fmla="*/ 18 w 458"/>
                <a:gd name="T43" fmla="*/ 18 h 20"/>
                <a:gd name="T44" fmla="*/ 66 w 458"/>
                <a:gd name="T45" fmla="*/ 16 h 20"/>
                <a:gd name="T46" fmla="*/ 66 w 458"/>
                <a:gd name="T47" fmla="*/ 16 h 20"/>
                <a:gd name="T48" fmla="*/ 228 w 458"/>
                <a:gd name="T49" fmla="*/ 10 h 20"/>
                <a:gd name="T50" fmla="*/ 228 w 458"/>
                <a:gd name="T51" fmla="*/ 10 h 20"/>
                <a:gd name="T52" fmla="*/ 390 w 458"/>
                <a:gd name="T53" fmla="*/ 2 h 20"/>
                <a:gd name="T54" fmla="*/ 390 w 458"/>
                <a:gd name="T55" fmla="*/ 2 h 20"/>
                <a:gd name="T56" fmla="*/ 440 w 458"/>
                <a:gd name="T57" fmla="*/ 0 h 20"/>
                <a:gd name="T58" fmla="*/ 440 w 458"/>
                <a:gd name="T59" fmla="*/ 0 h 20"/>
                <a:gd name="T60" fmla="*/ 452 w 458"/>
                <a:gd name="T61" fmla="*/ 0 h 20"/>
                <a:gd name="T62" fmla="*/ 452 w 458"/>
                <a:gd name="T63" fmla="*/ 0 h 20"/>
                <a:gd name="T64" fmla="*/ 458 w 458"/>
                <a:gd name="T65" fmla="*/ 0 h 20"/>
                <a:gd name="T66" fmla="*/ 458 w 458"/>
                <a:gd name="T6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58" h="20">
                  <a:moveTo>
                    <a:pt x="458" y="0"/>
                  </a:moveTo>
                  <a:lnTo>
                    <a:pt x="458" y="0"/>
                  </a:lnTo>
                  <a:lnTo>
                    <a:pt x="452" y="2"/>
                  </a:lnTo>
                  <a:lnTo>
                    <a:pt x="452" y="2"/>
                  </a:lnTo>
                  <a:lnTo>
                    <a:pt x="440" y="2"/>
                  </a:lnTo>
                  <a:lnTo>
                    <a:pt x="440" y="2"/>
                  </a:lnTo>
                  <a:lnTo>
                    <a:pt x="390" y="6"/>
                  </a:lnTo>
                  <a:lnTo>
                    <a:pt x="390" y="6"/>
                  </a:lnTo>
                  <a:lnTo>
                    <a:pt x="228" y="16"/>
                  </a:lnTo>
                  <a:lnTo>
                    <a:pt x="228" y="16"/>
                  </a:lnTo>
                  <a:lnTo>
                    <a:pt x="66" y="20"/>
                  </a:lnTo>
                  <a:lnTo>
                    <a:pt x="66" y="20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228" y="10"/>
                  </a:lnTo>
                  <a:lnTo>
                    <a:pt x="228" y="10"/>
                  </a:lnTo>
                  <a:lnTo>
                    <a:pt x="390" y="2"/>
                  </a:lnTo>
                  <a:lnTo>
                    <a:pt x="390" y="2"/>
                  </a:lnTo>
                  <a:lnTo>
                    <a:pt x="440" y="0"/>
                  </a:lnTo>
                  <a:lnTo>
                    <a:pt x="440" y="0"/>
                  </a:lnTo>
                  <a:lnTo>
                    <a:pt x="452" y="0"/>
                  </a:lnTo>
                  <a:lnTo>
                    <a:pt x="452" y="0"/>
                  </a:lnTo>
                  <a:lnTo>
                    <a:pt x="458" y="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7" name="Freeform 368"/>
            <p:cNvSpPr>
              <a:spLocks/>
            </p:cNvSpPr>
            <p:nvPr/>
          </p:nvSpPr>
          <p:spPr bwMode="auto">
            <a:xfrm>
              <a:off x="-136527" y="2779722"/>
              <a:ext cx="790579" cy="57150"/>
            </a:xfrm>
            <a:custGeom>
              <a:avLst/>
              <a:gdLst>
                <a:gd name="T0" fmla="*/ 498 w 498"/>
                <a:gd name="T1" fmla="*/ 0 h 36"/>
                <a:gd name="T2" fmla="*/ 498 w 498"/>
                <a:gd name="T3" fmla="*/ 0 h 36"/>
                <a:gd name="T4" fmla="*/ 492 w 498"/>
                <a:gd name="T5" fmla="*/ 2 h 36"/>
                <a:gd name="T6" fmla="*/ 492 w 498"/>
                <a:gd name="T7" fmla="*/ 2 h 36"/>
                <a:gd name="T8" fmla="*/ 478 w 498"/>
                <a:gd name="T9" fmla="*/ 2 h 36"/>
                <a:gd name="T10" fmla="*/ 478 w 498"/>
                <a:gd name="T11" fmla="*/ 2 h 36"/>
                <a:gd name="T12" fmla="*/ 424 w 498"/>
                <a:gd name="T13" fmla="*/ 6 h 36"/>
                <a:gd name="T14" fmla="*/ 424 w 498"/>
                <a:gd name="T15" fmla="*/ 6 h 36"/>
                <a:gd name="T16" fmla="*/ 250 w 498"/>
                <a:gd name="T17" fmla="*/ 20 h 36"/>
                <a:gd name="T18" fmla="*/ 250 w 498"/>
                <a:gd name="T19" fmla="*/ 20 h 36"/>
                <a:gd name="T20" fmla="*/ 74 w 498"/>
                <a:gd name="T21" fmla="*/ 32 h 36"/>
                <a:gd name="T22" fmla="*/ 74 w 498"/>
                <a:gd name="T23" fmla="*/ 32 h 36"/>
                <a:gd name="T24" fmla="*/ 20 w 498"/>
                <a:gd name="T25" fmla="*/ 36 h 36"/>
                <a:gd name="T26" fmla="*/ 20 w 498"/>
                <a:gd name="T27" fmla="*/ 36 h 36"/>
                <a:gd name="T28" fmla="*/ 6 w 498"/>
                <a:gd name="T29" fmla="*/ 36 h 36"/>
                <a:gd name="T30" fmla="*/ 6 w 498"/>
                <a:gd name="T31" fmla="*/ 36 h 36"/>
                <a:gd name="T32" fmla="*/ 0 w 498"/>
                <a:gd name="T33" fmla="*/ 36 h 36"/>
                <a:gd name="T34" fmla="*/ 0 w 498"/>
                <a:gd name="T35" fmla="*/ 36 h 36"/>
                <a:gd name="T36" fmla="*/ 6 w 498"/>
                <a:gd name="T37" fmla="*/ 36 h 36"/>
                <a:gd name="T38" fmla="*/ 6 w 498"/>
                <a:gd name="T39" fmla="*/ 36 h 36"/>
                <a:gd name="T40" fmla="*/ 20 w 498"/>
                <a:gd name="T41" fmla="*/ 34 h 36"/>
                <a:gd name="T42" fmla="*/ 20 w 498"/>
                <a:gd name="T43" fmla="*/ 34 h 36"/>
                <a:gd name="T44" fmla="*/ 74 w 498"/>
                <a:gd name="T45" fmla="*/ 28 h 36"/>
                <a:gd name="T46" fmla="*/ 74 w 498"/>
                <a:gd name="T47" fmla="*/ 28 h 36"/>
                <a:gd name="T48" fmla="*/ 250 w 498"/>
                <a:gd name="T49" fmla="*/ 14 h 36"/>
                <a:gd name="T50" fmla="*/ 250 w 498"/>
                <a:gd name="T51" fmla="*/ 14 h 36"/>
                <a:gd name="T52" fmla="*/ 424 w 498"/>
                <a:gd name="T53" fmla="*/ 4 h 36"/>
                <a:gd name="T54" fmla="*/ 424 w 498"/>
                <a:gd name="T55" fmla="*/ 4 h 36"/>
                <a:gd name="T56" fmla="*/ 478 w 498"/>
                <a:gd name="T57" fmla="*/ 0 h 36"/>
                <a:gd name="T58" fmla="*/ 478 w 498"/>
                <a:gd name="T59" fmla="*/ 0 h 36"/>
                <a:gd name="T60" fmla="*/ 492 w 498"/>
                <a:gd name="T61" fmla="*/ 0 h 36"/>
                <a:gd name="T62" fmla="*/ 492 w 498"/>
                <a:gd name="T63" fmla="*/ 0 h 36"/>
                <a:gd name="T64" fmla="*/ 498 w 498"/>
                <a:gd name="T65" fmla="*/ 0 h 36"/>
                <a:gd name="T66" fmla="*/ 498 w 498"/>
                <a:gd name="T6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98" h="36">
                  <a:moveTo>
                    <a:pt x="498" y="0"/>
                  </a:moveTo>
                  <a:lnTo>
                    <a:pt x="498" y="0"/>
                  </a:lnTo>
                  <a:lnTo>
                    <a:pt x="492" y="2"/>
                  </a:lnTo>
                  <a:lnTo>
                    <a:pt x="492" y="2"/>
                  </a:lnTo>
                  <a:lnTo>
                    <a:pt x="478" y="2"/>
                  </a:lnTo>
                  <a:lnTo>
                    <a:pt x="478" y="2"/>
                  </a:lnTo>
                  <a:lnTo>
                    <a:pt x="424" y="6"/>
                  </a:lnTo>
                  <a:lnTo>
                    <a:pt x="424" y="6"/>
                  </a:lnTo>
                  <a:lnTo>
                    <a:pt x="250" y="20"/>
                  </a:lnTo>
                  <a:lnTo>
                    <a:pt x="250" y="20"/>
                  </a:lnTo>
                  <a:lnTo>
                    <a:pt x="74" y="32"/>
                  </a:lnTo>
                  <a:lnTo>
                    <a:pt x="74" y="32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74" y="28"/>
                  </a:lnTo>
                  <a:lnTo>
                    <a:pt x="74" y="28"/>
                  </a:lnTo>
                  <a:lnTo>
                    <a:pt x="250" y="14"/>
                  </a:lnTo>
                  <a:lnTo>
                    <a:pt x="250" y="14"/>
                  </a:lnTo>
                  <a:lnTo>
                    <a:pt x="424" y="4"/>
                  </a:lnTo>
                  <a:lnTo>
                    <a:pt x="424" y="4"/>
                  </a:lnTo>
                  <a:lnTo>
                    <a:pt x="478" y="0"/>
                  </a:lnTo>
                  <a:lnTo>
                    <a:pt x="478" y="0"/>
                  </a:lnTo>
                  <a:lnTo>
                    <a:pt x="492" y="0"/>
                  </a:lnTo>
                  <a:lnTo>
                    <a:pt x="492" y="0"/>
                  </a:lnTo>
                  <a:lnTo>
                    <a:pt x="498" y="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8" name="Freeform 369"/>
            <p:cNvSpPr>
              <a:spLocks/>
            </p:cNvSpPr>
            <p:nvPr/>
          </p:nvSpPr>
          <p:spPr bwMode="auto">
            <a:xfrm>
              <a:off x="-130176" y="2846399"/>
              <a:ext cx="803280" cy="69851"/>
            </a:xfrm>
            <a:custGeom>
              <a:avLst/>
              <a:gdLst>
                <a:gd name="T0" fmla="*/ 506 w 506"/>
                <a:gd name="T1" fmla="*/ 0 h 44"/>
                <a:gd name="T2" fmla="*/ 506 w 506"/>
                <a:gd name="T3" fmla="*/ 0 h 44"/>
                <a:gd name="T4" fmla="*/ 502 w 506"/>
                <a:gd name="T5" fmla="*/ 0 h 44"/>
                <a:gd name="T6" fmla="*/ 502 w 506"/>
                <a:gd name="T7" fmla="*/ 0 h 44"/>
                <a:gd name="T8" fmla="*/ 486 w 506"/>
                <a:gd name="T9" fmla="*/ 2 h 44"/>
                <a:gd name="T10" fmla="*/ 486 w 506"/>
                <a:gd name="T11" fmla="*/ 2 h 44"/>
                <a:gd name="T12" fmla="*/ 432 w 506"/>
                <a:gd name="T13" fmla="*/ 6 h 44"/>
                <a:gd name="T14" fmla="*/ 432 w 506"/>
                <a:gd name="T15" fmla="*/ 6 h 44"/>
                <a:gd name="T16" fmla="*/ 252 w 506"/>
                <a:gd name="T17" fmla="*/ 20 h 44"/>
                <a:gd name="T18" fmla="*/ 252 w 506"/>
                <a:gd name="T19" fmla="*/ 20 h 44"/>
                <a:gd name="T20" fmla="*/ 74 w 506"/>
                <a:gd name="T21" fmla="*/ 36 h 44"/>
                <a:gd name="T22" fmla="*/ 74 w 506"/>
                <a:gd name="T23" fmla="*/ 36 h 44"/>
                <a:gd name="T24" fmla="*/ 20 w 506"/>
                <a:gd name="T25" fmla="*/ 42 h 44"/>
                <a:gd name="T26" fmla="*/ 20 w 506"/>
                <a:gd name="T27" fmla="*/ 42 h 44"/>
                <a:gd name="T28" fmla="*/ 4 w 506"/>
                <a:gd name="T29" fmla="*/ 44 h 44"/>
                <a:gd name="T30" fmla="*/ 4 w 506"/>
                <a:gd name="T31" fmla="*/ 44 h 44"/>
                <a:gd name="T32" fmla="*/ 0 w 506"/>
                <a:gd name="T33" fmla="*/ 44 h 44"/>
                <a:gd name="T34" fmla="*/ 0 w 506"/>
                <a:gd name="T35" fmla="*/ 44 h 44"/>
                <a:gd name="T36" fmla="*/ 4 w 506"/>
                <a:gd name="T37" fmla="*/ 42 h 44"/>
                <a:gd name="T38" fmla="*/ 4 w 506"/>
                <a:gd name="T39" fmla="*/ 42 h 44"/>
                <a:gd name="T40" fmla="*/ 18 w 506"/>
                <a:gd name="T41" fmla="*/ 40 h 44"/>
                <a:gd name="T42" fmla="*/ 18 w 506"/>
                <a:gd name="T43" fmla="*/ 40 h 44"/>
                <a:gd name="T44" fmla="*/ 74 w 506"/>
                <a:gd name="T45" fmla="*/ 34 h 44"/>
                <a:gd name="T46" fmla="*/ 74 w 506"/>
                <a:gd name="T47" fmla="*/ 34 h 44"/>
                <a:gd name="T48" fmla="*/ 154 w 506"/>
                <a:gd name="T49" fmla="*/ 24 h 44"/>
                <a:gd name="T50" fmla="*/ 252 w 506"/>
                <a:gd name="T51" fmla="*/ 16 h 44"/>
                <a:gd name="T52" fmla="*/ 252 w 506"/>
                <a:gd name="T53" fmla="*/ 16 h 44"/>
                <a:gd name="T54" fmla="*/ 350 w 506"/>
                <a:gd name="T55" fmla="*/ 8 h 44"/>
                <a:gd name="T56" fmla="*/ 432 w 506"/>
                <a:gd name="T57" fmla="*/ 2 h 44"/>
                <a:gd name="T58" fmla="*/ 432 w 506"/>
                <a:gd name="T59" fmla="*/ 2 h 44"/>
                <a:gd name="T60" fmla="*/ 486 w 506"/>
                <a:gd name="T61" fmla="*/ 0 h 44"/>
                <a:gd name="T62" fmla="*/ 486 w 506"/>
                <a:gd name="T63" fmla="*/ 0 h 44"/>
                <a:gd name="T64" fmla="*/ 502 w 506"/>
                <a:gd name="T65" fmla="*/ 0 h 44"/>
                <a:gd name="T66" fmla="*/ 502 w 506"/>
                <a:gd name="T67" fmla="*/ 0 h 44"/>
                <a:gd name="T68" fmla="*/ 506 w 506"/>
                <a:gd name="T69" fmla="*/ 0 h 44"/>
                <a:gd name="T70" fmla="*/ 506 w 506"/>
                <a:gd name="T7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06" h="44">
                  <a:moveTo>
                    <a:pt x="506" y="0"/>
                  </a:moveTo>
                  <a:lnTo>
                    <a:pt x="506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486" y="2"/>
                  </a:lnTo>
                  <a:lnTo>
                    <a:pt x="486" y="2"/>
                  </a:lnTo>
                  <a:lnTo>
                    <a:pt x="432" y="6"/>
                  </a:lnTo>
                  <a:lnTo>
                    <a:pt x="432" y="6"/>
                  </a:lnTo>
                  <a:lnTo>
                    <a:pt x="252" y="20"/>
                  </a:lnTo>
                  <a:lnTo>
                    <a:pt x="252" y="20"/>
                  </a:lnTo>
                  <a:lnTo>
                    <a:pt x="74" y="36"/>
                  </a:lnTo>
                  <a:lnTo>
                    <a:pt x="74" y="36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154" y="24"/>
                  </a:lnTo>
                  <a:lnTo>
                    <a:pt x="252" y="16"/>
                  </a:lnTo>
                  <a:lnTo>
                    <a:pt x="252" y="16"/>
                  </a:lnTo>
                  <a:lnTo>
                    <a:pt x="350" y="8"/>
                  </a:lnTo>
                  <a:lnTo>
                    <a:pt x="432" y="2"/>
                  </a:lnTo>
                  <a:lnTo>
                    <a:pt x="432" y="2"/>
                  </a:lnTo>
                  <a:lnTo>
                    <a:pt x="486" y="0"/>
                  </a:lnTo>
                  <a:lnTo>
                    <a:pt x="486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506" y="0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49" name="Freeform 370"/>
            <p:cNvSpPr>
              <a:spLocks/>
            </p:cNvSpPr>
            <p:nvPr/>
          </p:nvSpPr>
          <p:spPr bwMode="auto">
            <a:xfrm>
              <a:off x="-130176" y="2916248"/>
              <a:ext cx="803280" cy="69851"/>
            </a:xfrm>
            <a:custGeom>
              <a:avLst/>
              <a:gdLst>
                <a:gd name="T0" fmla="*/ 506 w 506"/>
                <a:gd name="T1" fmla="*/ 0 h 44"/>
                <a:gd name="T2" fmla="*/ 506 w 506"/>
                <a:gd name="T3" fmla="*/ 0 h 44"/>
                <a:gd name="T4" fmla="*/ 502 w 506"/>
                <a:gd name="T5" fmla="*/ 0 h 44"/>
                <a:gd name="T6" fmla="*/ 502 w 506"/>
                <a:gd name="T7" fmla="*/ 0 h 44"/>
                <a:gd name="T8" fmla="*/ 486 w 506"/>
                <a:gd name="T9" fmla="*/ 2 h 44"/>
                <a:gd name="T10" fmla="*/ 486 w 506"/>
                <a:gd name="T11" fmla="*/ 2 h 44"/>
                <a:gd name="T12" fmla="*/ 432 w 506"/>
                <a:gd name="T13" fmla="*/ 6 h 44"/>
                <a:gd name="T14" fmla="*/ 432 w 506"/>
                <a:gd name="T15" fmla="*/ 6 h 44"/>
                <a:gd name="T16" fmla="*/ 252 w 506"/>
                <a:gd name="T17" fmla="*/ 20 h 44"/>
                <a:gd name="T18" fmla="*/ 252 w 506"/>
                <a:gd name="T19" fmla="*/ 20 h 44"/>
                <a:gd name="T20" fmla="*/ 74 w 506"/>
                <a:gd name="T21" fmla="*/ 36 h 44"/>
                <a:gd name="T22" fmla="*/ 74 w 506"/>
                <a:gd name="T23" fmla="*/ 36 h 44"/>
                <a:gd name="T24" fmla="*/ 20 w 506"/>
                <a:gd name="T25" fmla="*/ 42 h 44"/>
                <a:gd name="T26" fmla="*/ 20 w 506"/>
                <a:gd name="T27" fmla="*/ 42 h 44"/>
                <a:gd name="T28" fmla="*/ 4 w 506"/>
                <a:gd name="T29" fmla="*/ 44 h 44"/>
                <a:gd name="T30" fmla="*/ 4 w 506"/>
                <a:gd name="T31" fmla="*/ 44 h 44"/>
                <a:gd name="T32" fmla="*/ 0 w 506"/>
                <a:gd name="T33" fmla="*/ 44 h 44"/>
                <a:gd name="T34" fmla="*/ 0 w 506"/>
                <a:gd name="T35" fmla="*/ 44 h 44"/>
                <a:gd name="T36" fmla="*/ 4 w 506"/>
                <a:gd name="T37" fmla="*/ 42 h 44"/>
                <a:gd name="T38" fmla="*/ 4 w 506"/>
                <a:gd name="T39" fmla="*/ 42 h 44"/>
                <a:gd name="T40" fmla="*/ 18 w 506"/>
                <a:gd name="T41" fmla="*/ 40 h 44"/>
                <a:gd name="T42" fmla="*/ 18 w 506"/>
                <a:gd name="T43" fmla="*/ 40 h 44"/>
                <a:gd name="T44" fmla="*/ 74 w 506"/>
                <a:gd name="T45" fmla="*/ 34 h 44"/>
                <a:gd name="T46" fmla="*/ 74 w 506"/>
                <a:gd name="T47" fmla="*/ 34 h 44"/>
                <a:gd name="T48" fmla="*/ 154 w 506"/>
                <a:gd name="T49" fmla="*/ 24 h 44"/>
                <a:gd name="T50" fmla="*/ 252 w 506"/>
                <a:gd name="T51" fmla="*/ 16 h 44"/>
                <a:gd name="T52" fmla="*/ 252 w 506"/>
                <a:gd name="T53" fmla="*/ 16 h 44"/>
                <a:gd name="T54" fmla="*/ 350 w 506"/>
                <a:gd name="T55" fmla="*/ 8 h 44"/>
                <a:gd name="T56" fmla="*/ 432 w 506"/>
                <a:gd name="T57" fmla="*/ 2 h 44"/>
                <a:gd name="T58" fmla="*/ 432 w 506"/>
                <a:gd name="T59" fmla="*/ 2 h 44"/>
                <a:gd name="T60" fmla="*/ 486 w 506"/>
                <a:gd name="T61" fmla="*/ 0 h 44"/>
                <a:gd name="T62" fmla="*/ 486 w 506"/>
                <a:gd name="T63" fmla="*/ 0 h 44"/>
                <a:gd name="T64" fmla="*/ 500 w 506"/>
                <a:gd name="T65" fmla="*/ 0 h 44"/>
                <a:gd name="T66" fmla="*/ 500 w 506"/>
                <a:gd name="T67" fmla="*/ 0 h 44"/>
                <a:gd name="T68" fmla="*/ 506 w 506"/>
                <a:gd name="T6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6" h="44">
                  <a:moveTo>
                    <a:pt x="506" y="0"/>
                  </a:moveTo>
                  <a:lnTo>
                    <a:pt x="506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486" y="2"/>
                  </a:lnTo>
                  <a:lnTo>
                    <a:pt x="486" y="2"/>
                  </a:lnTo>
                  <a:lnTo>
                    <a:pt x="432" y="6"/>
                  </a:lnTo>
                  <a:lnTo>
                    <a:pt x="432" y="6"/>
                  </a:lnTo>
                  <a:lnTo>
                    <a:pt x="252" y="20"/>
                  </a:lnTo>
                  <a:lnTo>
                    <a:pt x="252" y="20"/>
                  </a:lnTo>
                  <a:lnTo>
                    <a:pt x="74" y="36"/>
                  </a:lnTo>
                  <a:lnTo>
                    <a:pt x="74" y="36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154" y="24"/>
                  </a:lnTo>
                  <a:lnTo>
                    <a:pt x="252" y="16"/>
                  </a:lnTo>
                  <a:lnTo>
                    <a:pt x="252" y="16"/>
                  </a:lnTo>
                  <a:lnTo>
                    <a:pt x="350" y="8"/>
                  </a:lnTo>
                  <a:lnTo>
                    <a:pt x="432" y="2"/>
                  </a:lnTo>
                  <a:lnTo>
                    <a:pt x="432" y="2"/>
                  </a:lnTo>
                  <a:lnTo>
                    <a:pt x="486" y="0"/>
                  </a:lnTo>
                  <a:lnTo>
                    <a:pt x="486" y="0"/>
                  </a:lnTo>
                  <a:lnTo>
                    <a:pt x="500" y="0"/>
                  </a:lnTo>
                  <a:lnTo>
                    <a:pt x="500" y="0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0" name="Freeform 371"/>
            <p:cNvSpPr>
              <a:spLocks/>
            </p:cNvSpPr>
            <p:nvPr/>
          </p:nvSpPr>
          <p:spPr bwMode="auto">
            <a:xfrm>
              <a:off x="-130176" y="2916248"/>
              <a:ext cx="803280" cy="69851"/>
            </a:xfrm>
            <a:custGeom>
              <a:avLst/>
              <a:gdLst>
                <a:gd name="T0" fmla="*/ 506 w 506"/>
                <a:gd name="T1" fmla="*/ 0 h 44"/>
                <a:gd name="T2" fmla="*/ 506 w 506"/>
                <a:gd name="T3" fmla="*/ 0 h 44"/>
                <a:gd name="T4" fmla="*/ 502 w 506"/>
                <a:gd name="T5" fmla="*/ 0 h 44"/>
                <a:gd name="T6" fmla="*/ 502 w 506"/>
                <a:gd name="T7" fmla="*/ 0 h 44"/>
                <a:gd name="T8" fmla="*/ 486 w 506"/>
                <a:gd name="T9" fmla="*/ 2 h 44"/>
                <a:gd name="T10" fmla="*/ 486 w 506"/>
                <a:gd name="T11" fmla="*/ 2 h 44"/>
                <a:gd name="T12" fmla="*/ 432 w 506"/>
                <a:gd name="T13" fmla="*/ 6 h 44"/>
                <a:gd name="T14" fmla="*/ 432 w 506"/>
                <a:gd name="T15" fmla="*/ 6 h 44"/>
                <a:gd name="T16" fmla="*/ 252 w 506"/>
                <a:gd name="T17" fmla="*/ 20 h 44"/>
                <a:gd name="T18" fmla="*/ 252 w 506"/>
                <a:gd name="T19" fmla="*/ 20 h 44"/>
                <a:gd name="T20" fmla="*/ 74 w 506"/>
                <a:gd name="T21" fmla="*/ 36 h 44"/>
                <a:gd name="T22" fmla="*/ 74 w 506"/>
                <a:gd name="T23" fmla="*/ 36 h 44"/>
                <a:gd name="T24" fmla="*/ 20 w 506"/>
                <a:gd name="T25" fmla="*/ 42 h 44"/>
                <a:gd name="T26" fmla="*/ 20 w 506"/>
                <a:gd name="T27" fmla="*/ 42 h 44"/>
                <a:gd name="T28" fmla="*/ 4 w 506"/>
                <a:gd name="T29" fmla="*/ 44 h 44"/>
                <a:gd name="T30" fmla="*/ 4 w 506"/>
                <a:gd name="T31" fmla="*/ 44 h 44"/>
                <a:gd name="T32" fmla="*/ 0 w 506"/>
                <a:gd name="T33" fmla="*/ 44 h 44"/>
                <a:gd name="T34" fmla="*/ 0 w 506"/>
                <a:gd name="T35" fmla="*/ 44 h 44"/>
                <a:gd name="T36" fmla="*/ 4 w 506"/>
                <a:gd name="T37" fmla="*/ 42 h 44"/>
                <a:gd name="T38" fmla="*/ 4 w 506"/>
                <a:gd name="T39" fmla="*/ 42 h 44"/>
                <a:gd name="T40" fmla="*/ 18 w 506"/>
                <a:gd name="T41" fmla="*/ 40 h 44"/>
                <a:gd name="T42" fmla="*/ 18 w 506"/>
                <a:gd name="T43" fmla="*/ 40 h 44"/>
                <a:gd name="T44" fmla="*/ 74 w 506"/>
                <a:gd name="T45" fmla="*/ 34 h 44"/>
                <a:gd name="T46" fmla="*/ 74 w 506"/>
                <a:gd name="T47" fmla="*/ 34 h 44"/>
                <a:gd name="T48" fmla="*/ 154 w 506"/>
                <a:gd name="T49" fmla="*/ 24 h 44"/>
                <a:gd name="T50" fmla="*/ 252 w 506"/>
                <a:gd name="T51" fmla="*/ 16 h 44"/>
                <a:gd name="T52" fmla="*/ 252 w 506"/>
                <a:gd name="T53" fmla="*/ 16 h 44"/>
                <a:gd name="T54" fmla="*/ 350 w 506"/>
                <a:gd name="T55" fmla="*/ 8 h 44"/>
                <a:gd name="T56" fmla="*/ 432 w 506"/>
                <a:gd name="T57" fmla="*/ 2 h 44"/>
                <a:gd name="T58" fmla="*/ 432 w 506"/>
                <a:gd name="T59" fmla="*/ 2 h 44"/>
                <a:gd name="T60" fmla="*/ 486 w 506"/>
                <a:gd name="T61" fmla="*/ 0 h 44"/>
                <a:gd name="T62" fmla="*/ 486 w 506"/>
                <a:gd name="T63" fmla="*/ 0 h 44"/>
                <a:gd name="T64" fmla="*/ 500 w 506"/>
                <a:gd name="T65" fmla="*/ 0 h 44"/>
                <a:gd name="T66" fmla="*/ 500 w 506"/>
                <a:gd name="T67" fmla="*/ 0 h 44"/>
                <a:gd name="T68" fmla="*/ 506 w 506"/>
                <a:gd name="T6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06" h="44">
                  <a:moveTo>
                    <a:pt x="506" y="0"/>
                  </a:moveTo>
                  <a:lnTo>
                    <a:pt x="506" y="0"/>
                  </a:lnTo>
                  <a:lnTo>
                    <a:pt x="502" y="0"/>
                  </a:lnTo>
                  <a:lnTo>
                    <a:pt x="502" y="0"/>
                  </a:lnTo>
                  <a:lnTo>
                    <a:pt x="486" y="2"/>
                  </a:lnTo>
                  <a:lnTo>
                    <a:pt x="486" y="2"/>
                  </a:lnTo>
                  <a:lnTo>
                    <a:pt x="432" y="6"/>
                  </a:lnTo>
                  <a:lnTo>
                    <a:pt x="432" y="6"/>
                  </a:lnTo>
                  <a:lnTo>
                    <a:pt x="252" y="20"/>
                  </a:lnTo>
                  <a:lnTo>
                    <a:pt x="252" y="20"/>
                  </a:lnTo>
                  <a:lnTo>
                    <a:pt x="74" y="36"/>
                  </a:lnTo>
                  <a:lnTo>
                    <a:pt x="74" y="36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154" y="24"/>
                  </a:lnTo>
                  <a:lnTo>
                    <a:pt x="252" y="16"/>
                  </a:lnTo>
                  <a:lnTo>
                    <a:pt x="252" y="16"/>
                  </a:lnTo>
                  <a:lnTo>
                    <a:pt x="350" y="8"/>
                  </a:lnTo>
                  <a:lnTo>
                    <a:pt x="432" y="2"/>
                  </a:lnTo>
                  <a:lnTo>
                    <a:pt x="432" y="2"/>
                  </a:lnTo>
                  <a:lnTo>
                    <a:pt x="486" y="0"/>
                  </a:lnTo>
                  <a:lnTo>
                    <a:pt x="486" y="0"/>
                  </a:lnTo>
                  <a:lnTo>
                    <a:pt x="500" y="0"/>
                  </a:lnTo>
                  <a:lnTo>
                    <a:pt x="500" y="0"/>
                  </a:lnTo>
                  <a:lnTo>
                    <a:pt x="50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1" name="Freeform 372"/>
            <p:cNvSpPr>
              <a:spLocks/>
            </p:cNvSpPr>
            <p:nvPr/>
          </p:nvSpPr>
          <p:spPr bwMode="auto">
            <a:xfrm>
              <a:off x="12700" y="2995624"/>
              <a:ext cx="469903" cy="38100"/>
            </a:xfrm>
            <a:custGeom>
              <a:avLst/>
              <a:gdLst>
                <a:gd name="T0" fmla="*/ 296 w 296"/>
                <a:gd name="T1" fmla="*/ 0 h 24"/>
                <a:gd name="T2" fmla="*/ 296 w 296"/>
                <a:gd name="T3" fmla="*/ 0 h 24"/>
                <a:gd name="T4" fmla="*/ 284 w 296"/>
                <a:gd name="T5" fmla="*/ 0 h 24"/>
                <a:gd name="T6" fmla="*/ 284 w 296"/>
                <a:gd name="T7" fmla="*/ 0 h 24"/>
                <a:gd name="T8" fmla="*/ 252 w 296"/>
                <a:gd name="T9" fmla="*/ 4 h 24"/>
                <a:gd name="T10" fmla="*/ 252 w 296"/>
                <a:gd name="T11" fmla="*/ 4 h 24"/>
                <a:gd name="T12" fmla="*/ 148 w 296"/>
                <a:gd name="T13" fmla="*/ 10 h 24"/>
                <a:gd name="T14" fmla="*/ 148 w 296"/>
                <a:gd name="T15" fmla="*/ 10 h 24"/>
                <a:gd name="T16" fmla="*/ 44 w 296"/>
                <a:gd name="T17" fmla="*/ 22 h 24"/>
                <a:gd name="T18" fmla="*/ 44 w 296"/>
                <a:gd name="T19" fmla="*/ 22 h 24"/>
                <a:gd name="T20" fmla="*/ 12 w 296"/>
                <a:gd name="T21" fmla="*/ 24 h 24"/>
                <a:gd name="T22" fmla="*/ 12 w 296"/>
                <a:gd name="T23" fmla="*/ 24 h 24"/>
                <a:gd name="T24" fmla="*/ 0 w 296"/>
                <a:gd name="T25" fmla="*/ 24 h 24"/>
                <a:gd name="T26" fmla="*/ 0 w 296"/>
                <a:gd name="T27" fmla="*/ 24 h 24"/>
                <a:gd name="T28" fmla="*/ 12 w 296"/>
                <a:gd name="T29" fmla="*/ 22 h 24"/>
                <a:gd name="T30" fmla="*/ 12 w 296"/>
                <a:gd name="T31" fmla="*/ 22 h 24"/>
                <a:gd name="T32" fmla="*/ 44 w 296"/>
                <a:gd name="T33" fmla="*/ 18 h 24"/>
                <a:gd name="T34" fmla="*/ 44 w 296"/>
                <a:gd name="T35" fmla="*/ 18 h 24"/>
                <a:gd name="T36" fmla="*/ 90 w 296"/>
                <a:gd name="T37" fmla="*/ 12 h 24"/>
                <a:gd name="T38" fmla="*/ 148 w 296"/>
                <a:gd name="T39" fmla="*/ 6 h 24"/>
                <a:gd name="T40" fmla="*/ 148 w 296"/>
                <a:gd name="T41" fmla="*/ 6 h 24"/>
                <a:gd name="T42" fmla="*/ 206 w 296"/>
                <a:gd name="T43" fmla="*/ 2 h 24"/>
                <a:gd name="T44" fmla="*/ 252 w 296"/>
                <a:gd name="T45" fmla="*/ 0 h 24"/>
                <a:gd name="T46" fmla="*/ 252 w 296"/>
                <a:gd name="T47" fmla="*/ 0 h 24"/>
                <a:gd name="T48" fmla="*/ 284 w 296"/>
                <a:gd name="T49" fmla="*/ 0 h 24"/>
                <a:gd name="T50" fmla="*/ 284 w 296"/>
                <a:gd name="T51" fmla="*/ 0 h 24"/>
                <a:gd name="T52" fmla="*/ 296 w 296"/>
                <a:gd name="T5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4">
                  <a:moveTo>
                    <a:pt x="296" y="0"/>
                  </a:moveTo>
                  <a:lnTo>
                    <a:pt x="296" y="0"/>
                  </a:lnTo>
                  <a:lnTo>
                    <a:pt x="284" y="0"/>
                  </a:lnTo>
                  <a:lnTo>
                    <a:pt x="284" y="0"/>
                  </a:lnTo>
                  <a:lnTo>
                    <a:pt x="252" y="4"/>
                  </a:lnTo>
                  <a:lnTo>
                    <a:pt x="252" y="4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44" y="22"/>
                  </a:lnTo>
                  <a:lnTo>
                    <a:pt x="44" y="22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90" y="12"/>
                  </a:lnTo>
                  <a:lnTo>
                    <a:pt x="148" y="6"/>
                  </a:lnTo>
                  <a:lnTo>
                    <a:pt x="148" y="6"/>
                  </a:lnTo>
                  <a:lnTo>
                    <a:pt x="206" y="2"/>
                  </a:lnTo>
                  <a:lnTo>
                    <a:pt x="252" y="0"/>
                  </a:lnTo>
                  <a:lnTo>
                    <a:pt x="252" y="0"/>
                  </a:lnTo>
                  <a:lnTo>
                    <a:pt x="284" y="0"/>
                  </a:lnTo>
                  <a:lnTo>
                    <a:pt x="284" y="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2" name="Freeform 373"/>
            <p:cNvSpPr>
              <a:spLocks/>
            </p:cNvSpPr>
            <p:nvPr/>
          </p:nvSpPr>
          <p:spPr bwMode="auto">
            <a:xfrm>
              <a:off x="12700" y="2995624"/>
              <a:ext cx="469903" cy="38100"/>
            </a:xfrm>
            <a:custGeom>
              <a:avLst/>
              <a:gdLst>
                <a:gd name="T0" fmla="*/ 296 w 296"/>
                <a:gd name="T1" fmla="*/ 0 h 24"/>
                <a:gd name="T2" fmla="*/ 296 w 296"/>
                <a:gd name="T3" fmla="*/ 0 h 24"/>
                <a:gd name="T4" fmla="*/ 284 w 296"/>
                <a:gd name="T5" fmla="*/ 0 h 24"/>
                <a:gd name="T6" fmla="*/ 284 w 296"/>
                <a:gd name="T7" fmla="*/ 0 h 24"/>
                <a:gd name="T8" fmla="*/ 252 w 296"/>
                <a:gd name="T9" fmla="*/ 4 h 24"/>
                <a:gd name="T10" fmla="*/ 252 w 296"/>
                <a:gd name="T11" fmla="*/ 4 h 24"/>
                <a:gd name="T12" fmla="*/ 148 w 296"/>
                <a:gd name="T13" fmla="*/ 10 h 24"/>
                <a:gd name="T14" fmla="*/ 148 w 296"/>
                <a:gd name="T15" fmla="*/ 10 h 24"/>
                <a:gd name="T16" fmla="*/ 44 w 296"/>
                <a:gd name="T17" fmla="*/ 22 h 24"/>
                <a:gd name="T18" fmla="*/ 44 w 296"/>
                <a:gd name="T19" fmla="*/ 22 h 24"/>
                <a:gd name="T20" fmla="*/ 12 w 296"/>
                <a:gd name="T21" fmla="*/ 24 h 24"/>
                <a:gd name="T22" fmla="*/ 12 w 296"/>
                <a:gd name="T23" fmla="*/ 24 h 24"/>
                <a:gd name="T24" fmla="*/ 0 w 296"/>
                <a:gd name="T25" fmla="*/ 24 h 24"/>
                <a:gd name="T26" fmla="*/ 0 w 296"/>
                <a:gd name="T27" fmla="*/ 24 h 24"/>
                <a:gd name="T28" fmla="*/ 12 w 296"/>
                <a:gd name="T29" fmla="*/ 22 h 24"/>
                <a:gd name="T30" fmla="*/ 12 w 296"/>
                <a:gd name="T31" fmla="*/ 22 h 24"/>
                <a:gd name="T32" fmla="*/ 44 w 296"/>
                <a:gd name="T33" fmla="*/ 18 h 24"/>
                <a:gd name="T34" fmla="*/ 44 w 296"/>
                <a:gd name="T35" fmla="*/ 18 h 24"/>
                <a:gd name="T36" fmla="*/ 90 w 296"/>
                <a:gd name="T37" fmla="*/ 12 h 24"/>
                <a:gd name="T38" fmla="*/ 148 w 296"/>
                <a:gd name="T39" fmla="*/ 6 h 24"/>
                <a:gd name="T40" fmla="*/ 148 w 296"/>
                <a:gd name="T41" fmla="*/ 6 h 24"/>
                <a:gd name="T42" fmla="*/ 206 w 296"/>
                <a:gd name="T43" fmla="*/ 2 h 24"/>
                <a:gd name="T44" fmla="*/ 252 w 296"/>
                <a:gd name="T45" fmla="*/ 0 h 24"/>
                <a:gd name="T46" fmla="*/ 252 w 296"/>
                <a:gd name="T47" fmla="*/ 0 h 24"/>
                <a:gd name="T48" fmla="*/ 284 w 296"/>
                <a:gd name="T49" fmla="*/ 0 h 24"/>
                <a:gd name="T50" fmla="*/ 284 w 296"/>
                <a:gd name="T51" fmla="*/ 0 h 24"/>
                <a:gd name="T52" fmla="*/ 296 w 296"/>
                <a:gd name="T5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4">
                  <a:moveTo>
                    <a:pt x="296" y="0"/>
                  </a:moveTo>
                  <a:lnTo>
                    <a:pt x="296" y="0"/>
                  </a:lnTo>
                  <a:lnTo>
                    <a:pt x="284" y="0"/>
                  </a:lnTo>
                  <a:lnTo>
                    <a:pt x="284" y="0"/>
                  </a:lnTo>
                  <a:lnTo>
                    <a:pt x="252" y="4"/>
                  </a:lnTo>
                  <a:lnTo>
                    <a:pt x="252" y="4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44" y="22"/>
                  </a:lnTo>
                  <a:lnTo>
                    <a:pt x="44" y="22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90" y="12"/>
                  </a:lnTo>
                  <a:lnTo>
                    <a:pt x="148" y="6"/>
                  </a:lnTo>
                  <a:lnTo>
                    <a:pt x="148" y="6"/>
                  </a:lnTo>
                  <a:lnTo>
                    <a:pt x="206" y="2"/>
                  </a:lnTo>
                  <a:lnTo>
                    <a:pt x="252" y="0"/>
                  </a:lnTo>
                  <a:lnTo>
                    <a:pt x="252" y="0"/>
                  </a:lnTo>
                  <a:lnTo>
                    <a:pt x="284" y="0"/>
                  </a:lnTo>
                  <a:lnTo>
                    <a:pt x="284" y="0"/>
                  </a:lnTo>
                  <a:lnTo>
                    <a:pt x="29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3" name="Freeform 374"/>
            <p:cNvSpPr>
              <a:spLocks/>
            </p:cNvSpPr>
            <p:nvPr/>
          </p:nvSpPr>
          <p:spPr bwMode="auto">
            <a:xfrm>
              <a:off x="336551" y="2614623"/>
              <a:ext cx="63501" cy="438151"/>
            </a:xfrm>
            <a:custGeom>
              <a:avLst/>
              <a:gdLst>
                <a:gd name="T0" fmla="*/ 0 w 40"/>
                <a:gd name="T1" fmla="*/ 6 h 276"/>
                <a:gd name="T2" fmla="*/ 10 w 40"/>
                <a:gd name="T3" fmla="*/ 276 h 276"/>
                <a:gd name="T4" fmla="*/ 40 w 40"/>
                <a:gd name="T5" fmla="*/ 276 h 276"/>
                <a:gd name="T6" fmla="*/ 40 w 40"/>
                <a:gd name="T7" fmla="*/ 0 h 276"/>
                <a:gd name="T8" fmla="*/ 0 w 40"/>
                <a:gd name="T9" fmla="*/ 6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276">
                  <a:moveTo>
                    <a:pt x="0" y="6"/>
                  </a:moveTo>
                  <a:lnTo>
                    <a:pt x="10" y="276"/>
                  </a:lnTo>
                  <a:lnTo>
                    <a:pt x="40" y="276"/>
                  </a:lnTo>
                  <a:lnTo>
                    <a:pt x="40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4" name="Freeform 375"/>
            <p:cNvSpPr>
              <a:spLocks/>
            </p:cNvSpPr>
            <p:nvPr/>
          </p:nvSpPr>
          <p:spPr bwMode="auto">
            <a:xfrm>
              <a:off x="365126" y="3014674"/>
              <a:ext cx="25401" cy="25401"/>
            </a:xfrm>
            <a:custGeom>
              <a:avLst/>
              <a:gdLst>
                <a:gd name="T0" fmla="*/ 16 w 16"/>
                <a:gd name="T1" fmla="*/ 8 h 16"/>
                <a:gd name="T2" fmla="*/ 16 w 16"/>
                <a:gd name="T3" fmla="*/ 8 h 16"/>
                <a:gd name="T4" fmla="*/ 16 w 16"/>
                <a:gd name="T5" fmla="*/ 12 h 16"/>
                <a:gd name="T6" fmla="*/ 14 w 16"/>
                <a:gd name="T7" fmla="*/ 14 h 16"/>
                <a:gd name="T8" fmla="*/ 12 w 16"/>
                <a:gd name="T9" fmla="*/ 16 h 16"/>
                <a:gd name="T10" fmla="*/ 8 w 16"/>
                <a:gd name="T11" fmla="*/ 16 h 16"/>
                <a:gd name="T12" fmla="*/ 8 w 16"/>
                <a:gd name="T13" fmla="*/ 16 h 16"/>
                <a:gd name="T14" fmla="*/ 4 w 16"/>
                <a:gd name="T15" fmla="*/ 16 h 16"/>
                <a:gd name="T16" fmla="*/ 2 w 16"/>
                <a:gd name="T17" fmla="*/ 14 h 16"/>
                <a:gd name="T18" fmla="*/ 0 w 16"/>
                <a:gd name="T19" fmla="*/ 12 h 16"/>
                <a:gd name="T20" fmla="*/ 0 w 16"/>
                <a:gd name="T21" fmla="*/ 8 h 16"/>
                <a:gd name="T22" fmla="*/ 0 w 16"/>
                <a:gd name="T23" fmla="*/ 8 h 16"/>
                <a:gd name="T24" fmla="*/ 0 w 16"/>
                <a:gd name="T25" fmla="*/ 4 h 16"/>
                <a:gd name="T26" fmla="*/ 2 w 16"/>
                <a:gd name="T27" fmla="*/ 2 h 16"/>
                <a:gd name="T28" fmla="*/ 4 w 16"/>
                <a:gd name="T29" fmla="*/ 0 h 16"/>
                <a:gd name="T30" fmla="*/ 8 w 16"/>
                <a:gd name="T31" fmla="*/ 0 h 16"/>
                <a:gd name="T32" fmla="*/ 8 w 16"/>
                <a:gd name="T33" fmla="*/ 0 h 16"/>
                <a:gd name="T34" fmla="*/ 12 w 16"/>
                <a:gd name="T35" fmla="*/ 0 h 16"/>
                <a:gd name="T36" fmla="*/ 14 w 16"/>
                <a:gd name="T37" fmla="*/ 2 h 16"/>
                <a:gd name="T38" fmla="*/ 16 w 16"/>
                <a:gd name="T39" fmla="*/ 4 h 16"/>
                <a:gd name="T40" fmla="*/ 16 w 16"/>
                <a:gd name="T41" fmla="*/ 8 h 16"/>
                <a:gd name="T42" fmla="*/ 16 w 16"/>
                <a:gd name="T4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" h="16">
                  <a:moveTo>
                    <a:pt x="16" y="8"/>
                  </a:moveTo>
                  <a:lnTo>
                    <a:pt x="16" y="8"/>
                  </a:lnTo>
                  <a:lnTo>
                    <a:pt x="16" y="12"/>
                  </a:lnTo>
                  <a:lnTo>
                    <a:pt x="14" y="14"/>
                  </a:lnTo>
                  <a:lnTo>
                    <a:pt x="12" y="16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4" y="16"/>
                  </a:lnTo>
                  <a:lnTo>
                    <a:pt x="2" y="14"/>
                  </a:lnTo>
                  <a:lnTo>
                    <a:pt x="0" y="12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4" y="2"/>
                  </a:lnTo>
                  <a:lnTo>
                    <a:pt x="16" y="4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5" name="Freeform 376"/>
            <p:cNvSpPr>
              <a:spLocks/>
            </p:cNvSpPr>
            <p:nvPr/>
          </p:nvSpPr>
          <p:spPr bwMode="auto">
            <a:xfrm>
              <a:off x="22224" y="2633672"/>
              <a:ext cx="98426" cy="441327"/>
            </a:xfrm>
            <a:custGeom>
              <a:avLst/>
              <a:gdLst>
                <a:gd name="T0" fmla="*/ 0 w 62"/>
                <a:gd name="T1" fmla="*/ 10 h 278"/>
                <a:gd name="T2" fmla="*/ 32 w 62"/>
                <a:gd name="T3" fmla="*/ 278 h 278"/>
                <a:gd name="T4" fmla="*/ 62 w 62"/>
                <a:gd name="T5" fmla="*/ 276 h 278"/>
                <a:gd name="T6" fmla="*/ 42 w 62"/>
                <a:gd name="T7" fmla="*/ 0 h 278"/>
                <a:gd name="T8" fmla="*/ 0 w 62"/>
                <a:gd name="T9" fmla="*/ 1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278">
                  <a:moveTo>
                    <a:pt x="0" y="10"/>
                  </a:moveTo>
                  <a:lnTo>
                    <a:pt x="32" y="278"/>
                  </a:lnTo>
                  <a:lnTo>
                    <a:pt x="62" y="276"/>
                  </a:lnTo>
                  <a:lnTo>
                    <a:pt x="4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6" name="Freeform 377"/>
            <p:cNvSpPr>
              <a:spLocks/>
            </p:cNvSpPr>
            <p:nvPr/>
          </p:nvSpPr>
          <p:spPr bwMode="auto">
            <a:xfrm>
              <a:off x="79375" y="3036899"/>
              <a:ext cx="25401" cy="25401"/>
            </a:xfrm>
            <a:custGeom>
              <a:avLst/>
              <a:gdLst>
                <a:gd name="T0" fmla="*/ 16 w 16"/>
                <a:gd name="T1" fmla="*/ 8 h 16"/>
                <a:gd name="T2" fmla="*/ 16 w 16"/>
                <a:gd name="T3" fmla="*/ 8 h 16"/>
                <a:gd name="T4" fmla="*/ 16 w 16"/>
                <a:gd name="T5" fmla="*/ 10 h 16"/>
                <a:gd name="T6" fmla="*/ 14 w 16"/>
                <a:gd name="T7" fmla="*/ 14 h 16"/>
                <a:gd name="T8" fmla="*/ 12 w 16"/>
                <a:gd name="T9" fmla="*/ 16 h 16"/>
                <a:gd name="T10" fmla="*/ 8 w 16"/>
                <a:gd name="T11" fmla="*/ 16 h 16"/>
                <a:gd name="T12" fmla="*/ 8 w 16"/>
                <a:gd name="T13" fmla="*/ 16 h 16"/>
                <a:gd name="T14" fmla="*/ 6 w 16"/>
                <a:gd name="T15" fmla="*/ 16 h 16"/>
                <a:gd name="T16" fmla="*/ 2 w 16"/>
                <a:gd name="T17" fmla="*/ 14 h 16"/>
                <a:gd name="T18" fmla="*/ 0 w 16"/>
                <a:gd name="T19" fmla="*/ 10 h 16"/>
                <a:gd name="T20" fmla="*/ 0 w 16"/>
                <a:gd name="T21" fmla="*/ 8 h 16"/>
                <a:gd name="T22" fmla="*/ 0 w 16"/>
                <a:gd name="T23" fmla="*/ 8 h 16"/>
                <a:gd name="T24" fmla="*/ 0 w 16"/>
                <a:gd name="T25" fmla="*/ 4 h 16"/>
                <a:gd name="T26" fmla="*/ 2 w 16"/>
                <a:gd name="T27" fmla="*/ 2 h 16"/>
                <a:gd name="T28" fmla="*/ 6 w 16"/>
                <a:gd name="T29" fmla="*/ 0 h 16"/>
                <a:gd name="T30" fmla="*/ 8 w 16"/>
                <a:gd name="T31" fmla="*/ 0 h 16"/>
                <a:gd name="T32" fmla="*/ 8 w 16"/>
                <a:gd name="T33" fmla="*/ 0 h 16"/>
                <a:gd name="T34" fmla="*/ 12 w 16"/>
                <a:gd name="T35" fmla="*/ 0 h 16"/>
                <a:gd name="T36" fmla="*/ 14 w 16"/>
                <a:gd name="T37" fmla="*/ 2 h 16"/>
                <a:gd name="T38" fmla="*/ 16 w 16"/>
                <a:gd name="T39" fmla="*/ 4 h 16"/>
                <a:gd name="T40" fmla="*/ 16 w 16"/>
                <a:gd name="T41" fmla="*/ 8 h 16"/>
                <a:gd name="T42" fmla="*/ 16 w 16"/>
                <a:gd name="T4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6" h="16">
                  <a:moveTo>
                    <a:pt x="16" y="8"/>
                  </a:moveTo>
                  <a:lnTo>
                    <a:pt x="16" y="8"/>
                  </a:lnTo>
                  <a:lnTo>
                    <a:pt x="16" y="10"/>
                  </a:lnTo>
                  <a:lnTo>
                    <a:pt x="14" y="14"/>
                  </a:lnTo>
                  <a:lnTo>
                    <a:pt x="12" y="16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6" y="16"/>
                  </a:lnTo>
                  <a:lnTo>
                    <a:pt x="2" y="14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2" y="2"/>
                  </a:lnTo>
                  <a:lnTo>
                    <a:pt x="6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4" y="2"/>
                  </a:lnTo>
                  <a:lnTo>
                    <a:pt x="16" y="4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solidFill>
              <a:srgbClr val="2A50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7" name="Freeform 378"/>
            <p:cNvSpPr>
              <a:spLocks/>
            </p:cNvSpPr>
            <p:nvPr/>
          </p:nvSpPr>
          <p:spPr bwMode="auto">
            <a:xfrm>
              <a:off x="469902" y="2932123"/>
              <a:ext cx="3174" cy="44450"/>
            </a:xfrm>
            <a:custGeom>
              <a:avLst/>
              <a:gdLst>
                <a:gd name="T0" fmla="*/ 2 w 2"/>
                <a:gd name="T1" fmla="*/ 0 h 28"/>
                <a:gd name="T2" fmla="*/ 2 w 2"/>
                <a:gd name="T3" fmla="*/ 0 h 28"/>
                <a:gd name="T4" fmla="*/ 2 w 2"/>
                <a:gd name="T5" fmla="*/ 0 h 28"/>
                <a:gd name="T6" fmla="*/ 0 w 2"/>
                <a:gd name="T7" fmla="*/ 12 h 28"/>
                <a:gd name="T8" fmla="*/ 2 w 2"/>
                <a:gd name="T9" fmla="*/ 28 h 28"/>
                <a:gd name="T10" fmla="*/ 2 w 2"/>
                <a:gd name="T11" fmla="*/ 28 h 28"/>
                <a:gd name="T12" fmla="*/ 2 w 2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8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12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0F1E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8" name="Freeform 379"/>
            <p:cNvSpPr>
              <a:spLocks/>
            </p:cNvSpPr>
            <p:nvPr/>
          </p:nvSpPr>
          <p:spPr bwMode="auto">
            <a:xfrm>
              <a:off x="469902" y="2932123"/>
              <a:ext cx="3174" cy="44450"/>
            </a:xfrm>
            <a:custGeom>
              <a:avLst/>
              <a:gdLst>
                <a:gd name="T0" fmla="*/ 2 w 2"/>
                <a:gd name="T1" fmla="*/ 0 h 28"/>
                <a:gd name="T2" fmla="*/ 2 w 2"/>
                <a:gd name="T3" fmla="*/ 0 h 28"/>
                <a:gd name="T4" fmla="*/ 2 w 2"/>
                <a:gd name="T5" fmla="*/ 0 h 28"/>
                <a:gd name="T6" fmla="*/ 0 w 2"/>
                <a:gd name="T7" fmla="*/ 12 h 28"/>
                <a:gd name="T8" fmla="*/ 2 w 2"/>
                <a:gd name="T9" fmla="*/ 28 h 28"/>
                <a:gd name="T10" fmla="*/ 2 w 2"/>
                <a:gd name="T11" fmla="*/ 28 h 28"/>
                <a:gd name="T12" fmla="*/ 2 w 2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8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12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59" name="Freeform 380"/>
            <p:cNvSpPr>
              <a:spLocks noEditPoints="1"/>
            </p:cNvSpPr>
            <p:nvPr/>
          </p:nvSpPr>
          <p:spPr bwMode="auto">
            <a:xfrm>
              <a:off x="463552" y="2932123"/>
              <a:ext cx="9525" cy="63501"/>
            </a:xfrm>
            <a:custGeom>
              <a:avLst/>
              <a:gdLst>
                <a:gd name="T0" fmla="*/ 4 w 6"/>
                <a:gd name="T1" fmla="*/ 12 h 40"/>
                <a:gd name="T2" fmla="*/ 4 w 6"/>
                <a:gd name="T3" fmla="*/ 12 h 40"/>
                <a:gd name="T4" fmla="*/ 0 w 6"/>
                <a:gd name="T5" fmla="*/ 40 h 40"/>
                <a:gd name="T6" fmla="*/ 0 w 6"/>
                <a:gd name="T7" fmla="*/ 40 h 40"/>
                <a:gd name="T8" fmla="*/ 0 w 6"/>
                <a:gd name="T9" fmla="*/ 40 h 40"/>
                <a:gd name="T10" fmla="*/ 0 w 6"/>
                <a:gd name="T11" fmla="*/ 40 h 40"/>
                <a:gd name="T12" fmla="*/ 6 w 6"/>
                <a:gd name="T13" fmla="*/ 40 h 40"/>
                <a:gd name="T14" fmla="*/ 6 w 6"/>
                <a:gd name="T15" fmla="*/ 40 h 40"/>
                <a:gd name="T16" fmla="*/ 6 w 6"/>
                <a:gd name="T17" fmla="*/ 40 h 40"/>
                <a:gd name="T18" fmla="*/ 6 w 6"/>
                <a:gd name="T19" fmla="*/ 40 h 40"/>
                <a:gd name="T20" fmla="*/ 6 w 6"/>
                <a:gd name="T21" fmla="*/ 28 h 40"/>
                <a:gd name="T22" fmla="*/ 4 w 6"/>
                <a:gd name="T23" fmla="*/ 12 h 40"/>
                <a:gd name="T24" fmla="*/ 6 w 6"/>
                <a:gd name="T25" fmla="*/ 0 h 40"/>
                <a:gd name="T26" fmla="*/ 6 w 6"/>
                <a:gd name="T27" fmla="*/ 0 h 40"/>
                <a:gd name="T28" fmla="*/ 6 w 6"/>
                <a:gd name="T29" fmla="*/ 0 h 40"/>
                <a:gd name="T30" fmla="*/ 6 w 6"/>
                <a:gd name="T31" fmla="*/ 0 h 40"/>
                <a:gd name="T32" fmla="*/ 6 w 6"/>
                <a:gd name="T33" fmla="*/ 0 h 40"/>
                <a:gd name="T34" fmla="*/ 6 w 6"/>
                <a:gd name="T3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" h="40">
                  <a:moveTo>
                    <a:pt x="4" y="12"/>
                  </a:moveTo>
                  <a:lnTo>
                    <a:pt x="4" y="12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6" y="28"/>
                  </a:lnTo>
                  <a:lnTo>
                    <a:pt x="4" y="12"/>
                  </a:lnTo>
                  <a:close/>
                  <a:moveTo>
                    <a:pt x="6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378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60" name="Freeform 381"/>
            <p:cNvSpPr>
              <a:spLocks/>
            </p:cNvSpPr>
            <p:nvPr/>
          </p:nvSpPr>
          <p:spPr bwMode="auto">
            <a:xfrm>
              <a:off x="463552" y="2951174"/>
              <a:ext cx="9525" cy="44450"/>
            </a:xfrm>
            <a:custGeom>
              <a:avLst/>
              <a:gdLst>
                <a:gd name="T0" fmla="*/ 4 w 6"/>
                <a:gd name="T1" fmla="*/ 0 h 28"/>
                <a:gd name="T2" fmla="*/ 4 w 6"/>
                <a:gd name="T3" fmla="*/ 0 h 28"/>
                <a:gd name="T4" fmla="*/ 0 w 6"/>
                <a:gd name="T5" fmla="*/ 28 h 28"/>
                <a:gd name="T6" fmla="*/ 0 w 6"/>
                <a:gd name="T7" fmla="*/ 28 h 28"/>
                <a:gd name="T8" fmla="*/ 0 w 6"/>
                <a:gd name="T9" fmla="*/ 28 h 28"/>
                <a:gd name="T10" fmla="*/ 0 w 6"/>
                <a:gd name="T11" fmla="*/ 28 h 28"/>
                <a:gd name="T12" fmla="*/ 6 w 6"/>
                <a:gd name="T13" fmla="*/ 28 h 28"/>
                <a:gd name="T14" fmla="*/ 6 w 6"/>
                <a:gd name="T15" fmla="*/ 28 h 28"/>
                <a:gd name="T16" fmla="*/ 6 w 6"/>
                <a:gd name="T17" fmla="*/ 28 h 28"/>
                <a:gd name="T18" fmla="*/ 6 w 6"/>
                <a:gd name="T19" fmla="*/ 28 h 28"/>
                <a:gd name="T20" fmla="*/ 6 w 6"/>
                <a:gd name="T21" fmla="*/ 16 h 28"/>
                <a:gd name="T22" fmla="*/ 4 w 6"/>
                <a:gd name="T2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" h="28">
                  <a:moveTo>
                    <a:pt x="4" y="0"/>
                  </a:moveTo>
                  <a:lnTo>
                    <a:pt x="4" y="0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6" y="16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61" name="Freeform 382"/>
            <p:cNvSpPr>
              <a:spLocks/>
            </p:cNvSpPr>
            <p:nvPr/>
          </p:nvSpPr>
          <p:spPr bwMode="auto">
            <a:xfrm>
              <a:off x="473077" y="293212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62" name="Freeform 383"/>
            <p:cNvSpPr>
              <a:spLocks/>
            </p:cNvSpPr>
            <p:nvPr/>
          </p:nvSpPr>
          <p:spPr bwMode="auto">
            <a:xfrm>
              <a:off x="-34926" y="3411551"/>
              <a:ext cx="44450" cy="25401"/>
            </a:xfrm>
            <a:custGeom>
              <a:avLst/>
              <a:gdLst>
                <a:gd name="T0" fmla="*/ 12 w 28"/>
                <a:gd name="T1" fmla="*/ 0 h 16"/>
                <a:gd name="T2" fmla="*/ 0 w 28"/>
                <a:gd name="T3" fmla="*/ 0 h 16"/>
                <a:gd name="T4" fmla="*/ 0 w 28"/>
                <a:gd name="T5" fmla="*/ 0 h 16"/>
                <a:gd name="T6" fmla="*/ 2 w 28"/>
                <a:gd name="T7" fmla="*/ 4 h 16"/>
                <a:gd name="T8" fmla="*/ 6 w 28"/>
                <a:gd name="T9" fmla="*/ 8 h 16"/>
                <a:gd name="T10" fmla="*/ 14 w 28"/>
                <a:gd name="T11" fmla="*/ 12 h 16"/>
                <a:gd name="T12" fmla="*/ 24 w 28"/>
                <a:gd name="T13" fmla="*/ 16 h 16"/>
                <a:gd name="T14" fmla="*/ 24 w 28"/>
                <a:gd name="T15" fmla="*/ 16 h 16"/>
                <a:gd name="T16" fmla="*/ 28 w 28"/>
                <a:gd name="T17" fmla="*/ 2 h 16"/>
                <a:gd name="T18" fmla="*/ 28 w 28"/>
                <a:gd name="T19" fmla="*/ 2 h 16"/>
                <a:gd name="T20" fmla="*/ 12 w 28"/>
                <a:gd name="T2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6">
                  <a:moveTo>
                    <a:pt x="1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6" y="8"/>
                  </a:lnTo>
                  <a:lnTo>
                    <a:pt x="14" y="12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BA77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63" name="Freeform 384"/>
            <p:cNvSpPr>
              <a:spLocks/>
            </p:cNvSpPr>
            <p:nvPr/>
          </p:nvSpPr>
          <p:spPr bwMode="auto">
            <a:xfrm>
              <a:off x="-34926" y="3411551"/>
              <a:ext cx="44450" cy="25401"/>
            </a:xfrm>
            <a:custGeom>
              <a:avLst/>
              <a:gdLst>
                <a:gd name="T0" fmla="*/ 12 w 28"/>
                <a:gd name="T1" fmla="*/ 0 h 16"/>
                <a:gd name="T2" fmla="*/ 0 w 28"/>
                <a:gd name="T3" fmla="*/ 0 h 16"/>
                <a:gd name="T4" fmla="*/ 0 w 28"/>
                <a:gd name="T5" fmla="*/ 0 h 16"/>
                <a:gd name="T6" fmla="*/ 2 w 28"/>
                <a:gd name="T7" fmla="*/ 4 h 16"/>
                <a:gd name="T8" fmla="*/ 6 w 28"/>
                <a:gd name="T9" fmla="*/ 8 h 16"/>
                <a:gd name="T10" fmla="*/ 14 w 28"/>
                <a:gd name="T11" fmla="*/ 12 h 16"/>
                <a:gd name="T12" fmla="*/ 24 w 28"/>
                <a:gd name="T13" fmla="*/ 16 h 16"/>
                <a:gd name="T14" fmla="*/ 24 w 28"/>
                <a:gd name="T15" fmla="*/ 16 h 16"/>
                <a:gd name="T16" fmla="*/ 28 w 28"/>
                <a:gd name="T17" fmla="*/ 2 h 16"/>
                <a:gd name="T18" fmla="*/ 28 w 28"/>
                <a:gd name="T19" fmla="*/ 2 h 16"/>
                <a:gd name="T20" fmla="*/ 12 w 28"/>
                <a:gd name="T21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6">
                  <a:moveTo>
                    <a:pt x="1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6" y="8"/>
                  </a:lnTo>
                  <a:lnTo>
                    <a:pt x="14" y="12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64" name="Freeform 385"/>
            <p:cNvSpPr>
              <a:spLocks noEditPoints="1"/>
            </p:cNvSpPr>
            <p:nvPr/>
          </p:nvSpPr>
          <p:spPr bwMode="auto">
            <a:xfrm>
              <a:off x="3174" y="2995624"/>
              <a:ext cx="469903" cy="457202"/>
            </a:xfrm>
            <a:custGeom>
              <a:avLst/>
              <a:gdLst>
                <a:gd name="T0" fmla="*/ 4 w 296"/>
                <a:gd name="T1" fmla="*/ 264 h 288"/>
                <a:gd name="T2" fmla="*/ 4 w 296"/>
                <a:gd name="T3" fmla="*/ 264 h 288"/>
                <a:gd name="T4" fmla="*/ 0 w 296"/>
                <a:gd name="T5" fmla="*/ 278 h 288"/>
                <a:gd name="T6" fmla="*/ 0 w 296"/>
                <a:gd name="T7" fmla="*/ 278 h 288"/>
                <a:gd name="T8" fmla="*/ 22 w 296"/>
                <a:gd name="T9" fmla="*/ 284 h 288"/>
                <a:gd name="T10" fmla="*/ 48 w 296"/>
                <a:gd name="T11" fmla="*/ 288 h 288"/>
                <a:gd name="T12" fmla="*/ 46 w 296"/>
                <a:gd name="T13" fmla="*/ 268 h 288"/>
                <a:gd name="T14" fmla="*/ 46 w 296"/>
                <a:gd name="T15" fmla="*/ 268 h 288"/>
                <a:gd name="T16" fmla="*/ 4 w 296"/>
                <a:gd name="T17" fmla="*/ 264 h 288"/>
                <a:gd name="T18" fmla="*/ 296 w 296"/>
                <a:gd name="T19" fmla="*/ 0 h 288"/>
                <a:gd name="T20" fmla="*/ 296 w 296"/>
                <a:gd name="T21" fmla="*/ 0 h 288"/>
                <a:gd name="T22" fmla="*/ 290 w 296"/>
                <a:gd name="T23" fmla="*/ 0 h 288"/>
                <a:gd name="T24" fmla="*/ 290 w 296"/>
                <a:gd name="T25" fmla="*/ 0 h 288"/>
                <a:gd name="T26" fmla="*/ 288 w 296"/>
                <a:gd name="T27" fmla="*/ 2 h 288"/>
                <a:gd name="T28" fmla="*/ 288 w 296"/>
                <a:gd name="T29" fmla="*/ 2 h 288"/>
                <a:gd name="T30" fmla="*/ 276 w 296"/>
                <a:gd name="T31" fmla="*/ 60 h 288"/>
                <a:gd name="T32" fmla="*/ 288 w 296"/>
                <a:gd name="T33" fmla="*/ 152 h 288"/>
                <a:gd name="T34" fmla="*/ 288 w 296"/>
                <a:gd name="T35" fmla="*/ 152 h 288"/>
                <a:gd name="T36" fmla="*/ 294 w 296"/>
                <a:gd name="T37" fmla="*/ 70 h 288"/>
                <a:gd name="T38" fmla="*/ 296 w 296"/>
                <a:gd name="T39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6" h="288">
                  <a:moveTo>
                    <a:pt x="4" y="264"/>
                  </a:moveTo>
                  <a:lnTo>
                    <a:pt x="4" y="264"/>
                  </a:lnTo>
                  <a:lnTo>
                    <a:pt x="0" y="278"/>
                  </a:lnTo>
                  <a:lnTo>
                    <a:pt x="0" y="278"/>
                  </a:lnTo>
                  <a:lnTo>
                    <a:pt x="22" y="284"/>
                  </a:lnTo>
                  <a:lnTo>
                    <a:pt x="48" y="288"/>
                  </a:lnTo>
                  <a:lnTo>
                    <a:pt x="46" y="268"/>
                  </a:lnTo>
                  <a:lnTo>
                    <a:pt x="46" y="268"/>
                  </a:lnTo>
                  <a:lnTo>
                    <a:pt x="4" y="264"/>
                  </a:lnTo>
                  <a:close/>
                  <a:moveTo>
                    <a:pt x="296" y="0"/>
                  </a:moveTo>
                  <a:lnTo>
                    <a:pt x="296" y="0"/>
                  </a:lnTo>
                  <a:lnTo>
                    <a:pt x="290" y="0"/>
                  </a:lnTo>
                  <a:lnTo>
                    <a:pt x="290" y="0"/>
                  </a:lnTo>
                  <a:lnTo>
                    <a:pt x="288" y="2"/>
                  </a:lnTo>
                  <a:lnTo>
                    <a:pt x="288" y="2"/>
                  </a:lnTo>
                  <a:lnTo>
                    <a:pt x="276" y="60"/>
                  </a:lnTo>
                  <a:lnTo>
                    <a:pt x="288" y="152"/>
                  </a:lnTo>
                  <a:lnTo>
                    <a:pt x="288" y="152"/>
                  </a:lnTo>
                  <a:lnTo>
                    <a:pt x="294" y="7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378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65" name="Freeform 386"/>
            <p:cNvSpPr>
              <a:spLocks/>
            </p:cNvSpPr>
            <p:nvPr/>
          </p:nvSpPr>
          <p:spPr bwMode="auto">
            <a:xfrm>
              <a:off x="3174" y="3414725"/>
              <a:ext cx="76201" cy="38100"/>
            </a:xfrm>
            <a:custGeom>
              <a:avLst/>
              <a:gdLst>
                <a:gd name="T0" fmla="*/ 4 w 48"/>
                <a:gd name="T1" fmla="*/ 0 h 24"/>
                <a:gd name="T2" fmla="*/ 4 w 48"/>
                <a:gd name="T3" fmla="*/ 0 h 24"/>
                <a:gd name="T4" fmla="*/ 0 w 48"/>
                <a:gd name="T5" fmla="*/ 14 h 24"/>
                <a:gd name="T6" fmla="*/ 0 w 48"/>
                <a:gd name="T7" fmla="*/ 14 h 24"/>
                <a:gd name="T8" fmla="*/ 22 w 48"/>
                <a:gd name="T9" fmla="*/ 20 h 24"/>
                <a:gd name="T10" fmla="*/ 48 w 48"/>
                <a:gd name="T11" fmla="*/ 24 h 24"/>
                <a:gd name="T12" fmla="*/ 46 w 48"/>
                <a:gd name="T13" fmla="*/ 4 h 24"/>
                <a:gd name="T14" fmla="*/ 46 w 48"/>
                <a:gd name="T15" fmla="*/ 4 h 24"/>
                <a:gd name="T16" fmla="*/ 4 w 48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24">
                  <a:moveTo>
                    <a:pt x="4" y="0"/>
                  </a:moveTo>
                  <a:lnTo>
                    <a:pt x="4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2" y="20"/>
                  </a:lnTo>
                  <a:lnTo>
                    <a:pt x="48" y="24"/>
                  </a:lnTo>
                  <a:lnTo>
                    <a:pt x="46" y="4"/>
                  </a:lnTo>
                  <a:lnTo>
                    <a:pt x="46" y="4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66" name="Freeform 387"/>
            <p:cNvSpPr>
              <a:spLocks/>
            </p:cNvSpPr>
            <p:nvPr/>
          </p:nvSpPr>
          <p:spPr bwMode="auto">
            <a:xfrm>
              <a:off x="441327" y="2995624"/>
              <a:ext cx="31750" cy="241301"/>
            </a:xfrm>
            <a:custGeom>
              <a:avLst/>
              <a:gdLst>
                <a:gd name="T0" fmla="*/ 20 w 20"/>
                <a:gd name="T1" fmla="*/ 0 h 152"/>
                <a:gd name="T2" fmla="*/ 20 w 20"/>
                <a:gd name="T3" fmla="*/ 0 h 152"/>
                <a:gd name="T4" fmla="*/ 14 w 20"/>
                <a:gd name="T5" fmla="*/ 0 h 152"/>
                <a:gd name="T6" fmla="*/ 14 w 20"/>
                <a:gd name="T7" fmla="*/ 0 h 152"/>
                <a:gd name="T8" fmla="*/ 12 w 20"/>
                <a:gd name="T9" fmla="*/ 2 h 152"/>
                <a:gd name="T10" fmla="*/ 12 w 20"/>
                <a:gd name="T11" fmla="*/ 2 h 152"/>
                <a:gd name="T12" fmla="*/ 0 w 20"/>
                <a:gd name="T13" fmla="*/ 60 h 152"/>
                <a:gd name="T14" fmla="*/ 12 w 20"/>
                <a:gd name="T15" fmla="*/ 152 h 152"/>
                <a:gd name="T16" fmla="*/ 12 w 20"/>
                <a:gd name="T17" fmla="*/ 152 h 152"/>
                <a:gd name="T18" fmla="*/ 18 w 20"/>
                <a:gd name="T19" fmla="*/ 70 h 152"/>
                <a:gd name="T20" fmla="*/ 20 w 20"/>
                <a:gd name="T21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152">
                  <a:moveTo>
                    <a:pt x="20" y="0"/>
                  </a:moveTo>
                  <a:lnTo>
                    <a:pt x="20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60"/>
                  </a:lnTo>
                  <a:lnTo>
                    <a:pt x="12" y="152"/>
                  </a:lnTo>
                  <a:lnTo>
                    <a:pt x="12" y="152"/>
                  </a:lnTo>
                  <a:lnTo>
                    <a:pt x="18" y="70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67" name="Freeform 388"/>
            <p:cNvSpPr>
              <a:spLocks/>
            </p:cNvSpPr>
            <p:nvPr/>
          </p:nvSpPr>
          <p:spPr bwMode="auto">
            <a:xfrm>
              <a:off x="76199" y="3090874"/>
              <a:ext cx="384177" cy="381002"/>
            </a:xfrm>
            <a:custGeom>
              <a:avLst/>
              <a:gdLst>
                <a:gd name="T0" fmla="*/ 230 w 242"/>
                <a:gd name="T1" fmla="*/ 0 h 240"/>
                <a:gd name="T2" fmla="*/ 230 w 242"/>
                <a:gd name="T3" fmla="*/ 0 h 240"/>
                <a:gd name="T4" fmla="*/ 206 w 242"/>
                <a:gd name="T5" fmla="*/ 96 h 240"/>
                <a:gd name="T6" fmla="*/ 206 w 242"/>
                <a:gd name="T7" fmla="*/ 96 h 240"/>
                <a:gd name="T8" fmla="*/ 208 w 242"/>
                <a:gd name="T9" fmla="*/ 126 h 240"/>
                <a:gd name="T10" fmla="*/ 210 w 242"/>
                <a:gd name="T11" fmla="*/ 138 h 240"/>
                <a:gd name="T12" fmla="*/ 208 w 242"/>
                <a:gd name="T13" fmla="*/ 144 h 240"/>
                <a:gd name="T14" fmla="*/ 208 w 242"/>
                <a:gd name="T15" fmla="*/ 144 h 240"/>
                <a:gd name="T16" fmla="*/ 200 w 242"/>
                <a:gd name="T17" fmla="*/ 146 h 240"/>
                <a:gd name="T18" fmla="*/ 184 w 242"/>
                <a:gd name="T19" fmla="*/ 152 h 240"/>
                <a:gd name="T20" fmla="*/ 184 w 242"/>
                <a:gd name="T21" fmla="*/ 152 h 240"/>
                <a:gd name="T22" fmla="*/ 168 w 242"/>
                <a:gd name="T23" fmla="*/ 166 h 240"/>
                <a:gd name="T24" fmla="*/ 150 w 242"/>
                <a:gd name="T25" fmla="*/ 180 h 240"/>
                <a:gd name="T26" fmla="*/ 130 w 242"/>
                <a:gd name="T27" fmla="*/ 190 h 240"/>
                <a:gd name="T28" fmla="*/ 108 w 242"/>
                <a:gd name="T29" fmla="*/ 196 h 240"/>
                <a:gd name="T30" fmla="*/ 86 w 242"/>
                <a:gd name="T31" fmla="*/ 202 h 240"/>
                <a:gd name="T32" fmla="*/ 64 w 242"/>
                <a:gd name="T33" fmla="*/ 206 h 240"/>
                <a:gd name="T34" fmla="*/ 40 w 242"/>
                <a:gd name="T35" fmla="*/ 208 h 240"/>
                <a:gd name="T36" fmla="*/ 18 w 242"/>
                <a:gd name="T37" fmla="*/ 208 h 240"/>
                <a:gd name="T38" fmla="*/ 18 w 242"/>
                <a:gd name="T39" fmla="*/ 208 h 240"/>
                <a:gd name="T40" fmla="*/ 0 w 242"/>
                <a:gd name="T41" fmla="*/ 208 h 240"/>
                <a:gd name="T42" fmla="*/ 2 w 242"/>
                <a:gd name="T43" fmla="*/ 228 h 240"/>
                <a:gd name="T44" fmla="*/ 2 w 242"/>
                <a:gd name="T45" fmla="*/ 228 h 240"/>
                <a:gd name="T46" fmla="*/ 34 w 242"/>
                <a:gd name="T47" fmla="*/ 234 h 240"/>
                <a:gd name="T48" fmla="*/ 68 w 242"/>
                <a:gd name="T49" fmla="*/ 236 h 240"/>
                <a:gd name="T50" fmla="*/ 104 w 242"/>
                <a:gd name="T51" fmla="*/ 238 h 240"/>
                <a:gd name="T52" fmla="*/ 136 w 242"/>
                <a:gd name="T53" fmla="*/ 240 h 240"/>
                <a:gd name="T54" fmla="*/ 136 w 242"/>
                <a:gd name="T55" fmla="*/ 240 h 240"/>
                <a:gd name="T56" fmla="*/ 160 w 242"/>
                <a:gd name="T57" fmla="*/ 240 h 240"/>
                <a:gd name="T58" fmla="*/ 180 w 242"/>
                <a:gd name="T59" fmla="*/ 238 h 240"/>
                <a:gd name="T60" fmla="*/ 198 w 242"/>
                <a:gd name="T61" fmla="*/ 234 h 240"/>
                <a:gd name="T62" fmla="*/ 208 w 242"/>
                <a:gd name="T63" fmla="*/ 230 h 240"/>
                <a:gd name="T64" fmla="*/ 208 w 242"/>
                <a:gd name="T65" fmla="*/ 230 h 240"/>
                <a:gd name="T66" fmla="*/ 214 w 242"/>
                <a:gd name="T67" fmla="*/ 224 h 240"/>
                <a:gd name="T68" fmla="*/ 220 w 242"/>
                <a:gd name="T69" fmla="*/ 214 h 240"/>
                <a:gd name="T70" fmla="*/ 224 w 242"/>
                <a:gd name="T71" fmla="*/ 200 h 240"/>
                <a:gd name="T72" fmla="*/ 228 w 242"/>
                <a:gd name="T73" fmla="*/ 182 h 240"/>
                <a:gd name="T74" fmla="*/ 236 w 242"/>
                <a:gd name="T75" fmla="*/ 140 h 240"/>
                <a:gd name="T76" fmla="*/ 242 w 242"/>
                <a:gd name="T77" fmla="*/ 92 h 240"/>
                <a:gd name="T78" fmla="*/ 230 w 242"/>
                <a:gd name="T79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2" h="240">
                  <a:moveTo>
                    <a:pt x="230" y="0"/>
                  </a:moveTo>
                  <a:lnTo>
                    <a:pt x="230" y="0"/>
                  </a:lnTo>
                  <a:lnTo>
                    <a:pt x="206" y="96"/>
                  </a:lnTo>
                  <a:lnTo>
                    <a:pt x="206" y="96"/>
                  </a:lnTo>
                  <a:lnTo>
                    <a:pt x="208" y="126"/>
                  </a:lnTo>
                  <a:lnTo>
                    <a:pt x="210" y="138"/>
                  </a:lnTo>
                  <a:lnTo>
                    <a:pt x="208" y="144"/>
                  </a:lnTo>
                  <a:lnTo>
                    <a:pt x="208" y="144"/>
                  </a:lnTo>
                  <a:lnTo>
                    <a:pt x="200" y="146"/>
                  </a:lnTo>
                  <a:lnTo>
                    <a:pt x="184" y="152"/>
                  </a:lnTo>
                  <a:lnTo>
                    <a:pt x="184" y="152"/>
                  </a:lnTo>
                  <a:lnTo>
                    <a:pt x="168" y="166"/>
                  </a:lnTo>
                  <a:lnTo>
                    <a:pt x="150" y="180"/>
                  </a:lnTo>
                  <a:lnTo>
                    <a:pt x="130" y="190"/>
                  </a:lnTo>
                  <a:lnTo>
                    <a:pt x="108" y="196"/>
                  </a:lnTo>
                  <a:lnTo>
                    <a:pt x="86" y="202"/>
                  </a:lnTo>
                  <a:lnTo>
                    <a:pt x="64" y="206"/>
                  </a:lnTo>
                  <a:lnTo>
                    <a:pt x="40" y="208"/>
                  </a:lnTo>
                  <a:lnTo>
                    <a:pt x="18" y="208"/>
                  </a:lnTo>
                  <a:lnTo>
                    <a:pt x="18" y="208"/>
                  </a:lnTo>
                  <a:lnTo>
                    <a:pt x="0" y="208"/>
                  </a:lnTo>
                  <a:lnTo>
                    <a:pt x="2" y="228"/>
                  </a:lnTo>
                  <a:lnTo>
                    <a:pt x="2" y="228"/>
                  </a:lnTo>
                  <a:lnTo>
                    <a:pt x="34" y="234"/>
                  </a:lnTo>
                  <a:lnTo>
                    <a:pt x="68" y="236"/>
                  </a:lnTo>
                  <a:lnTo>
                    <a:pt x="104" y="238"/>
                  </a:lnTo>
                  <a:lnTo>
                    <a:pt x="136" y="240"/>
                  </a:lnTo>
                  <a:lnTo>
                    <a:pt x="136" y="240"/>
                  </a:lnTo>
                  <a:lnTo>
                    <a:pt x="160" y="240"/>
                  </a:lnTo>
                  <a:lnTo>
                    <a:pt x="180" y="238"/>
                  </a:lnTo>
                  <a:lnTo>
                    <a:pt x="198" y="234"/>
                  </a:lnTo>
                  <a:lnTo>
                    <a:pt x="208" y="230"/>
                  </a:lnTo>
                  <a:lnTo>
                    <a:pt x="208" y="230"/>
                  </a:lnTo>
                  <a:lnTo>
                    <a:pt x="214" y="224"/>
                  </a:lnTo>
                  <a:lnTo>
                    <a:pt x="220" y="214"/>
                  </a:lnTo>
                  <a:lnTo>
                    <a:pt x="224" y="200"/>
                  </a:lnTo>
                  <a:lnTo>
                    <a:pt x="228" y="182"/>
                  </a:lnTo>
                  <a:lnTo>
                    <a:pt x="236" y="140"/>
                  </a:lnTo>
                  <a:lnTo>
                    <a:pt x="242" y="92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274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68" name="Freeform 389"/>
            <p:cNvSpPr>
              <a:spLocks/>
            </p:cNvSpPr>
            <p:nvPr/>
          </p:nvSpPr>
          <p:spPr bwMode="auto">
            <a:xfrm>
              <a:off x="76199" y="3090874"/>
              <a:ext cx="384177" cy="381002"/>
            </a:xfrm>
            <a:custGeom>
              <a:avLst/>
              <a:gdLst>
                <a:gd name="T0" fmla="*/ 230 w 242"/>
                <a:gd name="T1" fmla="*/ 0 h 240"/>
                <a:gd name="T2" fmla="*/ 230 w 242"/>
                <a:gd name="T3" fmla="*/ 0 h 240"/>
                <a:gd name="T4" fmla="*/ 206 w 242"/>
                <a:gd name="T5" fmla="*/ 96 h 240"/>
                <a:gd name="T6" fmla="*/ 206 w 242"/>
                <a:gd name="T7" fmla="*/ 96 h 240"/>
                <a:gd name="T8" fmla="*/ 208 w 242"/>
                <a:gd name="T9" fmla="*/ 126 h 240"/>
                <a:gd name="T10" fmla="*/ 210 w 242"/>
                <a:gd name="T11" fmla="*/ 138 h 240"/>
                <a:gd name="T12" fmla="*/ 208 w 242"/>
                <a:gd name="T13" fmla="*/ 144 h 240"/>
                <a:gd name="T14" fmla="*/ 208 w 242"/>
                <a:gd name="T15" fmla="*/ 144 h 240"/>
                <a:gd name="T16" fmla="*/ 200 w 242"/>
                <a:gd name="T17" fmla="*/ 146 h 240"/>
                <a:gd name="T18" fmla="*/ 184 w 242"/>
                <a:gd name="T19" fmla="*/ 152 h 240"/>
                <a:gd name="T20" fmla="*/ 184 w 242"/>
                <a:gd name="T21" fmla="*/ 152 h 240"/>
                <a:gd name="T22" fmla="*/ 168 w 242"/>
                <a:gd name="T23" fmla="*/ 166 h 240"/>
                <a:gd name="T24" fmla="*/ 150 w 242"/>
                <a:gd name="T25" fmla="*/ 180 h 240"/>
                <a:gd name="T26" fmla="*/ 130 w 242"/>
                <a:gd name="T27" fmla="*/ 190 h 240"/>
                <a:gd name="T28" fmla="*/ 108 w 242"/>
                <a:gd name="T29" fmla="*/ 196 h 240"/>
                <a:gd name="T30" fmla="*/ 86 w 242"/>
                <a:gd name="T31" fmla="*/ 202 h 240"/>
                <a:gd name="T32" fmla="*/ 64 w 242"/>
                <a:gd name="T33" fmla="*/ 206 h 240"/>
                <a:gd name="T34" fmla="*/ 40 w 242"/>
                <a:gd name="T35" fmla="*/ 208 h 240"/>
                <a:gd name="T36" fmla="*/ 18 w 242"/>
                <a:gd name="T37" fmla="*/ 208 h 240"/>
                <a:gd name="T38" fmla="*/ 18 w 242"/>
                <a:gd name="T39" fmla="*/ 208 h 240"/>
                <a:gd name="T40" fmla="*/ 0 w 242"/>
                <a:gd name="T41" fmla="*/ 208 h 240"/>
                <a:gd name="T42" fmla="*/ 2 w 242"/>
                <a:gd name="T43" fmla="*/ 228 h 240"/>
                <a:gd name="T44" fmla="*/ 2 w 242"/>
                <a:gd name="T45" fmla="*/ 228 h 240"/>
                <a:gd name="T46" fmla="*/ 34 w 242"/>
                <a:gd name="T47" fmla="*/ 234 h 240"/>
                <a:gd name="T48" fmla="*/ 68 w 242"/>
                <a:gd name="T49" fmla="*/ 236 h 240"/>
                <a:gd name="T50" fmla="*/ 104 w 242"/>
                <a:gd name="T51" fmla="*/ 238 h 240"/>
                <a:gd name="T52" fmla="*/ 136 w 242"/>
                <a:gd name="T53" fmla="*/ 240 h 240"/>
                <a:gd name="T54" fmla="*/ 136 w 242"/>
                <a:gd name="T55" fmla="*/ 240 h 240"/>
                <a:gd name="T56" fmla="*/ 160 w 242"/>
                <a:gd name="T57" fmla="*/ 240 h 240"/>
                <a:gd name="T58" fmla="*/ 180 w 242"/>
                <a:gd name="T59" fmla="*/ 238 h 240"/>
                <a:gd name="T60" fmla="*/ 198 w 242"/>
                <a:gd name="T61" fmla="*/ 234 h 240"/>
                <a:gd name="T62" fmla="*/ 208 w 242"/>
                <a:gd name="T63" fmla="*/ 230 h 240"/>
                <a:gd name="T64" fmla="*/ 208 w 242"/>
                <a:gd name="T65" fmla="*/ 230 h 240"/>
                <a:gd name="T66" fmla="*/ 214 w 242"/>
                <a:gd name="T67" fmla="*/ 224 h 240"/>
                <a:gd name="T68" fmla="*/ 220 w 242"/>
                <a:gd name="T69" fmla="*/ 214 h 240"/>
                <a:gd name="T70" fmla="*/ 224 w 242"/>
                <a:gd name="T71" fmla="*/ 200 h 240"/>
                <a:gd name="T72" fmla="*/ 228 w 242"/>
                <a:gd name="T73" fmla="*/ 182 h 240"/>
                <a:gd name="T74" fmla="*/ 236 w 242"/>
                <a:gd name="T75" fmla="*/ 140 h 240"/>
                <a:gd name="T76" fmla="*/ 242 w 242"/>
                <a:gd name="T77" fmla="*/ 92 h 240"/>
                <a:gd name="T78" fmla="*/ 230 w 242"/>
                <a:gd name="T79" fmla="*/ 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2" h="240">
                  <a:moveTo>
                    <a:pt x="230" y="0"/>
                  </a:moveTo>
                  <a:lnTo>
                    <a:pt x="230" y="0"/>
                  </a:lnTo>
                  <a:lnTo>
                    <a:pt x="206" y="96"/>
                  </a:lnTo>
                  <a:lnTo>
                    <a:pt x="206" y="96"/>
                  </a:lnTo>
                  <a:lnTo>
                    <a:pt x="208" y="126"/>
                  </a:lnTo>
                  <a:lnTo>
                    <a:pt x="210" y="138"/>
                  </a:lnTo>
                  <a:lnTo>
                    <a:pt x="208" y="144"/>
                  </a:lnTo>
                  <a:lnTo>
                    <a:pt x="208" y="144"/>
                  </a:lnTo>
                  <a:lnTo>
                    <a:pt x="200" y="146"/>
                  </a:lnTo>
                  <a:lnTo>
                    <a:pt x="184" y="152"/>
                  </a:lnTo>
                  <a:lnTo>
                    <a:pt x="184" y="152"/>
                  </a:lnTo>
                  <a:lnTo>
                    <a:pt x="168" y="166"/>
                  </a:lnTo>
                  <a:lnTo>
                    <a:pt x="150" y="180"/>
                  </a:lnTo>
                  <a:lnTo>
                    <a:pt x="130" y="190"/>
                  </a:lnTo>
                  <a:lnTo>
                    <a:pt x="108" y="196"/>
                  </a:lnTo>
                  <a:lnTo>
                    <a:pt x="86" y="202"/>
                  </a:lnTo>
                  <a:lnTo>
                    <a:pt x="64" y="206"/>
                  </a:lnTo>
                  <a:lnTo>
                    <a:pt x="40" y="208"/>
                  </a:lnTo>
                  <a:lnTo>
                    <a:pt x="18" y="208"/>
                  </a:lnTo>
                  <a:lnTo>
                    <a:pt x="18" y="208"/>
                  </a:lnTo>
                  <a:lnTo>
                    <a:pt x="0" y="208"/>
                  </a:lnTo>
                  <a:lnTo>
                    <a:pt x="2" y="228"/>
                  </a:lnTo>
                  <a:lnTo>
                    <a:pt x="2" y="228"/>
                  </a:lnTo>
                  <a:lnTo>
                    <a:pt x="34" y="234"/>
                  </a:lnTo>
                  <a:lnTo>
                    <a:pt x="68" y="236"/>
                  </a:lnTo>
                  <a:lnTo>
                    <a:pt x="104" y="238"/>
                  </a:lnTo>
                  <a:lnTo>
                    <a:pt x="136" y="240"/>
                  </a:lnTo>
                  <a:lnTo>
                    <a:pt x="136" y="240"/>
                  </a:lnTo>
                  <a:lnTo>
                    <a:pt x="160" y="240"/>
                  </a:lnTo>
                  <a:lnTo>
                    <a:pt x="180" y="238"/>
                  </a:lnTo>
                  <a:lnTo>
                    <a:pt x="198" y="234"/>
                  </a:lnTo>
                  <a:lnTo>
                    <a:pt x="208" y="230"/>
                  </a:lnTo>
                  <a:lnTo>
                    <a:pt x="208" y="230"/>
                  </a:lnTo>
                  <a:lnTo>
                    <a:pt x="214" y="224"/>
                  </a:lnTo>
                  <a:lnTo>
                    <a:pt x="220" y="214"/>
                  </a:lnTo>
                  <a:lnTo>
                    <a:pt x="224" y="200"/>
                  </a:lnTo>
                  <a:lnTo>
                    <a:pt x="228" y="182"/>
                  </a:lnTo>
                  <a:lnTo>
                    <a:pt x="236" y="140"/>
                  </a:lnTo>
                  <a:lnTo>
                    <a:pt x="242" y="92"/>
                  </a:lnTo>
                  <a:lnTo>
                    <a:pt x="23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69" name="Freeform 390"/>
            <p:cNvSpPr>
              <a:spLocks/>
            </p:cNvSpPr>
            <p:nvPr/>
          </p:nvSpPr>
          <p:spPr bwMode="auto">
            <a:xfrm>
              <a:off x="368302" y="3243274"/>
              <a:ext cx="41276" cy="88900"/>
            </a:xfrm>
            <a:custGeom>
              <a:avLst/>
              <a:gdLst>
                <a:gd name="T0" fmla="*/ 22 w 26"/>
                <a:gd name="T1" fmla="*/ 0 h 56"/>
                <a:gd name="T2" fmla="*/ 22 w 26"/>
                <a:gd name="T3" fmla="*/ 0 h 56"/>
                <a:gd name="T4" fmla="*/ 14 w 26"/>
                <a:gd name="T5" fmla="*/ 24 h 56"/>
                <a:gd name="T6" fmla="*/ 14 w 26"/>
                <a:gd name="T7" fmla="*/ 24 h 56"/>
                <a:gd name="T8" fmla="*/ 8 w 26"/>
                <a:gd name="T9" fmla="*/ 40 h 56"/>
                <a:gd name="T10" fmla="*/ 0 w 26"/>
                <a:gd name="T11" fmla="*/ 56 h 56"/>
                <a:gd name="T12" fmla="*/ 0 w 26"/>
                <a:gd name="T13" fmla="*/ 56 h 56"/>
                <a:gd name="T14" fmla="*/ 16 w 26"/>
                <a:gd name="T15" fmla="*/ 50 h 56"/>
                <a:gd name="T16" fmla="*/ 24 w 26"/>
                <a:gd name="T17" fmla="*/ 48 h 56"/>
                <a:gd name="T18" fmla="*/ 24 w 26"/>
                <a:gd name="T19" fmla="*/ 48 h 56"/>
                <a:gd name="T20" fmla="*/ 26 w 26"/>
                <a:gd name="T21" fmla="*/ 42 h 56"/>
                <a:gd name="T22" fmla="*/ 24 w 26"/>
                <a:gd name="T23" fmla="*/ 30 h 56"/>
                <a:gd name="T24" fmla="*/ 22 w 26"/>
                <a:gd name="T2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56">
                  <a:moveTo>
                    <a:pt x="22" y="0"/>
                  </a:moveTo>
                  <a:lnTo>
                    <a:pt x="22" y="0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8" y="40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16" y="50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6" y="42"/>
                  </a:lnTo>
                  <a:lnTo>
                    <a:pt x="24" y="3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1D39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0" name="Freeform 391"/>
            <p:cNvSpPr>
              <a:spLocks/>
            </p:cNvSpPr>
            <p:nvPr/>
          </p:nvSpPr>
          <p:spPr bwMode="auto">
            <a:xfrm>
              <a:off x="368302" y="3243274"/>
              <a:ext cx="41276" cy="88900"/>
            </a:xfrm>
            <a:custGeom>
              <a:avLst/>
              <a:gdLst>
                <a:gd name="T0" fmla="*/ 22 w 26"/>
                <a:gd name="T1" fmla="*/ 0 h 56"/>
                <a:gd name="T2" fmla="*/ 22 w 26"/>
                <a:gd name="T3" fmla="*/ 0 h 56"/>
                <a:gd name="T4" fmla="*/ 14 w 26"/>
                <a:gd name="T5" fmla="*/ 24 h 56"/>
                <a:gd name="T6" fmla="*/ 14 w 26"/>
                <a:gd name="T7" fmla="*/ 24 h 56"/>
                <a:gd name="T8" fmla="*/ 8 w 26"/>
                <a:gd name="T9" fmla="*/ 40 h 56"/>
                <a:gd name="T10" fmla="*/ 0 w 26"/>
                <a:gd name="T11" fmla="*/ 56 h 56"/>
                <a:gd name="T12" fmla="*/ 0 w 26"/>
                <a:gd name="T13" fmla="*/ 56 h 56"/>
                <a:gd name="T14" fmla="*/ 16 w 26"/>
                <a:gd name="T15" fmla="*/ 50 h 56"/>
                <a:gd name="T16" fmla="*/ 24 w 26"/>
                <a:gd name="T17" fmla="*/ 48 h 56"/>
                <a:gd name="T18" fmla="*/ 24 w 26"/>
                <a:gd name="T19" fmla="*/ 48 h 56"/>
                <a:gd name="T20" fmla="*/ 26 w 26"/>
                <a:gd name="T21" fmla="*/ 42 h 56"/>
                <a:gd name="T22" fmla="*/ 24 w 26"/>
                <a:gd name="T23" fmla="*/ 30 h 56"/>
                <a:gd name="T24" fmla="*/ 22 w 26"/>
                <a:gd name="T2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56">
                  <a:moveTo>
                    <a:pt x="22" y="0"/>
                  </a:moveTo>
                  <a:lnTo>
                    <a:pt x="22" y="0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8" y="40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16" y="50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6" y="42"/>
                  </a:lnTo>
                  <a:lnTo>
                    <a:pt x="24" y="30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1" name="Freeform 392"/>
            <p:cNvSpPr>
              <a:spLocks/>
            </p:cNvSpPr>
            <p:nvPr/>
          </p:nvSpPr>
          <p:spPr bwMode="auto">
            <a:xfrm>
              <a:off x="460376" y="2995624"/>
              <a:ext cx="12700" cy="3174"/>
            </a:xfrm>
            <a:custGeom>
              <a:avLst/>
              <a:gdLst>
                <a:gd name="T0" fmla="*/ 8 w 8"/>
                <a:gd name="T1" fmla="*/ 0 h 2"/>
                <a:gd name="T2" fmla="*/ 8 w 8"/>
                <a:gd name="T3" fmla="*/ 0 h 2"/>
                <a:gd name="T4" fmla="*/ 2 w 8"/>
                <a:gd name="T5" fmla="*/ 0 h 2"/>
                <a:gd name="T6" fmla="*/ 2 w 8"/>
                <a:gd name="T7" fmla="*/ 0 h 2"/>
                <a:gd name="T8" fmla="*/ 2 w 8"/>
                <a:gd name="T9" fmla="*/ 0 h 2"/>
                <a:gd name="T10" fmla="*/ 2 w 8"/>
                <a:gd name="T11" fmla="*/ 0 h 2"/>
                <a:gd name="T12" fmla="*/ 0 w 8"/>
                <a:gd name="T13" fmla="*/ 2 h 2"/>
                <a:gd name="T14" fmla="*/ 0 w 8"/>
                <a:gd name="T15" fmla="*/ 2 h 2"/>
                <a:gd name="T16" fmla="*/ 2 w 8"/>
                <a:gd name="T17" fmla="*/ 0 h 2"/>
                <a:gd name="T18" fmla="*/ 2 w 8"/>
                <a:gd name="T19" fmla="*/ 0 h 2"/>
                <a:gd name="T20" fmla="*/ 8 w 8"/>
                <a:gd name="T21" fmla="*/ 0 h 2"/>
                <a:gd name="T22" fmla="*/ 8 w 8"/>
                <a:gd name="T23" fmla="*/ 0 h 2"/>
                <a:gd name="T24" fmla="*/ 8 w 8"/>
                <a:gd name="T25" fmla="*/ 0 h 2"/>
                <a:gd name="T26" fmla="*/ 8 w 8"/>
                <a:gd name="T27" fmla="*/ 0 h 2"/>
                <a:gd name="T28" fmla="*/ 8 w 8"/>
                <a:gd name="T2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" h="2">
                  <a:moveTo>
                    <a:pt x="8" y="0"/>
                  </a:moveTo>
                  <a:lnTo>
                    <a:pt x="8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C26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2" name="Freeform 393"/>
            <p:cNvSpPr>
              <a:spLocks/>
            </p:cNvSpPr>
            <p:nvPr/>
          </p:nvSpPr>
          <p:spPr bwMode="auto">
            <a:xfrm>
              <a:off x="460376" y="2995624"/>
              <a:ext cx="12700" cy="3174"/>
            </a:xfrm>
            <a:custGeom>
              <a:avLst/>
              <a:gdLst>
                <a:gd name="T0" fmla="*/ 8 w 8"/>
                <a:gd name="T1" fmla="*/ 0 h 2"/>
                <a:gd name="T2" fmla="*/ 8 w 8"/>
                <a:gd name="T3" fmla="*/ 0 h 2"/>
                <a:gd name="T4" fmla="*/ 2 w 8"/>
                <a:gd name="T5" fmla="*/ 0 h 2"/>
                <a:gd name="T6" fmla="*/ 2 w 8"/>
                <a:gd name="T7" fmla="*/ 0 h 2"/>
                <a:gd name="T8" fmla="*/ 2 w 8"/>
                <a:gd name="T9" fmla="*/ 0 h 2"/>
                <a:gd name="T10" fmla="*/ 2 w 8"/>
                <a:gd name="T11" fmla="*/ 0 h 2"/>
                <a:gd name="T12" fmla="*/ 0 w 8"/>
                <a:gd name="T13" fmla="*/ 2 h 2"/>
                <a:gd name="T14" fmla="*/ 0 w 8"/>
                <a:gd name="T15" fmla="*/ 2 h 2"/>
                <a:gd name="T16" fmla="*/ 2 w 8"/>
                <a:gd name="T17" fmla="*/ 0 h 2"/>
                <a:gd name="T18" fmla="*/ 2 w 8"/>
                <a:gd name="T19" fmla="*/ 0 h 2"/>
                <a:gd name="T20" fmla="*/ 8 w 8"/>
                <a:gd name="T21" fmla="*/ 0 h 2"/>
                <a:gd name="T22" fmla="*/ 8 w 8"/>
                <a:gd name="T23" fmla="*/ 0 h 2"/>
                <a:gd name="T24" fmla="*/ 8 w 8"/>
                <a:gd name="T25" fmla="*/ 0 h 2"/>
                <a:gd name="T26" fmla="*/ 8 w 8"/>
                <a:gd name="T27" fmla="*/ 0 h 2"/>
                <a:gd name="T28" fmla="*/ 8 w 8"/>
                <a:gd name="T2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" h="2">
                  <a:moveTo>
                    <a:pt x="8" y="0"/>
                  </a:moveTo>
                  <a:lnTo>
                    <a:pt x="8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3" name="Freeform 394"/>
            <p:cNvSpPr>
              <a:spLocks/>
            </p:cNvSpPr>
            <p:nvPr/>
          </p:nvSpPr>
          <p:spPr bwMode="auto">
            <a:xfrm>
              <a:off x="-311152" y="2887673"/>
              <a:ext cx="1003306" cy="711203"/>
            </a:xfrm>
            <a:custGeom>
              <a:avLst/>
              <a:gdLst>
                <a:gd name="T0" fmla="*/ 492 w 632"/>
                <a:gd name="T1" fmla="*/ 30 h 448"/>
                <a:gd name="T2" fmla="*/ 484 w 632"/>
                <a:gd name="T3" fmla="*/ 166 h 448"/>
                <a:gd name="T4" fmla="*/ 468 w 632"/>
                <a:gd name="T5" fmla="*/ 264 h 448"/>
                <a:gd name="T6" fmla="*/ 446 w 632"/>
                <a:gd name="T7" fmla="*/ 312 h 448"/>
                <a:gd name="T8" fmla="*/ 436 w 632"/>
                <a:gd name="T9" fmla="*/ 320 h 448"/>
                <a:gd name="T10" fmla="*/ 374 w 632"/>
                <a:gd name="T11" fmla="*/ 340 h 448"/>
                <a:gd name="T12" fmla="*/ 272 w 632"/>
                <a:gd name="T13" fmla="*/ 346 h 448"/>
                <a:gd name="T14" fmla="*/ 168 w 632"/>
                <a:gd name="T15" fmla="*/ 332 h 448"/>
                <a:gd name="T16" fmla="*/ 154 w 632"/>
                <a:gd name="T17" fmla="*/ 322 h 448"/>
                <a:gd name="T18" fmla="*/ 142 w 632"/>
                <a:gd name="T19" fmla="*/ 304 h 448"/>
                <a:gd name="T20" fmla="*/ 130 w 632"/>
                <a:gd name="T21" fmla="*/ 280 h 448"/>
                <a:gd name="T22" fmla="*/ 120 w 632"/>
                <a:gd name="T23" fmla="*/ 274 h 448"/>
                <a:gd name="T24" fmla="*/ 114 w 632"/>
                <a:gd name="T25" fmla="*/ 284 h 448"/>
                <a:gd name="T26" fmla="*/ 130 w 632"/>
                <a:gd name="T27" fmla="*/ 328 h 448"/>
                <a:gd name="T28" fmla="*/ 134 w 632"/>
                <a:gd name="T29" fmla="*/ 338 h 448"/>
                <a:gd name="T30" fmla="*/ 106 w 632"/>
                <a:gd name="T31" fmla="*/ 338 h 448"/>
                <a:gd name="T32" fmla="*/ 56 w 632"/>
                <a:gd name="T33" fmla="*/ 326 h 448"/>
                <a:gd name="T34" fmla="*/ 28 w 632"/>
                <a:gd name="T35" fmla="*/ 324 h 448"/>
                <a:gd name="T36" fmla="*/ 26 w 632"/>
                <a:gd name="T37" fmla="*/ 332 h 448"/>
                <a:gd name="T38" fmla="*/ 40 w 632"/>
                <a:gd name="T39" fmla="*/ 340 h 448"/>
                <a:gd name="T40" fmla="*/ 88 w 632"/>
                <a:gd name="T41" fmla="*/ 358 h 448"/>
                <a:gd name="T42" fmla="*/ 94 w 632"/>
                <a:gd name="T43" fmla="*/ 364 h 448"/>
                <a:gd name="T44" fmla="*/ 56 w 632"/>
                <a:gd name="T45" fmla="*/ 362 h 448"/>
                <a:gd name="T46" fmla="*/ 10 w 632"/>
                <a:gd name="T47" fmla="*/ 350 h 448"/>
                <a:gd name="T48" fmla="*/ 0 w 632"/>
                <a:gd name="T49" fmla="*/ 354 h 448"/>
                <a:gd name="T50" fmla="*/ 2 w 632"/>
                <a:gd name="T51" fmla="*/ 360 h 448"/>
                <a:gd name="T52" fmla="*/ 36 w 632"/>
                <a:gd name="T53" fmla="*/ 376 h 448"/>
                <a:gd name="T54" fmla="*/ 82 w 632"/>
                <a:gd name="T55" fmla="*/ 386 h 448"/>
                <a:gd name="T56" fmla="*/ 82 w 632"/>
                <a:gd name="T57" fmla="*/ 394 h 448"/>
                <a:gd name="T58" fmla="*/ 66 w 632"/>
                <a:gd name="T59" fmla="*/ 390 h 448"/>
                <a:gd name="T60" fmla="*/ 14 w 632"/>
                <a:gd name="T61" fmla="*/ 382 h 448"/>
                <a:gd name="T62" fmla="*/ 0 w 632"/>
                <a:gd name="T63" fmla="*/ 388 h 448"/>
                <a:gd name="T64" fmla="*/ 2 w 632"/>
                <a:gd name="T65" fmla="*/ 392 h 448"/>
                <a:gd name="T66" fmla="*/ 60 w 632"/>
                <a:gd name="T67" fmla="*/ 406 h 448"/>
                <a:gd name="T68" fmla="*/ 78 w 632"/>
                <a:gd name="T69" fmla="*/ 414 h 448"/>
                <a:gd name="T70" fmla="*/ 74 w 632"/>
                <a:gd name="T71" fmla="*/ 418 h 448"/>
                <a:gd name="T72" fmla="*/ 26 w 632"/>
                <a:gd name="T73" fmla="*/ 416 h 448"/>
                <a:gd name="T74" fmla="*/ 22 w 632"/>
                <a:gd name="T75" fmla="*/ 418 h 448"/>
                <a:gd name="T76" fmla="*/ 36 w 632"/>
                <a:gd name="T77" fmla="*/ 428 h 448"/>
                <a:gd name="T78" fmla="*/ 102 w 632"/>
                <a:gd name="T79" fmla="*/ 436 h 448"/>
                <a:gd name="T80" fmla="*/ 184 w 632"/>
                <a:gd name="T81" fmla="*/ 440 h 448"/>
                <a:gd name="T82" fmla="*/ 330 w 632"/>
                <a:gd name="T83" fmla="*/ 448 h 448"/>
                <a:gd name="T84" fmla="*/ 438 w 632"/>
                <a:gd name="T85" fmla="*/ 438 h 448"/>
                <a:gd name="T86" fmla="*/ 530 w 632"/>
                <a:gd name="T87" fmla="*/ 410 h 448"/>
                <a:gd name="T88" fmla="*/ 564 w 632"/>
                <a:gd name="T89" fmla="*/ 384 h 448"/>
                <a:gd name="T90" fmla="*/ 586 w 632"/>
                <a:gd name="T91" fmla="*/ 352 h 448"/>
                <a:gd name="T92" fmla="*/ 604 w 632"/>
                <a:gd name="T93" fmla="*/ 294 h 448"/>
                <a:gd name="T94" fmla="*/ 626 w 632"/>
                <a:gd name="T95" fmla="*/ 174 h 448"/>
                <a:gd name="T96" fmla="*/ 632 w 632"/>
                <a:gd name="T97" fmla="*/ 34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32" h="448">
                  <a:moveTo>
                    <a:pt x="630" y="0"/>
                  </a:moveTo>
                  <a:lnTo>
                    <a:pt x="492" y="30"/>
                  </a:lnTo>
                  <a:lnTo>
                    <a:pt x="492" y="30"/>
                  </a:lnTo>
                  <a:lnTo>
                    <a:pt x="490" y="72"/>
                  </a:lnTo>
                  <a:lnTo>
                    <a:pt x="488" y="114"/>
                  </a:lnTo>
                  <a:lnTo>
                    <a:pt x="484" y="166"/>
                  </a:lnTo>
                  <a:lnTo>
                    <a:pt x="478" y="216"/>
                  </a:lnTo>
                  <a:lnTo>
                    <a:pt x="474" y="242"/>
                  </a:lnTo>
                  <a:lnTo>
                    <a:pt x="468" y="264"/>
                  </a:lnTo>
                  <a:lnTo>
                    <a:pt x="462" y="284"/>
                  </a:lnTo>
                  <a:lnTo>
                    <a:pt x="454" y="300"/>
                  </a:lnTo>
                  <a:lnTo>
                    <a:pt x="446" y="312"/>
                  </a:lnTo>
                  <a:lnTo>
                    <a:pt x="442" y="316"/>
                  </a:lnTo>
                  <a:lnTo>
                    <a:pt x="436" y="320"/>
                  </a:lnTo>
                  <a:lnTo>
                    <a:pt x="436" y="320"/>
                  </a:lnTo>
                  <a:lnTo>
                    <a:pt x="416" y="328"/>
                  </a:lnTo>
                  <a:lnTo>
                    <a:pt x="396" y="334"/>
                  </a:lnTo>
                  <a:lnTo>
                    <a:pt x="374" y="340"/>
                  </a:lnTo>
                  <a:lnTo>
                    <a:pt x="354" y="344"/>
                  </a:lnTo>
                  <a:lnTo>
                    <a:pt x="312" y="346"/>
                  </a:lnTo>
                  <a:lnTo>
                    <a:pt x="272" y="346"/>
                  </a:lnTo>
                  <a:lnTo>
                    <a:pt x="236" y="344"/>
                  </a:lnTo>
                  <a:lnTo>
                    <a:pt x="206" y="340"/>
                  </a:lnTo>
                  <a:lnTo>
                    <a:pt x="168" y="332"/>
                  </a:lnTo>
                  <a:lnTo>
                    <a:pt x="168" y="332"/>
                  </a:lnTo>
                  <a:lnTo>
                    <a:pt x="154" y="322"/>
                  </a:lnTo>
                  <a:lnTo>
                    <a:pt x="154" y="322"/>
                  </a:lnTo>
                  <a:lnTo>
                    <a:pt x="148" y="314"/>
                  </a:lnTo>
                  <a:lnTo>
                    <a:pt x="142" y="304"/>
                  </a:lnTo>
                  <a:lnTo>
                    <a:pt x="142" y="304"/>
                  </a:lnTo>
                  <a:lnTo>
                    <a:pt x="134" y="292"/>
                  </a:lnTo>
                  <a:lnTo>
                    <a:pt x="130" y="280"/>
                  </a:lnTo>
                  <a:lnTo>
                    <a:pt x="130" y="280"/>
                  </a:lnTo>
                  <a:lnTo>
                    <a:pt x="128" y="276"/>
                  </a:lnTo>
                  <a:lnTo>
                    <a:pt x="124" y="274"/>
                  </a:lnTo>
                  <a:lnTo>
                    <a:pt x="120" y="274"/>
                  </a:lnTo>
                  <a:lnTo>
                    <a:pt x="116" y="278"/>
                  </a:lnTo>
                  <a:lnTo>
                    <a:pt x="116" y="278"/>
                  </a:lnTo>
                  <a:lnTo>
                    <a:pt x="114" y="284"/>
                  </a:lnTo>
                  <a:lnTo>
                    <a:pt x="116" y="296"/>
                  </a:lnTo>
                  <a:lnTo>
                    <a:pt x="122" y="312"/>
                  </a:lnTo>
                  <a:lnTo>
                    <a:pt x="130" y="328"/>
                  </a:lnTo>
                  <a:lnTo>
                    <a:pt x="130" y="328"/>
                  </a:lnTo>
                  <a:lnTo>
                    <a:pt x="134" y="334"/>
                  </a:lnTo>
                  <a:lnTo>
                    <a:pt x="134" y="338"/>
                  </a:lnTo>
                  <a:lnTo>
                    <a:pt x="128" y="340"/>
                  </a:lnTo>
                  <a:lnTo>
                    <a:pt x="122" y="340"/>
                  </a:lnTo>
                  <a:lnTo>
                    <a:pt x="106" y="338"/>
                  </a:lnTo>
                  <a:lnTo>
                    <a:pt x="92" y="334"/>
                  </a:lnTo>
                  <a:lnTo>
                    <a:pt x="92" y="334"/>
                  </a:lnTo>
                  <a:lnTo>
                    <a:pt x="56" y="326"/>
                  </a:lnTo>
                  <a:lnTo>
                    <a:pt x="38" y="322"/>
                  </a:lnTo>
                  <a:lnTo>
                    <a:pt x="30" y="322"/>
                  </a:lnTo>
                  <a:lnTo>
                    <a:pt x="28" y="324"/>
                  </a:lnTo>
                  <a:lnTo>
                    <a:pt x="28" y="324"/>
                  </a:lnTo>
                  <a:lnTo>
                    <a:pt x="24" y="328"/>
                  </a:lnTo>
                  <a:lnTo>
                    <a:pt x="26" y="332"/>
                  </a:lnTo>
                  <a:lnTo>
                    <a:pt x="30" y="336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54" y="344"/>
                  </a:lnTo>
                  <a:lnTo>
                    <a:pt x="74" y="352"/>
                  </a:lnTo>
                  <a:lnTo>
                    <a:pt x="88" y="358"/>
                  </a:lnTo>
                  <a:lnTo>
                    <a:pt x="94" y="362"/>
                  </a:lnTo>
                  <a:lnTo>
                    <a:pt x="94" y="364"/>
                  </a:lnTo>
                  <a:lnTo>
                    <a:pt x="94" y="364"/>
                  </a:lnTo>
                  <a:lnTo>
                    <a:pt x="90" y="366"/>
                  </a:lnTo>
                  <a:lnTo>
                    <a:pt x="82" y="366"/>
                  </a:lnTo>
                  <a:lnTo>
                    <a:pt x="56" y="362"/>
                  </a:lnTo>
                  <a:lnTo>
                    <a:pt x="18" y="352"/>
                  </a:lnTo>
                  <a:lnTo>
                    <a:pt x="18" y="352"/>
                  </a:lnTo>
                  <a:lnTo>
                    <a:pt x="10" y="350"/>
                  </a:lnTo>
                  <a:lnTo>
                    <a:pt x="4" y="350"/>
                  </a:lnTo>
                  <a:lnTo>
                    <a:pt x="2" y="350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6"/>
                  </a:lnTo>
                  <a:lnTo>
                    <a:pt x="2" y="360"/>
                  </a:lnTo>
                  <a:lnTo>
                    <a:pt x="10" y="364"/>
                  </a:lnTo>
                  <a:lnTo>
                    <a:pt x="22" y="370"/>
                  </a:lnTo>
                  <a:lnTo>
                    <a:pt x="36" y="376"/>
                  </a:lnTo>
                  <a:lnTo>
                    <a:pt x="66" y="382"/>
                  </a:lnTo>
                  <a:lnTo>
                    <a:pt x="82" y="386"/>
                  </a:lnTo>
                  <a:lnTo>
                    <a:pt x="82" y="386"/>
                  </a:lnTo>
                  <a:lnTo>
                    <a:pt x="84" y="388"/>
                  </a:lnTo>
                  <a:lnTo>
                    <a:pt x="84" y="392"/>
                  </a:lnTo>
                  <a:lnTo>
                    <a:pt x="82" y="394"/>
                  </a:lnTo>
                  <a:lnTo>
                    <a:pt x="80" y="394"/>
                  </a:lnTo>
                  <a:lnTo>
                    <a:pt x="80" y="394"/>
                  </a:lnTo>
                  <a:lnTo>
                    <a:pt x="66" y="390"/>
                  </a:lnTo>
                  <a:lnTo>
                    <a:pt x="40" y="384"/>
                  </a:lnTo>
                  <a:lnTo>
                    <a:pt x="26" y="382"/>
                  </a:lnTo>
                  <a:lnTo>
                    <a:pt x="14" y="382"/>
                  </a:lnTo>
                  <a:lnTo>
                    <a:pt x="6" y="384"/>
                  </a:lnTo>
                  <a:lnTo>
                    <a:pt x="2" y="386"/>
                  </a:lnTo>
                  <a:lnTo>
                    <a:pt x="0" y="388"/>
                  </a:lnTo>
                  <a:lnTo>
                    <a:pt x="0" y="388"/>
                  </a:lnTo>
                  <a:lnTo>
                    <a:pt x="0" y="390"/>
                  </a:lnTo>
                  <a:lnTo>
                    <a:pt x="2" y="392"/>
                  </a:lnTo>
                  <a:lnTo>
                    <a:pt x="10" y="396"/>
                  </a:lnTo>
                  <a:lnTo>
                    <a:pt x="34" y="400"/>
                  </a:lnTo>
                  <a:lnTo>
                    <a:pt x="60" y="406"/>
                  </a:lnTo>
                  <a:lnTo>
                    <a:pt x="70" y="410"/>
                  </a:lnTo>
                  <a:lnTo>
                    <a:pt x="78" y="414"/>
                  </a:lnTo>
                  <a:lnTo>
                    <a:pt x="78" y="414"/>
                  </a:lnTo>
                  <a:lnTo>
                    <a:pt x="78" y="416"/>
                  </a:lnTo>
                  <a:lnTo>
                    <a:pt x="78" y="418"/>
                  </a:lnTo>
                  <a:lnTo>
                    <a:pt x="74" y="418"/>
                  </a:lnTo>
                  <a:lnTo>
                    <a:pt x="56" y="416"/>
                  </a:lnTo>
                  <a:lnTo>
                    <a:pt x="34" y="414"/>
                  </a:lnTo>
                  <a:lnTo>
                    <a:pt x="26" y="416"/>
                  </a:lnTo>
                  <a:lnTo>
                    <a:pt x="22" y="416"/>
                  </a:lnTo>
                  <a:lnTo>
                    <a:pt x="22" y="418"/>
                  </a:lnTo>
                  <a:lnTo>
                    <a:pt x="22" y="418"/>
                  </a:lnTo>
                  <a:lnTo>
                    <a:pt x="20" y="422"/>
                  </a:lnTo>
                  <a:lnTo>
                    <a:pt x="24" y="426"/>
                  </a:lnTo>
                  <a:lnTo>
                    <a:pt x="36" y="428"/>
                  </a:lnTo>
                  <a:lnTo>
                    <a:pt x="58" y="432"/>
                  </a:lnTo>
                  <a:lnTo>
                    <a:pt x="58" y="432"/>
                  </a:lnTo>
                  <a:lnTo>
                    <a:pt x="102" y="436"/>
                  </a:lnTo>
                  <a:lnTo>
                    <a:pt x="154" y="436"/>
                  </a:lnTo>
                  <a:lnTo>
                    <a:pt x="154" y="436"/>
                  </a:lnTo>
                  <a:lnTo>
                    <a:pt x="184" y="440"/>
                  </a:lnTo>
                  <a:lnTo>
                    <a:pt x="232" y="444"/>
                  </a:lnTo>
                  <a:lnTo>
                    <a:pt x="296" y="448"/>
                  </a:lnTo>
                  <a:lnTo>
                    <a:pt x="330" y="448"/>
                  </a:lnTo>
                  <a:lnTo>
                    <a:pt x="366" y="446"/>
                  </a:lnTo>
                  <a:lnTo>
                    <a:pt x="402" y="444"/>
                  </a:lnTo>
                  <a:lnTo>
                    <a:pt x="438" y="438"/>
                  </a:lnTo>
                  <a:lnTo>
                    <a:pt x="470" y="432"/>
                  </a:lnTo>
                  <a:lnTo>
                    <a:pt x="502" y="422"/>
                  </a:lnTo>
                  <a:lnTo>
                    <a:pt x="530" y="410"/>
                  </a:lnTo>
                  <a:lnTo>
                    <a:pt x="542" y="402"/>
                  </a:lnTo>
                  <a:lnTo>
                    <a:pt x="554" y="394"/>
                  </a:lnTo>
                  <a:lnTo>
                    <a:pt x="564" y="384"/>
                  </a:lnTo>
                  <a:lnTo>
                    <a:pt x="572" y="374"/>
                  </a:lnTo>
                  <a:lnTo>
                    <a:pt x="580" y="364"/>
                  </a:lnTo>
                  <a:lnTo>
                    <a:pt x="586" y="352"/>
                  </a:lnTo>
                  <a:lnTo>
                    <a:pt x="586" y="352"/>
                  </a:lnTo>
                  <a:lnTo>
                    <a:pt x="596" y="322"/>
                  </a:lnTo>
                  <a:lnTo>
                    <a:pt x="604" y="294"/>
                  </a:lnTo>
                  <a:lnTo>
                    <a:pt x="612" y="264"/>
                  </a:lnTo>
                  <a:lnTo>
                    <a:pt x="618" y="234"/>
                  </a:lnTo>
                  <a:lnTo>
                    <a:pt x="626" y="174"/>
                  </a:lnTo>
                  <a:lnTo>
                    <a:pt x="630" y="120"/>
                  </a:lnTo>
                  <a:lnTo>
                    <a:pt x="632" y="72"/>
                  </a:lnTo>
                  <a:lnTo>
                    <a:pt x="632" y="34"/>
                  </a:lnTo>
                  <a:lnTo>
                    <a:pt x="630" y="0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4" name="Freeform 395"/>
            <p:cNvSpPr>
              <a:spLocks/>
            </p:cNvSpPr>
            <p:nvPr/>
          </p:nvSpPr>
          <p:spPr bwMode="auto">
            <a:xfrm>
              <a:off x="-76202" y="4872056"/>
              <a:ext cx="314326" cy="44450"/>
            </a:xfrm>
            <a:custGeom>
              <a:avLst/>
              <a:gdLst>
                <a:gd name="T0" fmla="*/ 76 w 198"/>
                <a:gd name="T1" fmla="*/ 0 h 28"/>
                <a:gd name="T2" fmla="*/ 76 w 198"/>
                <a:gd name="T3" fmla="*/ 0 h 28"/>
                <a:gd name="T4" fmla="*/ 30 w 198"/>
                <a:gd name="T5" fmla="*/ 10 h 28"/>
                <a:gd name="T6" fmla="*/ 16 w 198"/>
                <a:gd name="T7" fmla="*/ 14 h 28"/>
                <a:gd name="T8" fmla="*/ 4 w 198"/>
                <a:gd name="T9" fmla="*/ 20 h 28"/>
                <a:gd name="T10" fmla="*/ 0 w 198"/>
                <a:gd name="T11" fmla="*/ 22 h 28"/>
                <a:gd name="T12" fmla="*/ 0 w 198"/>
                <a:gd name="T13" fmla="*/ 24 h 28"/>
                <a:gd name="T14" fmla="*/ 4 w 198"/>
                <a:gd name="T15" fmla="*/ 26 h 28"/>
                <a:gd name="T16" fmla="*/ 4 w 198"/>
                <a:gd name="T17" fmla="*/ 26 h 28"/>
                <a:gd name="T18" fmla="*/ 18 w 198"/>
                <a:gd name="T19" fmla="*/ 28 h 28"/>
                <a:gd name="T20" fmla="*/ 44 w 198"/>
                <a:gd name="T21" fmla="*/ 28 h 28"/>
                <a:gd name="T22" fmla="*/ 110 w 198"/>
                <a:gd name="T23" fmla="*/ 26 h 28"/>
                <a:gd name="T24" fmla="*/ 198 w 198"/>
                <a:gd name="T25" fmla="*/ 20 h 28"/>
                <a:gd name="T26" fmla="*/ 198 w 198"/>
                <a:gd name="T27" fmla="*/ 0 h 28"/>
                <a:gd name="T28" fmla="*/ 76 w 198"/>
                <a:gd name="T2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8" h="28">
                  <a:moveTo>
                    <a:pt x="76" y="0"/>
                  </a:moveTo>
                  <a:lnTo>
                    <a:pt x="76" y="0"/>
                  </a:lnTo>
                  <a:lnTo>
                    <a:pt x="30" y="10"/>
                  </a:lnTo>
                  <a:lnTo>
                    <a:pt x="16" y="14"/>
                  </a:lnTo>
                  <a:lnTo>
                    <a:pt x="4" y="20"/>
                  </a:lnTo>
                  <a:lnTo>
                    <a:pt x="0" y="22"/>
                  </a:lnTo>
                  <a:lnTo>
                    <a:pt x="0" y="24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18" y="28"/>
                  </a:lnTo>
                  <a:lnTo>
                    <a:pt x="44" y="28"/>
                  </a:lnTo>
                  <a:lnTo>
                    <a:pt x="110" y="26"/>
                  </a:lnTo>
                  <a:lnTo>
                    <a:pt x="198" y="20"/>
                  </a:lnTo>
                  <a:lnTo>
                    <a:pt x="198" y="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5" name="Freeform 396"/>
            <p:cNvSpPr>
              <a:spLocks/>
            </p:cNvSpPr>
            <p:nvPr/>
          </p:nvSpPr>
          <p:spPr bwMode="auto">
            <a:xfrm>
              <a:off x="-587379" y="4872056"/>
              <a:ext cx="314327" cy="44450"/>
            </a:xfrm>
            <a:custGeom>
              <a:avLst/>
              <a:gdLst>
                <a:gd name="T0" fmla="*/ 76 w 198"/>
                <a:gd name="T1" fmla="*/ 0 h 28"/>
                <a:gd name="T2" fmla="*/ 76 w 198"/>
                <a:gd name="T3" fmla="*/ 0 h 28"/>
                <a:gd name="T4" fmla="*/ 32 w 198"/>
                <a:gd name="T5" fmla="*/ 10 h 28"/>
                <a:gd name="T6" fmla="*/ 16 w 198"/>
                <a:gd name="T7" fmla="*/ 14 h 28"/>
                <a:gd name="T8" fmla="*/ 6 w 198"/>
                <a:gd name="T9" fmla="*/ 20 h 28"/>
                <a:gd name="T10" fmla="*/ 0 w 198"/>
                <a:gd name="T11" fmla="*/ 22 h 28"/>
                <a:gd name="T12" fmla="*/ 0 w 198"/>
                <a:gd name="T13" fmla="*/ 24 h 28"/>
                <a:gd name="T14" fmla="*/ 4 w 198"/>
                <a:gd name="T15" fmla="*/ 26 h 28"/>
                <a:gd name="T16" fmla="*/ 4 w 198"/>
                <a:gd name="T17" fmla="*/ 26 h 28"/>
                <a:gd name="T18" fmla="*/ 20 w 198"/>
                <a:gd name="T19" fmla="*/ 28 h 28"/>
                <a:gd name="T20" fmla="*/ 44 w 198"/>
                <a:gd name="T21" fmla="*/ 28 h 28"/>
                <a:gd name="T22" fmla="*/ 110 w 198"/>
                <a:gd name="T23" fmla="*/ 26 h 28"/>
                <a:gd name="T24" fmla="*/ 198 w 198"/>
                <a:gd name="T25" fmla="*/ 20 h 28"/>
                <a:gd name="T26" fmla="*/ 198 w 198"/>
                <a:gd name="T27" fmla="*/ 0 h 28"/>
                <a:gd name="T28" fmla="*/ 76 w 198"/>
                <a:gd name="T2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8" h="28">
                  <a:moveTo>
                    <a:pt x="76" y="0"/>
                  </a:moveTo>
                  <a:lnTo>
                    <a:pt x="76" y="0"/>
                  </a:lnTo>
                  <a:lnTo>
                    <a:pt x="32" y="10"/>
                  </a:lnTo>
                  <a:lnTo>
                    <a:pt x="16" y="14"/>
                  </a:lnTo>
                  <a:lnTo>
                    <a:pt x="6" y="20"/>
                  </a:lnTo>
                  <a:lnTo>
                    <a:pt x="0" y="22"/>
                  </a:lnTo>
                  <a:lnTo>
                    <a:pt x="0" y="24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20" y="28"/>
                  </a:lnTo>
                  <a:lnTo>
                    <a:pt x="44" y="28"/>
                  </a:lnTo>
                  <a:lnTo>
                    <a:pt x="110" y="26"/>
                  </a:lnTo>
                  <a:lnTo>
                    <a:pt x="198" y="20"/>
                  </a:lnTo>
                  <a:lnTo>
                    <a:pt x="198" y="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6" name="Freeform 397"/>
            <p:cNvSpPr>
              <a:spLocks/>
            </p:cNvSpPr>
            <p:nvPr/>
          </p:nvSpPr>
          <p:spPr bwMode="auto">
            <a:xfrm>
              <a:off x="368302" y="2325698"/>
              <a:ext cx="92076" cy="85726"/>
            </a:xfrm>
            <a:custGeom>
              <a:avLst/>
              <a:gdLst>
                <a:gd name="T0" fmla="*/ 0 w 58"/>
                <a:gd name="T1" fmla="*/ 40 h 54"/>
                <a:gd name="T2" fmla="*/ 0 w 58"/>
                <a:gd name="T3" fmla="*/ 40 h 54"/>
                <a:gd name="T4" fmla="*/ 24 w 58"/>
                <a:gd name="T5" fmla="*/ 22 h 54"/>
                <a:gd name="T6" fmla="*/ 40 w 58"/>
                <a:gd name="T7" fmla="*/ 8 h 54"/>
                <a:gd name="T8" fmla="*/ 46 w 58"/>
                <a:gd name="T9" fmla="*/ 4 h 54"/>
                <a:gd name="T10" fmla="*/ 46 w 58"/>
                <a:gd name="T11" fmla="*/ 0 h 54"/>
                <a:gd name="T12" fmla="*/ 58 w 58"/>
                <a:gd name="T13" fmla="*/ 12 h 54"/>
                <a:gd name="T14" fmla="*/ 14 w 58"/>
                <a:gd name="T15" fmla="*/ 54 h 54"/>
                <a:gd name="T16" fmla="*/ 0 w 58"/>
                <a:gd name="T17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54">
                  <a:moveTo>
                    <a:pt x="0" y="40"/>
                  </a:moveTo>
                  <a:lnTo>
                    <a:pt x="0" y="40"/>
                  </a:lnTo>
                  <a:lnTo>
                    <a:pt x="24" y="22"/>
                  </a:lnTo>
                  <a:lnTo>
                    <a:pt x="40" y="8"/>
                  </a:lnTo>
                  <a:lnTo>
                    <a:pt x="46" y="4"/>
                  </a:lnTo>
                  <a:lnTo>
                    <a:pt x="46" y="0"/>
                  </a:lnTo>
                  <a:lnTo>
                    <a:pt x="58" y="12"/>
                  </a:lnTo>
                  <a:lnTo>
                    <a:pt x="14" y="54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EF7F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7" name="Freeform 398"/>
            <p:cNvSpPr>
              <a:spLocks/>
            </p:cNvSpPr>
            <p:nvPr/>
          </p:nvSpPr>
          <p:spPr bwMode="auto">
            <a:xfrm>
              <a:off x="-498475" y="3208339"/>
              <a:ext cx="69851" cy="88900"/>
            </a:xfrm>
            <a:custGeom>
              <a:avLst/>
              <a:gdLst>
                <a:gd name="T0" fmla="*/ 42 w 44"/>
                <a:gd name="T1" fmla="*/ 24 h 56"/>
                <a:gd name="T2" fmla="*/ 42 w 44"/>
                <a:gd name="T3" fmla="*/ 24 h 56"/>
                <a:gd name="T4" fmla="*/ 44 w 44"/>
                <a:gd name="T5" fmla="*/ 34 h 56"/>
                <a:gd name="T6" fmla="*/ 40 w 44"/>
                <a:gd name="T7" fmla="*/ 44 h 56"/>
                <a:gd name="T8" fmla="*/ 36 w 44"/>
                <a:gd name="T9" fmla="*/ 52 h 56"/>
                <a:gd name="T10" fmla="*/ 28 w 44"/>
                <a:gd name="T11" fmla="*/ 56 h 56"/>
                <a:gd name="T12" fmla="*/ 28 w 44"/>
                <a:gd name="T13" fmla="*/ 56 h 56"/>
                <a:gd name="T14" fmla="*/ 18 w 44"/>
                <a:gd name="T15" fmla="*/ 56 h 56"/>
                <a:gd name="T16" fmla="*/ 10 w 44"/>
                <a:gd name="T17" fmla="*/ 50 h 56"/>
                <a:gd name="T18" fmla="*/ 4 w 44"/>
                <a:gd name="T19" fmla="*/ 42 h 56"/>
                <a:gd name="T20" fmla="*/ 0 w 44"/>
                <a:gd name="T21" fmla="*/ 32 h 56"/>
                <a:gd name="T22" fmla="*/ 0 w 44"/>
                <a:gd name="T23" fmla="*/ 32 h 56"/>
                <a:gd name="T24" fmla="*/ 0 w 44"/>
                <a:gd name="T25" fmla="*/ 20 h 56"/>
                <a:gd name="T26" fmla="*/ 2 w 44"/>
                <a:gd name="T27" fmla="*/ 12 h 56"/>
                <a:gd name="T28" fmla="*/ 8 w 44"/>
                <a:gd name="T29" fmla="*/ 4 h 56"/>
                <a:gd name="T30" fmla="*/ 16 w 44"/>
                <a:gd name="T31" fmla="*/ 0 h 56"/>
                <a:gd name="T32" fmla="*/ 16 w 44"/>
                <a:gd name="T33" fmla="*/ 0 h 56"/>
                <a:gd name="T34" fmla="*/ 24 w 44"/>
                <a:gd name="T35" fmla="*/ 0 h 56"/>
                <a:gd name="T36" fmla="*/ 32 w 44"/>
                <a:gd name="T37" fmla="*/ 4 h 56"/>
                <a:gd name="T38" fmla="*/ 38 w 44"/>
                <a:gd name="T39" fmla="*/ 12 h 56"/>
                <a:gd name="T40" fmla="*/ 42 w 44"/>
                <a:gd name="T41" fmla="*/ 24 h 56"/>
                <a:gd name="T42" fmla="*/ 42 w 44"/>
                <a:gd name="T43" fmla="*/ 2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" h="56">
                  <a:moveTo>
                    <a:pt x="42" y="24"/>
                  </a:moveTo>
                  <a:lnTo>
                    <a:pt x="42" y="24"/>
                  </a:lnTo>
                  <a:lnTo>
                    <a:pt x="44" y="34"/>
                  </a:lnTo>
                  <a:lnTo>
                    <a:pt x="40" y="44"/>
                  </a:lnTo>
                  <a:lnTo>
                    <a:pt x="36" y="52"/>
                  </a:lnTo>
                  <a:lnTo>
                    <a:pt x="28" y="56"/>
                  </a:lnTo>
                  <a:lnTo>
                    <a:pt x="28" y="56"/>
                  </a:lnTo>
                  <a:lnTo>
                    <a:pt x="18" y="56"/>
                  </a:lnTo>
                  <a:lnTo>
                    <a:pt x="10" y="50"/>
                  </a:lnTo>
                  <a:lnTo>
                    <a:pt x="4" y="4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0" y="20"/>
                  </a:lnTo>
                  <a:lnTo>
                    <a:pt x="2" y="12"/>
                  </a:lnTo>
                  <a:lnTo>
                    <a:pt x="8" y="4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24" y="0"/>
                  </a:lnTo>
                  <a:lnTo>
                    <a:pt x="32" y="4"/>
                  </a:lnTo>
                  <a:lnTo>
                    <a:pt x="38" y="12"/>
                  </a:lnTo>
                  <a:lnTo>
                    <a:pt x="42" y="24"/>
                  </a:lnTo>
                  <a:lnTo>
                    <a:pt x="42" y="24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447" name="Group 1446"/>
          <p:cNvGrpSpPr/>
          <p:nvPr/>
        </p:nvGrpSpPr>
        <p:grpSpPr>
          <a:xfrm flipH="1">
            <a:off x="2691492" y="3053216"/>
            <a:ext cx="1848064" cy="1690043"/>
            <a:chOff x="-3614741" y="5608642"/>
            <a:chExt cx="2617791" cy="2393951"/>
          </a:xfrm>
        </p:grpSpPr>
        <p:sp>
          <p:nvSpPr>
            <p:cNvPr id="1378" name="Freeform 399"/>
            <p:cNvSpPr>
              <a:spLocks/>
            </p:cNvSpPr>
            <p:nvPr/>
          </p:nvSpPr>
          <p:spPr bwMode="auto">
            <a:xfrm>
              <a:off x="-2786066" y="7319966"/>
              <a:ext cx="260351" cy="654050"/>
            </a:xfrm>
            <a:custGeom>
              <a:avLst/>
              <a:gdLst>
                <a:gd name="T0" fmla="*/ 80 w 164"/>
                <a:gd name="T1" fmla="*/ 0 h 412"/>
                <a:gd name="T2" fmla="*/ 0 w 164"/>
                <a:gd name="T3" fmla="*/ 412 h 412"/>
                <a:gd name="T4" fmla="*/ 38 w 164"/>
                <a:gd name="T5" fmla="*/ 412 h 412"/>
                <a:gd name="T6" fmla="*/ 164 w 164"/>
                <a:gd name="T7" fmla="*/ 44 h 412"/>
                <a:gd name="T8" fmla="*/ 80 w 164"/>
                <a:gd name="T9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412">
                  <a:moveTo>
                    <a:pt x="80" y="0"/>
                  </a:moveTo>
                  <a:lnTo>
                    <a:pt x="0" y="412"/>
                  </a:lnTo>
                  <a:lnTo>
                    <a:pt x="38" y="412"/>
                  </a:lnTo>
                  <a:lnTo>
                    <a:pt x="164" y="4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rgbClr val="27A8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79" name="Freeform 400"/>
            <p:cNvSpPr>
              <a:spLocks/>
            </p:cNvSpPr>
            <p:nvPr/>
          </p:nvSpPr>
          <p:spPr bwMode="auto">
            <a:xfrm>
              <a:off x="-2786066" y="7319966"/>
              <a:ext cx="260351" cy="654050"/>
            </a:xfrm>
            <a:custGeom>
              <a:avLst/>
              <a:gdLst>
                <a:gd name="T0" fmla="*/ 80 w 164"/>
                <a:gd name="T1" fmla="*/ 0 h 412"/>
                <a:gd name="T2" fmla="*/ 0 w 164"/>
                <a:gd name="T3" fmla="*/ 412 h 412"/>
                <a:gd name="T4" fmla="*/ 38 w 164"/>
                <a:gd name="T5" fmla="*/ 412 h 412"/>
                <a:gd name="T6" fmla="*/ 164 w 164"/>
                <a:gd name="T7" fmla="*/ 44 h 412"/>
                <a:gd name="T8" fmla="*/ 80 w 164"/>
                <a:gd name="T9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412">
                  <a:moveTo>
                    <a:pt x="80" y="0"/>
                  </a:moveTo>
                  <a:lnTo>
                    <a:pt x="0" y="412"/>
                  </a:lnTo>
                  <a:lnTo>
                    <a:pt x="38" y="412"/>
                  </a:lnTo>
                  <a:lnTo>
                    <a:pt x="164" y="44"/>
                  </a:lnTo>
                  <a:lnTo>
                    <a:pt x="8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80" name="Freeform 401"/>
            <p:cNvSpPr>
              <a:spLocks/>
            </p:cNvSpPr>
            <p:nvPr/>
          </p:nvSpPr>
          <p:spPr bwMode="auto">
            <a:xfrm>
              <a:off x="-1684339" y="7221542"/>
              <a:ext cx="228600" cy="739776"/>
            </a:xfrm>
            <a:custGeom>
              <a:avLst/>
              <a:gdLst>
                <a:gd name="T0" fmla="*/ 0 w 144"/>
                <a:gd name="T1" fmla="*/ 66 h 466"/>
                <a:gd name="T2" fmla="*/ 108 w 144"/>
                <a:gd name="T3" fmla="*/ 466 h 466"/>
                <a:gd name="T4" fmla="*/ 144 w 144"/>
                <a:gd name="T5" fmla="*/ 466 h 466"/>
                <a:gd name="T6" fmla="*/ 96 w 144"/>
                <a:gd name="T7" fmla="*/ 0 h 466"/>
                <a:gd name="T8" fmla="*/ 0 w 144"/>
                <a:gd name="T9" fmla="*/ 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466">
                  <a:moveTo>
                    <a:pt x="0" y="66"/>
                  </a:moveTo>
                  <a:lnTo>
                    <a:pt x="108" y="466"/>
                  </a:lnTo>
                  <a:lnTo>
                    <a:pt x="144" y="466"/>
                  </a:lnTo>
                  <a:lnTo>
                    <a:pt x="96" y="0"/>
                  </a:lnTo>
                  <a:lnTo>
                    <a:pt x="0" y="66"/>
                  </a:lnTo>
                  <a:close/>
                </a:path>
              </a:pathLst>
            </a:custGeom>
            <a:solidFill>
              <a:srgbClr val="27A8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81" name="Freeform 402"/>
            <p:cNvSpPr>
              <a:spLocks/>
            </p:cNvSpPr>
            <p:nvPr/>
          </p:nvSpPr>
          <p:spPr bwMode="auto">
            <a:xfrm>
              <a:off x="-1684339" y="7221542"/>
              <a:ext cx="228600" cy="739776"/>
            </a:xfrm>
            <a:custGeom>
              <a:avLst/>
              <a:gdLst>
                <a:gd name="T0" fmla="*/ 0 w 144"/>
                <a:gd name="T1" fmla="*/ 66 h 466"/>
                <a:gd name="T2" fmla="*/ 108 w 144"/>
                <a:gd name="T3" fmla="*/ 466 h 466"/>
                <a:gd name="T4" fmla="*/ 144 w 144"/>
                <a:gd name="T5" fmla="*/ 466 h 466"/>
                <a:gd name="T6" fmla="*/ 96 w 144"/>
                <a:gd name="T7" fmla="*/ 0 h 466"/>
                <a:gd name="T8" fmla="*/ 0 w 144"/>
                <a:gd name="T9" fmla="*/ 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466">
                  <a:moveTo>
                    <a:pt x="0" y="66"/>
                  </a:moveTo>
                  <a:lnTo>
                    <a:pt x="108" y="466"/>
                  </a:lnTo>
                  <a:lnTo>
                    <a:pt x="144" y="466"/>
                  </a:lnTo>
                  <a:lnTo>
                    <a:pt x="96" y="0"/>
                  </a:lnTo>
                  <a:lnTo>
                    <a:pt x="0" y="6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82" name="Freeform 403"/>
            <p:cNvSpPr>
              <a:spLocks/>
            </p:cNvSpPr>
            <p:nvPr/>
          </p:nvSpPr>
          <p:spPr bwMode="auto">
            <a:xfrm>
              <a:off x="-2849565" y="5954716"/>
              <a:ext cx="1852615" cy="1504951"/>
            </a:xfrm>
            <a:custGeom>
              <a:avLst/>
              <a:gdLst>
                <a:gd name="T0" fmla="*/ 32 w 1167"/>
                <a:gd name="T1" fmla="*/ 784 h 948"/>
                <a:gd name="T2" fmla="*/ 76 w 1167"/>
                <a:gd name="T3" fmla="*/ 826 h 948"/>
                <a:gd name="T4" fmla="*/ 122 w 1167"/>
                <a:gd name="T5" fmla="*/ 860 h 948"/>
                <a:gd name="T6" fmla="*/ 174 w 1167"/>
                <a:gd name="T7" fmla="*/ 890 h 948"/>
                <a:gd name="T8" fmla="*/ 230 w 1167"/>
                <a:gd name="T9" fmla="*/ 914 h 948"/>
                <a:gd name="T10" fmla="*/ 286 w 1167"/>
                <a:gd name="T11" fmla="*/ 932 h 948"/>
                <a:gd name="T12" fmla="*/ 344 w 1167"/>
                <a:gd name="T13" fmla="*/ 942 h 948"/>
                <a:gd name="T14" fmla="*/ 404 w 1167"/>
                <a:gd name="T15" fmla="*/ 948 h 948"/>
                <a:gd name="T16" fmla="*/ 464 w 1167"/>
                <a:gd name="T17" fmla="*/ 946 h 948"/>
                <a:gd name="T18" fmla="*/ 494 w 1167"/>
                <a:gd name="T19" fmla="*/ 944 h 948"/>
                <a:gd name="T20" fmla="*/ 552 w 1167"/>
                <a:gd name="T21" fmla="*/ 934 h 948"/>
                <a:gd name="T22" fmla="*/ 610 w 1167"/>
                <a:gd name="T23" fmla="*/ 918 h 948"/>
                <a:gd name="T24" fmla="*/ 666 w 1167"/>
                <a:gd name="T25" fmla="*/ 896 h 948"/>
                <a:gd name="T26" fmla="*/ 718 w 1167"/>
                <a:gd name="T27" fmla="*/ 872 h 948"/>
                <a:gd name="T28" fmla="*/ 770 w 1167"/>
                <a:gd name="T29" fmla="*/ 840 h 948"/>
                <a:gd name="T30" fmla="*/ 842 w 1167"/>
                <a:gd name="T31" fmla="*/ 788 h 948"/>
                <a:gd name="T32" fmla="*/ 888 w 1167"/>
                <a:gd name="T33" fmla="*/ 748 h 948"/>
                <a:gd name="T34" fmla="*/ 969 w 1167"/>
                <a:gd name="T35" fmla="*/ 660 h 948"/>
                <a:gd name="T36" fmla="*/ 1037 w 1167"/>
                <a:gd name="T37" fmla="*/ 562 h 948"/>
                <a:gd name="T38" fmla="*/ 1091 w 1167"/>
                <a:gd name="T39" fmla="*/ 458 h 948"/>
                <a:gd name="T40" fmla="*/ 1137 w 1167"/>
                <a:gd name="T41" fmla="*/ 346 h 948"/>
                <a:gd name="T42" fmla="*/ 1149 w 1167"/>
                <a:gd name="T43" fmla="*/ 308 h 948"/>
                <a:gd name="T44" fmla="*/ 1165 w 1167"/>
                <a:gd name="T45" fmla="*/ 228 h 948"/>
                <a:gd name="T46" fmla="*/ 1167 w 1167"/>
                <a:gd name="T47" fmla="*/ 188 h 948"/>
                <a:gd name="T48" fmla="*/ 1165 w 1167"/>
                <a:gd name="T49" fmla="*/ 168 h 948"/>
                <a:gd name="T50" fmla="*/ 1157 w 1167"/>
                <a:gd name="T51" fmla="*/ 128 h 948"/>
                <a:gd name="T52" fmla="*/ 1143 w 1167"/>
                <a:gd name="T53" fmla="*/ 90 h 948"/>
                <a:gd name="T54" fmla="*/ 1121 w 1167"/>
                <a:gd name="T55" fmla="*/ 56 h 948"/>
                <a:gd name="T56" fmla="*/ 1105 w 1167"/>
                <a:gd name="T57" fmla="*/ 42 h 948"/>
                <a:gd name="T58" fmla="*/ 1077 w 1167"/>
                <a:gd name="T59" fmla="*/ 22 h 948"/>
                <a:gd name="T60" fmla="*/ 1045 w 1167"/>
                <a:gd name="T61" fmla="*/ 8 h 948"/>
                <a:gd name="T62" fmla="*/ 1011 w 1167"/>
                <a:gd name="T63" fmla="*/ 2 h 948"/>
                <a:gd name="T64" fmla="*/ 975 w 1167"/>
                <a:gd name="T65" fmla="*/ 0 h 948"/>
                <a:gd name="T66" fmla="*/ 936 w 1167"/>
                <a:gd name="T67" fmla="*/ 4 h 948"/>
                <a:gd name="T68" fmla="*/ 866 w 1167"/>
                <a:gd name="T69" fmla="*/ 24 h 948"/>
                <a:gd name="T70" fmla="*/ 832 w 1167"/>
                <a:gd name="T71" fmla="*/ 40 h 948"/>
                <a:gd name="T72" fmla="*/ 748 w 1167"/>
                <a:gd name="T73" fmla="*/ 94 h 948"/>
                <a:gd name="T74" fmla="*/ 676 w 1167"/>
                <a:gd name="T75" fmla="*/ 160 h 948"/>
                <a:gd name="T76" fmla="*/ 616 w 1167"/>
                <a:gd name="T77" fmla="*/ 240 h 948"/>
                <a:gd name="T78" fmla="*/ 572 w 1167"/>
                <a:gd name="T79" fmla="*/ 328 h 948"/>
                <a:gd name="T80" fmla="*/ 556 w 1167"/>
                <a:gd name="T81" fmla="*/ 376 h 948"/>
                <a:gd name="T82" fmla="*/ 526 w 1167"/>
                <a:gd name="T83" fmla="*/ 470 h 948"/>
                <a:gd name="T84" fmla="*/ 508 w 1167"/>
                <a:gd name="T85" fmla="*/ 516 h 948"/>
                <a:gd name="T86" fmla="*/ 484 w 1167"/>
                <a:gd name="T87" fmla="*/ 560 h 948"/>
                <a:gd name="T88" fmla="*/ 454 w 1167"/>
                <a:gd name="T89" fmla="*/ 598 h 948"/>
                <a:gd name="T90" fmla="*/ 418 w 1167"/>
                <a:gd name="T91" fmla="*/ 630 h 948"/>
                <a:gd name="T92" fmla="*/ 374 w 1167"/>
                <a:gd name="T93" fmla="*/ 652 h 948"/>
                <a:gd name="T94" fmla="*/ 358 w 1167"/>
                <a:gd name="T95" fmla="*/ 656 h 948"/>
                <a:gd name="T96" fmla="*/ 324 w 1167"/>
                <a:gd name="T97" fmla="*/ 660 h 948"/>
                <a:gd name="T98" fmla="*/ 272 w 1167"/>
                <a:gd name="T99" fmla="*/ 658 h 948"/>
                <a:gd name="T100" fmla="*/ 238 w 1167"/>
                <a:gd name="T101" fmla="*/ 652 h 948"/>
                <a:gd name="T102" fmla="*/ 168 w 1167"/>
                <a:gd name="T103" fmla="*/ 642 h 948"/>
                <a:gd name="T104" fmla="*/ 116 w 1167"/>
                <a:gd name="T105" fmla="*/ 640 h 948"/>
                <a:gd name="T106" fmla="*/ 100 w 1167"/>
                <a:gd name="T107" fmla="*/ 642 h 948"/>
                <a:gd name="T108" fmla="*/ 58 w 1167"/>
                <a:gd name="T109" fmla="*/ 650 h 948"/>
                <a:gd name="T110" fmla="*/ 26 w 1167"/>
                <a:gd name="T111" fmla="*/ 666 h 948"/>
                <a:gd name="T112" fmla="*/ 10 w 1167"/>
                <a:gd name="T113" fmla="*/ 680 h 948"/>
                <a:gd name="T114" fmla="*/ 2 w 1167"/>
                <a:gd name="T115" fmla="*/ 702 h 948"/>
                <a:gd name="T116" fmla="*/ 4 w 1167"/>
                <a:gd name="T117" fmla="*/ 730 h 948"/>
                <a:gd name="T118" fmla="*/ 18 w 1167"/>
                <a:gd name="T119" fmla="*/ 764 h 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67" h="948">
                  <a:moveTo>
                    <a:pt x="32" y="784"/>
                  </a:moveTo>
                  <a:lnTo>
                    <a:pt x="32" y="784"/>
                  </a:lnTo>
                  <a:lnTo>
                    <a:pt x="54" y="806"/>
                  </a:lnTo>
                  <a:lnTo>
                    <a:pt x="76" y="826"/>
                  </a:lnTo>
                  <a:lnTo>
                    <a:pt x="98" y="844"/>
                  </a:lnTo>
                  <a:lnTo>
                    <a:pt x="122" y="860"/>
                  </a:lnTo>
                  <a:lnTo>
                    <a:pt x="148" y="876"/>
                  </a:lnTo>
                  <a:lnTo>
                    <a:pt x="174" y="890"/>
                  </a:lnTo>
                  <a:lnTo>
                    <a:pt x="202" y="902"/>
                  </a:lnTo>
                  <a:lnTo>
                    <a:pt x="230" y="914"/>
                  </a:lnTo>
                  <a:lnTo>
                    <a:pt x="258" y="924"/>
                  </a:lnTo>
                  <a:lnTo>
                    <a:pt x="286" y="932"/>
                  </a:lnTo>
                  <a:lnTo>
                    <a:pt x="316" y="938"/>
                  </a:lnTo>
                  <a:lnTo>
                    <a:pt x="344" y="942"/>
                  </a:lnTo>
                  <a:lnTo>
                    <a:pt x="374" y="946"/>
                  </a:lnTo>
                  <a:lnTo>
                    <a:pt x="404" y="948"/>
                  </a:lnTo>
                  <a:lnTo>
                    <a:pt x="434" y="948"/>
                  </a:lnTo>
                  <a:lnTo>
                    <a:pt x="464" y="946"/>
                  </a:lnTo>
                  <a:lnTo>
                    <a:pt x="464" y="946"/>
                  </a:lnTo>
                  <a:lnTo>
                    <a:pt x="494" y="944"/>
                  </a:lnTo>
                  <a:lnTo>
                    <a:pt x="524" y="940"/>
                  </a:lnTo>
                  <a:lnTo>
                    <a:pt x="552" y="934"/>
                  </a:lnTo>
                  <a:lnTo>
                    <a:pt x="580" y="926"/>
                  </a:lnTo>
                  <a:lnTo>
                    <a:pt x="610" y="918"/>
                  </a:lnTo>
                  <a:lnTo>
                    <a:pt x="638" y="908"/>
                  </a:lnTo>
                  <a:lnTo>
                    <a:pt x="666" y="896"/>
                  </a:lnTo>
                  <a:lnTo>
                    <a:pt x="692" y="884"/>
                  </a:lnTo>
                  <a:lnTo>
                    <a:pt x="718" y="872"/>
                  </a:lnTo>
                  <a:lnTo>
                    <a:pt x="744" y="856"/>
                  </a:lnTo>
                  <a:lnTo>
                    <a:pt x="770" y="840"/>
                  </a:lnTo>
                  <a:lnTo>
                    <a:pt x="796" y="824"/>
                  </a:lnTo>
                  <a:lnTo>
                    <a:pt x="842" y="788"/>
                  </a:lnTo>
                  <a:lnTo>
                    <a:pt x="888" y="748"/>
                  </a:lnTo>
                  <a:lnTo>
                    <a:pt x="888" y="748"/>
                  </a:lnTo>
                  <a:lnTo>
                    <a:pt x="930" y="706"/>
                  </a:lnTo>
                  <a:lnTo>
                    <a:pt x="969" y="660"/>
                  </a:lnTo>
                  <a:lnTo>
                    <a:pt x="1003" y="612"/>
                  </a:lnTo>
                  <a:lnTo>
                    <a:pt x="1037" y="562"/>
                  </a:lnTo>
                  <a:lnTo>
                    <a:pt x="1065" y="510"/>
                  </a:lnTo>
                  <a:lnTo>
                    <a:pt x="1091" y="458"/>
                  </a:lnTo>
                  <a:lnTo>
                    <a:pt x="1115" y="402"/>
                  </a:lnTo>
                  <a:lnTo>
                    <a:pt x="1137" y="346"/>
                  </a:lnTo>
                  <a:lnTo>
                    <a:pt x="1137" y="346"/>
                  </a:lnTo>
                  <a:lnTo>
                    <a:pt x="1149" y="308"/>
                  </a:lnTo>
                  <a:lnTo>
                    <a:pt x="1159" y="268"/>
                  </a:lnTo>
                  <a:lnTo>
                    <a:pt x="1165" y="228"/>
                  </a:lnTo>
                  <a:lnTo>
                    <a:pt x="1167" y="208"/>
                  </a:lnTo>
                  <a:lnTo>
                    <a:pt x="1167" y="188"/>
                  </a:lnTo>
                  <a:lnTo>
                    <a:pt x="1167" y="188"/>
                  </a:lnTo>
                  <a:lnTo>
                    <a:pt x="1165" y="168"/>
                  </a:lnTo>
                  <a:lnTo>
                    <a:pt x="1163" y="148"/>
                  </a:lnTo>
                  <a:lnTo>
                    <a:pt x="1157" y="128"/>
                  </a:lnTo>
                  <a:lnTo>
                    <a:pt x="1151" y="108"/>
                  </a:lnTo>
                  <a:lnTo>
                    <a:pt x="1143" y="90"/>
                  </a:lnTo>
                  <a:lnTo>
                    <a:pt x="1133" y="72"/>
                  </a:lnTo>
                  <a:lnTo>
                    <a:pt x="1121" y="56"/>
                  </a:lnTo>
                  <a:lnTo>
                    <a:pt x="1105" y="42"/>
                  </a:lnTo>
                  <a:lnTo>
                    <a:pt x="1105" y="42"/>
                  </a:lnTo>
                  <a:lnTo>
                    <a:pt x="1091" y="30"/>
                  </a:lnTo>
                  <a:lnTo>
                    <a:pt x="1077" y="22"/>
                  </a:lnTo>
                  <a:lnTo>
                    <a:pt x="1061" y="14"/>
                  </a:lnTo>
                  <a:lnTo>
                    <a:pt x="1045" y="8"/>
                  </a:lnTo>
                  <a:lnTo>
                    <a:pt x="1027" y="4"/>
                  </a:lnTo>
                  <a:lnTo>
                    <a:pt x="1011" y="2"/>
                  </a:lnTo>
                  <a:lnTo>
                    <a:pt x="993" y="0"/>
                  </a:lnTo>
                  <a:lnTo>
                    <a:pt x="975" y="0"/>
                  </a:lnTo>
                  <a:lnTo>
                    <a:pt x="956" y="2"/>
                  </a:lnTo>
                  <a:lnTo>
                    <a:pt x="936" y="4"/>
                  </a:lnTo>
                  <a:lnTo>
                    <a:pt x="900" y="12"/>
                  </a:lnTo>
                  <a:lnTo>
                    <a:pt x="866" y="24"/>
                  </a:lnTo>
                  <a:lnTo>
                    <a:pt x="832" y="40"/>
                  </a:lnTo>
                  <a:lnTo>
                    <a:pt x="832" y="40"/>
                  </a:lnTo>
                  <a:lnTo>
                    <a:pt x="788" y="64"/>
                  </a:lnTo>
                  <a:lnTo>
                    <a:pt x="748" y="94"/>
                  </a:lnTo>
                  <a:lnTo>
                    <a:pt x="710" y="126"/>
                  </a:lnTo>
                  <a:lnTo>
                    <a:pt x="676" y="160"/>
                  </a:lnTo>
                  <a:lnTo>
                    <a:pt x="644" y="200"/>
                  </a:lnTo>
                  <a:lnTo>
                    <a:pt x="616" y="240"/>
                  </a:lnTo>
                  <a:lnTo>
                    <a:pt x="592" y="284"/>
                  </a:lnTo>
                  <a:lnTo>
                    <a:pt x="572" y="328"/>
                  </a:lnTo>
                  <a:lnTo>
                    <a:pt x="572" y="328"/>
                  </a:lnTo>
                  <a:lnTo>
                    <a:pt x="556" y="376"/>
                  </a:lnTo>
                  <a:lnTo>
                    <a:pt x="540" y="422"/>
                  </a:lnTo>
                  <a:lnTo>
                    <a:pt x="526" y="470"/>
                  </a:lnTo>
                  <a:lnTo>
                    <a:pt x="508" y="516"/>
                  </a:lnTo>
                  <a:lnTo>
                    <a:pt x="508" y="516"/>
                  </a:lnTo>
                  <a:lnTo>
                    <a:pt x="498" y="538"/>
                  </a:lnTo>
                  <a:lnTo>
                    <a:pt x="484" y="560"/>
                  </a:lnTo>
                  <a:lnTo>
                    <a:pt x="470" y="580"/>
                  </a:lnTo>
                  <a:lnTo>
                    <a:pt x="454" y="598"/>
                  </a:lnTo>
                  <a:lnTo>
                    <a:pt x="438" y="616"/>
                  </a:lnTo>
                  <a:lnTo>
                    <a:pt x="418" y="630"/>
                  </a:lnTo>
                  <a:lnTo>
                    <a:pt x="398" y="642"/>
                  </a:lnTo>
                  <a:lnTo>
                    <a:pt x="374" y="652"/>
                  </a:lnTo>
                  <a:lnTo>
                    <a:pt x="374" y="652"/>
                  </a:lnTo>
                  <a:lnTo>
                    <a:pt x="358" y="656"/>
                  </a:lnTo>
                  <a:lnTo>
                    <a:pt x="340" y="660"/>
                  </a:lnTo>
                  <a:lnTo>
                    <a:pt x="324" y="660"/>
                  </a:lnTo>
                  <a:lnTo>
                    <a:pt x="306" y="660"/>
                  </a:lnTo>
                  <a:lnTo>
                    <a:pt x="272" y="658"/>
                  </a:lnTo>
                  <a:lnTo>
                    <a:pt x="238" y="652"/>
                  </a:lnTo>
                  <a:lnTo>
                    <a:pt x="238" y="652"/>
                  </a:lnTo>
                  <a:lnTo>
                    <a:pt x="204" y="646"/>
                  </a:lnTo>
                  <a:lnTo>
                    <a:pt x="168" y="642"/>
                  </a:lnTo>
                  <a:lnTo>
                    <a:pt x="134" y="640"/>
                  </a:lnTo>
                  <a:lnTo>
                    <a:pt x="116" y="640"/>
                  </a:lnTo>
                  <a:lnTo>
                    <a:pt x="100" y="642"/>
                  </a:lnTo>
                  <a:lnTo>
                    <a:pt x="100" y="642"/>
                  </a:lnTo>
                  <a:lnTo>
                    <a:pt x="80" y="646"/>
                  </a:lnTo>
                  <a:lnTo>
                    <a:pt x="58" y="650"/>
                  </a:lnTo>
                  <a:lnTo>
                    <a:pt x="36" y="660"/>
                  </a:lnTo>
                  <a:lnTo>
                    <a:pt x="26" y="666"/>
                  </a:lnTo>
                  <a:lnTo>
                    <a:pt x="16" y="672"/>
                  </a:lnTo>
                  <a:lnTo>
                    <a:pt x="10" y="680"/>
                  </a:lnTo>
                  <a:lnTo>
                    <a:pt x="4" y="690"/>
                  </a:lnTo>
                  <a:lnTo>
                    <a:pt x="2" y="702"/>
                  </a:lnTo>
                  <a:lnTo>
                    <a:pt x="0" y="714"/>
                  </a:lnTo>
                  <a:lnTo>
                    <a:pt x="4" y="730"/>
                  </a:lnTo>
                  <a:lnTo>
                    <a:pt x="10" y="746"/>
                  </a:lnTo>
                  <a:lnTo>
                    <a:pt x="18" y="764"/>
                  </a:lnTo>
                  <a:lnTo>
                    <a:pt x="32" y="784"/>
                  </a:lnTo>
                  <a:close/>
                </a:path>
              </a:pathLst>
            </a:custGeom>
            <a:solidFill>
              <a:srgbClr val="4EBC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83" name="Freeform 404"/>
            <p:cNvSpPr>
              <a:spLocks/>
            </p:cNvSpPr>
            <p:nvPr/>
          </p:nvSpPr>
          <p:spPr bwMode="auto">
            <a:xfrm>
              <a:off x="-2849565" y="5954716"/>
              <a:ext cx="1852615" cy="1504951"/>
            </a:xfrm>
            <a:custGeom>
              <a:avLst/>
              <a:gdLst>
                <a:gd name="T0" fmla="*/ 32 w 1167"/>
                <a:gd name="T1" fmla="*/ 784 h 948"/>
                <a:gd name="T2" fmla="*/ 76 w 1167"/>
                <a:gd name="T3" fmla="*/ 826 h 948"/>
                <a:gd name="T4" fmla="*/ 122 w 1167"/>
                <a:gd name="T5" fmla="*/ 860 h 948"/>
                <a:gd name="T6" fmla="*/ 174 w 1167"/>
                <a:gd name="T7" fmla="*/ 890 h 948"/>
                <a:gd name="T8" fmla="*/ 230 w 1167"/>
                <a:gd name="T9" fmla="*/ 914 h 948"/>
                <a:gd name="T10" fmla="*/ 286 w 1167"/>
                <a:gd name="T11" fmla="*/ 932 h 948"/>
                <a:gd name="T12" fmla="*/ 344 w 1167"/>
                <a:gd name="T13" fmla="*/ 942 h 948"/>
                <a:gd name="T14" fmla="*/ 404 w 1167"/>
                <a:gd name="T15" fmla="*/ 948 h 948"/>
                <a:gd name="T16" fmla="*/ 464 w 1167"/>
                <a:gd name="T17" fmla="*/ 946 h 948"/>
                <a:gd name="T18" fmla="*/ 494 w 1167"/>
                <a:gd name="T19" fmla="*/ 944 h 948"/>
                <a:gd name="T20" fmla="*/ 552 w 1167"/>
                <a:gd name="T21" fmla="*/ 934 h 948"/>
                <a:gd name="T22" fmla="*/ 610 w 1167"/>
                <a:gd name="T23" fmla="*/ 918 h 948"/>
                <a:gd name="T24" fmla="*/ 666 w 1167"/>
                <a:gd name="T25" fmla="*/ 896 h 948"/>
                <a:gd name="T26" fmla="*/ 718 w 1167"/>
                <a:gd name="T27" fmla="*/ 872 h 948"/>
                <a:gd name="T28" fmla="*/ 770 w 1167"/>
                <a:gd name="T29" fmla="*/ 840 h 948"/>
                <a:gd name="T30" fmla="*/ 842 w 1167"/>
                <a:gd name="T31" fmla="*/ 788 h 948"/>
                <a:gd name="T32" fmla="*/ 888 w 1167"/>
                <a:gd name="T33" fmla="*/ 748 h 948"/>
                <a:gd name="T34" fmla="*/ 969 w 1167"/>
                <a:gd name="T35" fmla="*/ 660 h 948"/>
                <a:gd name="T36" fmla="*/ 1037 w 1167"/>
                <a:gd name="T37" fmla="*/ 562 h 948"/>
                <a:gd name="T38" fmla="*/ 1091 w 1167"/>
                <a:gd name="T39" fmla="*/ 458 h 948"/>
                <a:gd name="T40" fmla="*/ 1137 w 1167"/>
                <a:gd name="T41" fmla="*/ 346 h 948"/>
                <a:gd name="T42" fmla="*/ 1149 w 1167"/>
                <a:gd name="T43" fmla="*/ 308 h 948"/>
                <a:gd name="T44" fmla="*/ 1165 w 1167"/>
                <a:gd name="T45" fmla="*/ 228 h 948"/>
                <a:gd name="T46" fmla="*/ 1167 w 1167"/>
                <a:gd name="T47" fmla="*/ 188 h 948"/>
                <a:gd name="T48" fmla="*/ 1165 w 1167"/>
                <a:gd name="T49" fmla="*/ 168 h 948"/>
                <a:gd name="T50" fmla="*/ 1157 w 1167"/>
                <a:gd name="T51" fmla="*/ 128 h 948"/>
                <a:gd name="T52" fmla="*/ 1143 w 1167"/>
                <a:gd name="T53" fmla="*/ 90 h 948"/>
                <a:gd name="T54" fmla="*/ 1121 w 1167"/>
                <a:gd name="T55" fmla="*/ 56 h 948"/>
                <a:gd name="T56" fmla="*/ 1105 w 1167"/>
                <a:gd name="T57" fmla="*/ 42 h 948"/>
                <a:gd name="T58" fmla="*/ 1077 w 1167"/>
                <a:gd name="T59" fmla="*/ 22 h 948"/>
                <a:gd name="T60" fmla="*/ 1045 w 1167"/>
                <a:gd name="T61" fmla="*/ 8 h 948"/>
                <a:gd name="T62" fmla="*/ 1011 w 1167"/>
                <a:gd name="T63" fmla="*/ 2 h 948"/>
                <a:gd name="T64" fmla="*/ 975 w 1167"/>
                <a:gd name="T65" fmla="*/ 0 h 948"/>
                <a:gd name="T66" fmla="*/ 936 w 1167"/>
                <a:gd name="T67" fmla="*/ 4 h 948"/>
                <a:gd name="T68" fmla="*/ 866 w 1167"/>
                <a:gd name="T69" fmla="*/ 24 h 948"/>
                <a:gd name="T70" fmla="*/ 832 w 1167"/>
                <a:gd name="T71" fmla="*/ 40 h 948"/>
                <a:gd name="T72" fmla="*/ 748 w 1167"/>
                <a:gd name="T73" fmla="*/ 94 h 948"/>
                <a:gd name="T74" fmla="*/ 676 w 1167"/>
                <a:gd name="T75" fmla="*/ 160 h 948"/>
                <a:gd name="T76" fmla="*/ 616 w 1167"/>
                <a:gd name="T77" fmla="*/ 240 h 948"/>
                <a:gd name="T78" fmla="*/ 572 w 1167"/>
                <a:gd name="T79" fmla="*/ 328 h 948"/>
                <a:gd name="T80" fmla="*/ 556 w 1167"/>
                <a:gd name="T81" fmla="*/ 376 h 948"/>
                <a:gd name="T82" fmla="*/ 526 w 1167"/>
                <a:gd name="T83" fmla="*/ 470 h 948"/>
                <a:gd name="T84" fmla="*/ 508 w 1167"/>
                <a:gd name="T85" fmla="*/ 516 h 948"/>
                <a:gd name="T86" fmla="*/ 484 w 1167"/>
                <a:gd name="T87" fmla="*/ 560 h 948"/>
                <a:gd name="T88" fmla="*/ 454 w 1167"/>
                <a:gd name="T89" fmla="*/ 598 h 948"/>
                <a:gd name="T90" fmla="*/ 418 w 1167"/>
                <a:gd name="T91" fmla="*/ 630 h 948"/>
                <a:gd name="T92" fmla="*/ 374 w 1167"/>
                <a:gd name="T93" fmla="*/ 652 h 948"/>
                <a:gd name="T94" fmla="*/ 358 w 1167"/>
                <a:gd name="T95" fmla="*/ 656 h 948"/>
                <a:gd name="T96" fmla="*/ 324 w 1167"/>
                <a:gd name="T97" fmla="*/ 660 h 948"/>
                <a:gd name="T98" fmla="*/ 272 w 1167"/>
                <a:gd name="T99" fmla="*/ 658 h 948"/>
                <a:gd name="T100" fmla="*/ 238 w 1167"/>
                <a:gd name="T101" fmla="*/ 652 h 948"/>
                <a:gd name="T102" fmla="*/ 168 w 1167"/>
                <a:gd name="T103" fmla="*/ 642 h 948"/>
                <a:gd name="T104" fmla="*/ 116 w 1167"/>
                <a:gd name="T105" fmla="*/ 640 h 948"/>
                <a:gd name="T106" fmla="*/ 100 w 1167"/>
                <a:gd name="T107" fmla="*/ 642 h 948"/>
                <a:gd name="T108" fmla="*/ 58 w 1167"/>
                <a:gd name="T109" fmla="*/ 650 h 948"/>
                <a:gd name="T110" fmla="*/ 26 w 1167"/>
                <a:gd name="T111" fmla="*/ 666 h 948"/>
                <a:gd name="T112" fmla="*/ 10 w 1167"/>
                <a:gd name="T113" fmla="*/ 680 h 948"/>
                <a:gd name="T114" fmla="*/ 2 w 1167"/>
                <a:gd name="T115" fmla="*/ 702 h 948"/>
                <a:gd name="T116" fmla="*/ 4 w 1167"/>
                <a:gd name="T117" fmla="*/ 730 h 948"/>
                <a:gd name="T118" fmla="*/ 18 w 1167"/>
                <a:gd name="T119" fmla="*/ 764 h 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67" h="948">
                  <a:moveTo>
                    <a:pt x="32" y="784"/>
                  </a:moveTo>
                  <a:lnTo>
                    <a:pt x="32" y="784"/>
                  </a:lnTo>
                  <a:lnTo>
                    <a:pt x="54" y="806"/>
                  </a:lnTo>
                  <a:lnTo>
                    <a:pt x="76" y="826"/>
                  </a:lnTo>
                  <a:lnTo>
                    <a:pt x="98" y="844"/>
                  </a:lnTo>
                  <a:lnTo>
                    <a:pt x="122" y="860"/>
                  </a:lnTo>
                  <a:lnTo>
                    <a:pt x="148" y="876"/>
                  </a:lnTo>
                  <a:lnTo>
                    <a:pt x="174" y="890"/>
                  </a:lnTo>
                  <a:lnTo>
                    <a:pt x="202" y="902"/>
                  </a:lnTo>
                  <a:lnTo>
                    <a:pt x="230" y="914"/>
                  </a:lnTo>
                  <a:lnTo>
                    <a:pt x="258" y="924"/>
                  </a:lnTo>
                  <a:lnTo>
                    <a:pt x="286" y="932"/>
                  </a:lnTo>
                  <a:lnTo>
                    <a:pt x="316" y="938"/>
                  </a:lnTo>
                  <a:lnTo>
                    <a:pt x="344" y="942"/>
                  </a:lnTo>
                  <a:lnTo>
                    <a:pt x="374" y="946"/>
                  </a:lnTo>
                  <a:lnTo>
                    <a:pt x="404" y="948"/>
                  </a:lnTo>
                  <a:lnTo>
                    <a:pt x="434" y="948"/>
                  </a:lnTo>
                  <a:lnTo>
                    <a:pt x="464" y="946"/>
                  </a:lnTo>
                  <a:lnTo>
                    <a:pt x="464" y="946"/>
                  </a:lnTo>
                  <a:lnTo>
                    <a:pt x="494" y="944"/>
                  </a:lnTo>
                  <a:lnTo>
                    <a:pt x="524" y="940"/>
                  </a:lnTo>
                  <a:lnTo>
                    <a:pt x="552" y="934"/>
                  </a:lnTo>
                  <a:lnTo>
                    <a:pt x="580" y="926"/>
                  </a:lnTo>
                  <a:lnTo>
                    <a:pt x="610" y="918"/>
                  </a:lnTo>
                  <a:lnTo>
                    <a:pt x="638" y="908"/>
                  </a:lnTo>
                  <a:lnTo>
                    <a:pt x="666" y="896"/>
                  </a:lnTo>
                  <a:lnTo>
                    <a:pt x="692" y="884"/>
                  </a:lnTo>
                  <a:lnTo>
                    <a:pt x="718" y="872"/>
                  </a:lnTo>
                  <a:lnTo>
                    <a:pt x="744" y="856"/>
                  </a:lnTo>
                  <a:lnTo>
                    <a:pt x="770" y="840"/>
                  </a:lnTo>
                  <a:lnTo>
                    <a:pt x="796" y="824"/>
                  </a:lnTo>
                  <a:lnTo>
                    <a:pt x="842" y="788"/>
                  </a:lnTo>
                  <a:lnTo>
                    <a:pt x="888" y="748"/>
                  </a:lnTo>
                  <a:lnTo>
                    <a:pt x="888" y="748"/>
                  </a:lnTo>
                  <a:lnTo>
                    <a:pt x="930" y="706"/>
                  </a:lnTo>
                  <a:lnTo>
                    <a:pt x="969" y="660"/>
                  </a:lnTo>
                  <a:lnTo>
                    <a:pt x="1003" y="612"/>
                  </a:lnTo>
                  <a:lnTo>
                    <a:pt x="1037" y="562"/>
                  </a:lnTo>
                  <a:lnTo>
                    <a:pt x="1065" y="510"/>
                  </a:lnTo>
                  <a:lnTo>
                    <a:pt x="1091" y="458"/>
                  </a:lnTo>
                  <a:lnTo>
                    <a:pt x="1115" y="402"/>
                  </a:lnTo>
                  <a:lnTo>
                    <a:pt x="1137" y="346"/>
                  </a:lnTo>
                  <a:lnTo>
                    <a:pt x="1137" y="346"/>
                  </a:lnTo>
                  <a:lnTo>
                    <a:pt x="1149" y="308"/>
                  </a:lnTo>
                  <a:lnTo>
                    <a:pt x="1159" y="268"/>
                  </a:lnTo>
                  <a:lnTo>
                    <a:pt x="1165" y="228"/>
                  </a:lnTo>
                  <a:lnTo>
                    <a:pt x="1167" y="208"/>
                  </a:lnTo>
                  <a:lnTo>
                    <a:pt x="1167" y="188"/>
                  </a:lnTo>
                  <a:lnTo>
                    <a:pt x="1167" y="188"/>
                  </a:lnTo>
                  <a:lnTo>
                    <a:pt x="1165" y="168"/>
                  </a:lnTo>
                  <a:lnTo>
                    <a:pt x="1163" y="148"/>
                  </a:lnTo>
                  <a:lnTo>
                    <a:pt x="1157" y="128"/>
                  </a:lnTo>
                  <a:lnTo>
                    <a:pt x="1151" y="108"/>
                  </a:lnTo>
                  <a:lnTo>
                    <a:pt x="1143" y="90"/>
                  </a:lnTo>
                  <a:lnTo>
                    <a:pt x="1133" y="72"/>
                  </a:lnTo>
                  <a:lnTo>
                    <a:pt x="1121" y="56"/>
                  </a:lnTo>
                  <a:lnTo>
                    <a:pt x="1105" y="42"/>
                  </a:lnTo>
                  <a:lnTo>
                    <a:pt x="1105" y="42"/>
                  </a:lnTo>
                  <a:lnTo>
                    <a:pt x="1091" y="30"/>
                  </a:lnTo>
                  <a:lnTo>
                    <a:pt x="1077" y="22"/>
                  </a:lnTo>
                  <a:lnTo>
                    <a:pt x="1061" y="14"/>
                  </a:lnTo>
                  <a:lnTo>
                    <a:pt x="1045" y="8"/>
                  </a:lnTo>
                  <a:lnTo>
                    <a:pt x="1027" y="4"/>
                  </a:lnTo>
                  <a:lnTo>
                    <a:pt x="1011" y="2"/>
                  </a:lnTo>
                  <a:lnTo>
                    <a:pt x="993" y="0"/>
                  </a:lnTo>
                  <a:lnTo>
                    <a:pt x="975" y="0"/>
                  </a:lnTo>
                  <a:lnTo>
                    <a:pt x="956" y="2"/>
                  </a:lnTo>
                  <a:lnTo>
                    <a:pt x="936" y="4"/>
                  </a:lnTo>
                  <a:lnTo>
                    <a:pt x="900" y="12"/>
                  </a:lnTo>
                  <a:lnTo>
                    <a:pt x="866" y="24"/>
                  </a:lnTo>
                  <a:lnTo>
                    <a:pt x="832" y="40"/>
                  </a:lnTo>
                  <a:lnTo>
                    <a:pt x="832" y="40"/>
                  </a:lnTo>
                  <a:lnTo>
                    <a:pt x="788" y="64"/>
                  </a:lnTo>
                  <a:lnTo>
                    <a:pt x="748" y="94"/>
                  </a:lnTo>
                  <a:lnTo>
                    <a:pt x="710" y="126"/>
                  </a:lnTo>
                  <a:lnTo>
                    <a:pt x="676" y="160"/>
                  </a:lnTo>
                  <a:lnTo>
                    <a:pt x="644" y="200"/>
                  </a:lnTo>
                  <a:lnTo>
                    <a:pt x="616" y="240"/>
                  </a:lnTo>
                  <a:lnTo>
                    <a:pt x="592" y="284"/>
                  </a:lnTo>
                  <a:lnTo>
                    <a:pt x="572" y="328"/>
                  </a:lnTo>
                  <a:lnTo>
                    <a:pt x="572" y="328"/>
                  </a:lnTo>
                  <a:lnTo>
                    <a:pt x="556" y="376"/>
                  </a:lnTo>
                  <a:lnTo>
                    <a:pt x="540" y="422"/>
                  </a:lnTo>
                  <a:lnTo>
                    <a:pt x="526" y="470"/>
                  </a:lnTo>
                  <a:lnTo>
                    <a:pt x="508" y="516"/>
                  </a:lnTo>
                  <a:lnTo>
                    <a:pt x="508" y="516"/>
                  </a:lnTo>
                  <a:lnTo>
                    <a:pt x="498" y="538"/>
                  </a:lnTo>
                  <a:lnTo>
                    <a:pt x="484" y="560"/>
                  </a:lnTo>
                  <a:lnTo>
                    <a:pt x="470" y="580"/>
                  </a:lnTo>
                  <a:lnTo>
                    <a:pt x="454" y="598"/>
                  </a:lnTo>
                  <a:lnTo>
                    <a:pt x="438" y="616"/>
                  </a:lnTo>
                  <a:lnTo>
                    <a:pt x="418" y="630"/>
                  </a:lnTo>
                  <a:lnTo>
                    <a:pt x="398" y="642"/>
                  </a:lnTo>
                  <a:lnTo>
                    <a:pt x="374" y="652"/>
                  </a:lnTo>
                  <a:lnTo>
                    <a:pt x="374" y="652"/>
                  </a:lnTo>
                  <a:lnTo>
                    <a:pt x="358" y="656"/>
                  </a:lnTo>
                  <a:lnTo>
                    <a:pt x="340" y="660"/>
                  </a:lnTo>
                  <a:lnTo>
                    <a:pt x="324" y="660"/>
                  </a:lnTo>
                  <a:lnTo>
                    <a:pt x="306" y="660"/>
                  </a:lnTo>
                  <a:lnTo>
                    <a:pt x="272" y="658"/>
                  </a:lnTo>
                  <a:lnTo>
                    <a:pt x="238" y="652"/>
                  </a:lnTo>
                  <a:lnTo>
                    <a:pt x="238" y="652"/>
                  </a:lnTo>
                  <a:lnTo>
                    <a:pt x="204" y="646"/>
                  </a:lnTo>
                  <a:lnTo>
                    <a:pt x="168" y="642"/>
                  </a:lnTo>
                  <a:lnTo>
                    <a:pt x="134" y="640"/>
                  </a:lnTo>
                  <a:lnTo>
                    <a:pt x="116" y="640"/>
                  </a:lnTo>
                  <a:lnTo>
                    <a:pt x="100" y="642"/>
                  </a:lnTo>
                  <a:lnTo>
                    <a:pt x="100" y="642"/>
                  </a:lnTo>
                  <a:lnTo>
                    <a:pt x="80" y="646"/>
                  </a:lnTo>
                  <a:lnTo>
                    <a:pt x="58" y="650"/>
                  </a:lnTo>
                  <a:lnTo>
                    <a:pt x="36" y="660"/>
                  </a:lnTo>
                  <a:lnTo>
                    <a:pt x="26" y="666"/>
                  </a:lnTo>
                  <a:lnTo>
                    <a:pt x="16" y="672"/>
                  </a:lnTo>
                  <a:lnTo>
                    <a:pt x="10" y="680"/>
                  </a:lnTo>
                  <a:lnTo>
                    <a:pt x="4" y="690"/>
                  </a:lnTo>
                  <a:lnTo>
                    <a:pt x="2" y="702"/>
                  </a:lnTo>
                  <a:lnTo>
                    <a:pt x="0" y="714"/>
                  </a:lnTo>
                  <a:lnTo>
                    <a:pt x="4" y="730"/>
                  </a:lnTo>
                  <a:lnTo>
                    <a:pt x="10" y="746"/>
                  </a:lnTo>
                  <a:lnTo>
                    <a:pt x="18" y="764"/>
                  </a:lnTo>
                  <a:lnTo>
                    <a:pt x="32" y="78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84" name="Freeform 405"/>
            <p:cNvSpPr>
              <a:spLocks/>
            </p:cNvSpPr>
            <p:nvPr/>
          </p:nvSpPr>
          <p:spPr bwMode="auto">
            <a:xfrm>
              <a:off x="-3475041" y="6611941"/>
              <a:ext cx="1374777" cy="1031876"/>
            </a:xfrm>
            <a:custGeom>
              <a:avLst/>
              <a:gdLst>
                <a:gd name="T0" fmla="*/ 866 w 866"/>
                <a:gd name="T1" fmla="*/ 176 h 650"/>
                <a:gd name="T2" fmla="*/ 866 w 866"/>
                <a:gd name="T3" fmla="*/ 176 h 650"/>
                <a:gd name="T4" fmla="*/ 848 w 866"/>
                <a:gd name="T5" fmla="*/ 164 h 650"/>
                <a:gd name="T6" fmla="*/ 798 w 866"/>
                <a:gd name="T7" fmla="*/ 136 h 650"/>
                <a:gd name="T8" fmla="*/ 728 w 866"/>
                <a:gd name="T9" fmla="*/ 98 h 650"/>
                <a:gd name="T10" fmla="*/ 686 w 866"/>
                <a:gd name="T11" fmla="*/ 78 h 650"/>
                <a:gd name="T12" fmla="*/ 642 w 866"/>
                <a:gd name="T13" fmla="*/ 58 h 650"/>
                <a:gd name="T14" fmla="*/ 596 w 866"/>
                <a:gd name="T15" fmla="*/ 40 h 650"/>
                <a:gd name="T16" fmla="*/ 550 w 866"/>
                <a:gd name="T17" fmla="*/ 24 h 650"/>
                <a:gd name="T18" fmla="*/ 504 w 866"/>
                <a:gd name="T19" fmla="*/ 12 h 650"/>
                <a:gd name="T20" fmla="*/ 460 w 866"/>
                <a:gd name="T21" fmla="*/ 2 h 650"/>
                <a:gd name="T22" fmla="*/ 438 w 866"/>
                <a:gd name="T23" fmla="*/ 0 h 650"/>
                <a:gd name="T24" fmla="*/ 418 w 866"/>
                <a:gd name="T25" fmla="*/ 0 h 650"/>
                <a:gd name="T26" fmla="*/ 398 w 866"/>
                <a:gd name="T27" fmla="*/ 0 h 650"/>
                <a:gd name="T28" fmla="*/ 380 w 866"/>
                <a:gd name="T29" fmla="*/ 2 h 650"/>
                <a:gd name="T30" fmla="*/ 362 w 866"/>
                <a:gd name="T31" fmla="*/ 8 h 650"/>
                <a:gd name="T32" fmla="*/ 346 w 866"/>
                <a:gd name="T33" fmla="*/ 14 h 650"/>
                <a:gd name="T34" fmla="*/ 330 w 866"/>
                <a:gd name="T35" fmla="*/ 22 h 650"/>
                <a:gd name="T36" fmla="*/ 318 w 866"/>
                <a:gd name="T37" fmla="*/ 32 h 650"/>
                <a:gd name="T38" fmla="*/ 318 w 866"/>
                <a:gd name="T39" fmla="*/ 32 h 650"/>
                <a:gd name="T40" fmla="*/ 292 w 866"/>
                <a:gd name="T41" fmla="*/ 58 h 650"/>
                <a:gd name="T42" fmla="*/ 266 w 866"/>
                <a:gd name="T43" fmla="*/ 90 h 650"/>
                <a:gd name="T44" fmla="*/ 238 w 866"/>
                <a:gd name="T45" fmla="*/ 128 h 650"/>
                <a:gd name="T46" fmla="*/ 212 w 866"/>
                <a:gd name="T47" fmla="*/ 170 h 650"/>
                <a:gd name="T48" fmla="*/ 184 w 866"/>
                <a:gd name="T49" fmla="*/ 214 h 650"/>
                <a:gd name="T50" fmla="*/ 158 w 866"/>
                <a:gd name="T51" fmla="*/ 260 h 650"/>
                <a:gd name="T52" fmla="*/ 108 w 866"/>
                <a:gd name="T53" fmla="*/ 354 h 650"/>
                <a:gd name="T54" fmla="*/ 66 w 866"/>
                <a:gd name="T55" fmla="*/ 442 h 650"/>
                <a:gd name="T56" fmla="*/ 32 w 866"/>
                <a:gd name="T57" fmla="*/ 516 h 650"/>
                <a:gd name="T58" fmla="*/ 0 w 866"/>
                <a:gd name="T59" fmla="*/ 586 h 650"/>
                <a:gd name="T60" fmla="*/ 92 w 866"/>
                <a:gd name="T61" fmla="*/ 650 h 650"/>
                <a:gd name="T62" fmla="*/ 92 w 866"/>
                <a:gd name="T63" fmla="*/ 650 h 650"/>
                <a:gd name="T64" fmla="*/ 138 w 866"/>
                <a:gd name="T65" fmla="*/ 578 h 650"/>
                <a:gd name="T66" fmla="*/ 190 w 866"/>
                <a:gd name="T67" fmla="*/ 504 h 650"/>
                <a:gd name="T68" fmla="*/ 248 w 866"/>
                <a:gd name="T69" fmla="*/ 420 h 650"/>
                <a:gd name="T70" fmla="*/ 312 w 866"/>
                <a:gd name="T71" fmla="*/ 336 h 650"/>
                <a:gd name="T72" fmla="*/ 342 w 866"/>
                <a:gd name="T73" fmla="*/ 298 h 650"/>
                <a:gd name="T74" fmla="*/ 370 w 866"/>
                <a:gd name="T75" fmla="*/ 264 h 650"/>
                <a:gd name="T76" fmla="*/ 396 w 866"/>
                <a:gd name="T77" fmla="*/ 234 h 650"/>
                <a:gd name="T78" fmla="*/ 418 w 866"/>
                <a:gd name="T79" fmla="*/ 212 h 650"/>
                <a:gd name="T80" fmla="*/ 438 w 866"/>
                <a:gd name="T81" fmla="*/ 198 h 650"/>
                <a:gd name="T82" fmla="*/ 446 w 866"/>
                <a:gd name="T83" fmla="*/ 194 h 650"/>
                <a:gd name="T84" fmla="*/ 452 w 866"/>
                <a:gd name="T85" fmla="*/ 192 h 650"/>
                <a:gd name="T86" fmla="*/ 452 w 866"/>
                <a:gd name="T87" fmla="*/ 192 h 650"/>
                <a:gd name="T88" fmla="*/ 466 w 866"/>
                <a:gd name="T89" fmla="*/ 194 h 650"/>
                <a:gd name="T90" fmla="*/ 486 w 866"/>
                <a:gd name="T91" fmla="*/ 198 h 650"/>
                <a:gd name="T92" fmla="*/ 538 w 866"/>
                <a:gd name="T93" fmla="*/ 218 h 650"/>
                <a:gd name="T94" fmla="*/ 602 w 866"/>
                <a:gd name="T95" fmla="*/ 244 h 650"/>
                <a:gd name="T96" fmla="*/ 672 w 866"/>
                <a:gd name="T97" fmla="*/ 274 h 650"/>
                <a:gd name="T98" fmla="*/ 794 w 866"/>
                <a:gd name="T99" fmla="*/ 330 h 650"/>
                <a:gd name="T100" fmla="*/ 848 w 866"/>
                <a:gd name="T101" fmla="*/ 354 h 650"/>
                <a:gd name="T102" fmla="*/ 866 w 866"/>
                <a:gd name="T103" fmla="*/ 176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66" h="650">
                  <a:moveTo>
                    <a:pt x="866" y="176"/>
                  </a:moveTo>
                  <a:lnTo>
                    <a:pt x="866" y="176"/>
                  </a:lnTo>
                  <a:lnTo>
                    <a:pt x="848" y="164"/>
                  </a:lnTo>
                  <a:lnTo>
                    <a:pt x="798" y="136"/>
                  </a:lnTo>
                  <a:lnTo>
                    <a:pt x="728" y="98"/>
                  </a:lnTo>
                  <a:lnTo>
                    <a:pt x="686" y="78"/>
                  </a:lnTo>
                  <a:lnTo>
                    <a:pt x="642" y="58"/>
                  </a:lnTo>
                  <a:lnTo>
                    <a:pt x="596" y="40"/>
                  </a:lnTo>
                  <a:lnTo>
                    <a:pt x="550" y="24"/>
                  </a:lnTo>
                  <a:lnTo>
                    <a:pt x="504" y="12"/>
                  </a:lnTo>
                  <a:lnTo>
                    <a:pt x="460" y="2"/>
                  </a:lnTo>
                  <a:lnTo>
                    <a:pt x="438" y="0"/>
                  </a:lnTo>
                  <a:lnTo>
                    <a:pt x="418" y="0"/>
                  </a:lnTo>
                  <a:lnTo>
                    <a:pt x="398" y="0"/>
                  </a:lnTo>
                  <a:lnTo>
                    <a:pt x="380" y="2"/>
                  </a:lnTo>
                  <a:lnTo>
                    <a:pt x="362" y="8"/>
                  </a:lnTo>
                  <a:lnTo>
                    <a:pt x="346" y="14"/>
                  </a:lnTo>
                  <a:lnTo>
                    <a:pt x="330" y="22"/>
                  </a:lnTo>
                  <a:lnTo>
                    <a:pt x="318" y="32"/>
                  </a:lnTo>
                  <a:lnTo>
                    <a:pt x="318" y="32"/>
                  </a:lnTo>
                  <a:lnTo>
                    <a:pt x="292" y="58"/>
                  </a:lnTo>
                  <a:lnTo>
                    <a:pt x="266" y="90"/>
                  </a:lnTo>
                  <a:lnTo>
                    <a:pt x="238" y="128"/>
                  </a:lnTo>
                  <a:lnTo>
                    <a:pt x="212" y="170"/>
                  </a:lnTo>
                  <a:lnTo>
                    <a:pt x="184" y="214"/>
                  </a:lnTo>
                  <a:lnTo>
                    <a:pt x="158" y="260"/>
                  </a:lnTo>
                  <a:lnTo>
                    <a:pt x="108" y="354"/>
                  </a:lnTo>
                  <a:lnTo>
                    <a:pt x="66" y="442"/>
                  </a:lnTo>
                  <a:lnTo>
                    <a:pt x="32" y="516"/>
                  </a:lnTo>
                  <a:lnTo>
                    <a:pt x="0" y="586"/>
                  </a:lnTo>
                  <a:lnTo>
                    <a:pt x="92" y="650"/>
                  </a:lnTo>
                  <a:lnTo>
                    <a:pt x="92" y="650"/>
                  </a:lnTo>
                  <a:lnTo>
                    <a:pt x="138" y="578"/>
                  </a:lnTo>
                  <a:lnTo>
                    <a:pt x="190" y="504"/>
                  </a:lnTo>
                  <a:lnTo>
                    <a:pt x="248" y="420"/>
                  </a:lnTo>
                  <a:lnTo>
                    <a:pt x="312" y="336"/>
                  </a:lnTo>
                  <a:lnTo>
                    <a:pt x="342" y="298"/>
                  </a:lnTo>
                  <a:lnTo>
                    <a:pt x="370" y="264"/>
                  </a:lnTo>
                  <a:lnTo>
                    <a:pt x="396" y="234"/>
                  </a:lnTo>
                  <a:lnTo>
                    <a:pt x="418" y="212"/>
                  </a:lnTo>
                  <a:lnTo>
                    <a:pt x="438" y="198"/>
                  </a:lnTo>
                  <a:lnTo>
                    <a:pt x="446" y="194"/>
                  </a:lnTo>
                  <a:lnTo>
                    <a:pt x="452" y="192"/>
                  </a:lnTo>
                  <a:lnTo>
                    <a:pt x="452" y="192"/>
                  </a:lnTo>
                  <a:lnTo>
                    <a:pt x="466" y="194"/>
                  </a:lnTo>
                  <a:lnTo>
                    <a:pt x="486" y="198"/>
                  </a:lnTo>
                  <a:lnTo>
                    <a:pt x="538" y="218"/>
                  </a:lnTo>
                  <a:lnTo>
                    <a:pt x="602" y="244"/>
                  </a:lnTo>
                  <a:lnTo>
                    <a:pt x="672" y="274"/>
                  </a:lnTo>
                  <a:lnTo>
                    <a:pt x="794" y="330"/>
                  </a:lnTo>
                  <a:lnTo>
                    <a:pt x="848" y="354"/>
                  </a:lnTo>
                  <a:lnTo>
                    <a:pt x="866" y="176"/>
                  </a:lnTo>
                  <a:close/>
                </a:path>
              </a:pathLst>
            </a:custGeom>
            <a:solidFill>
              <a:srgbClr val="E58F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85" name="Freeform 406"/>
            <p:cNvSpPr>
              <a:spLocks/>
            </p:cNvSpPr>
            <p:nvPr/>
          </p:nvSpPr>
          <p:spPr bwMode="auto">
            <a:xfrm>
              <a:off x="-3614741" y="7504116"/>
              <a:ext cx="285750" cy="177799"/>
            </a:xfrm>
            <a:custGeom>
              <a:avLst/>
              <a:gdLst>
                <a:gd name="T0" fmla="*/ 88 w 180"/>
                <a:gd name="T1" fmla="*/ 24 h 112"/>
                <a:gd name="T2" fmla="*/ 88 w 180"/>
                <a:gd name="T3" fmla="*/ 24 h 112"/>
                <a:gd name="T4" fmla="*/ 72 w 180"/>
                <a:gd name="T5" fmla="*/ 18 h 112"/>
                <a:gd name="T6" fmla="*/ 40 w 180"/>
                <a:gd name="T7" fmla="*/ 8 h 112"/>
                <a:gd name="T8" fmla="*/ 22 w 180"/>
                <a:gd name="T9" fmla="*/ 2 h 112"/>
                <a:gd name="T10" fmla="*/ 10 w 180"/>
                <a:gd name="T11" fmla="*/ 0 h 112"/>
                <a:gd name="T12" fmla="*/ 2 w 180"/>
                <a:gd name="T13" fmla="*/ 0 h 112"/>
                <a:gd name="T14" fmla="*/ 0 w 180"/>
                <a:gd name="T15" fmla="*/ 2 h 112"/>
                <a:gd name="T16" fmla="*/ 2 w 180"/>
                <a:gd name="T17" fmla="*/ 6 h 112"/>
                <a:gd name="T18" fmla="*/ 2 w 180"/>
                <a:gd name="T19" fmla="*/ 6 h 112"/>
                <a:gd name="T20" fmla="*/ 14 w 180"/>
                <a:gd name="T21" fmla="*/ 16 h 112"/>
                <a:gd name="T22" fmla="*/ 34 w 180"/>
                <a:gd name="T23" fmla="*/ 30 h 112"/>
                <a:gd name="T24" fmla="*/ 90 w 180"/>
                <a:gd name="T25" fmla="*/ 66 h 112"/>
                <a:gd name="T26" fmla="*/ 166 w 180"/>
                <a:gd name="T27" fmla="*/ 112 h 112"/>
                <a:gd name="T28" fmla="*/ 180 w 180"/>
                <a:gd name="T29" fmla="*/ 84 h 112"/>
                <a:gd name="T30" fmla="*/ 88 w 180"/>
                <a:gd name="T31" fmla="*/ 2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0" h="112">
                  <a:moveTo>
                    <a:pt x="88" y="24"/>
                  </a:moveTo>
                  <a:lnTo>
                    <a:pt x="88" y="24"/>
                  </a:lnTo>
                  <a:lnTo>
                    <a:pt x="72" y="18"/>
                  </a:lnTo>
                  <a:lnTo>
                    <a:pt x="40" y="8"/>
                  </a:lnTo>
                  <a:lnTo>
                    <a:pt x="22" y="2"/>
                  </a:lnTo>
                  <a:lnTo>
                    <a:pt x="10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2" y="6"/>
                  </a:lnTo>
                  <a:lnTo>
                    <a:pt x="2" y="6"/>
                  </a:lnTo>
                  <a:lnTo>
                    <a:pt x="14" y="16"/>
                  </a:lnTo>
                  <a:lnTo>
                    <a:pt x="34" y="30"/>
                  </a:lnTo>
                  <a:lnTo>
                    <a:pt x="90" y="66"/>
                  </a:lnTo>
                  <a:lnTo>
                    <a:pt x="166" y="112"/>
                  </a:lnTo>
                  <a:lnTo>
                    <a:pt x="180" y="84"/>
                  </a:lnTo>
                  <a:lnTo>
                    <a:pt x="88" y="24"/>
                  </a:lnTo>
                  <a:close/>
                </a:path>
              </a:pathLst>
            </a:custGeom>
            <a:solidFill>
              <a:srgbClr val="182F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86" name="Freeform 407"/>
            <p:cNvSpPr>
              <a:spLocks/>
            </p:cNvSpPr>
            <p:nvPr/>
          </p:nvSpPr>
          <p:spPr bwMode="auto">
            <a:xfrm>
              <a:off x="-2713039" y="6630992"/>
              <a:ext cx="612776" cy="215901"/>
            </a:xfrm>
            <a:custGeom>
              <a:avLst/>
              <a:gdLst>
                <a:gd name="T0" fmla="*/ 0 w 386"/>
                <a:gd name="T1" fmla="*/ 126 h 136"/>
                <a:gd name="T2" fmla="*/ 70 w 386"/>
                <a:gd name="T3" fmla="*/ 0 h 136"/>
                <a:gd name="T4" fmla="*/ 386 w 386"/>
                <a:gd name="T5" fmla="*/ 136 h 136"/>
                <a:gd name="T6" fmla="*/ 0 w 386"/>
                <a:gd name="T7" fmla="*/ 12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6" h="136">
                  <a:moveTo>
                    <a:pt x="0" y="126"/>
                  </a:moveTo>
                  <a:lnTo>
                    <a:pt x="70" y="0"/>
                  </a:lnTo>
                  <a:lnTo>
                    <a:pt x="386" y="136"/>
                  </a:lnTo>
                  <a:lnTo>
                    <a:pt x="0" y="126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87" name="Freeform 408"/>
            <p:cNvSpPr>
              <a:spLocks/>
            </p:cNvSpPr>
            <p:nvPr/>
          </p:nvSpPr>
          <p:spPr bwMode="auto">
            <a:xfrm>
              <a:off x="-1624014" y="5722941"/>
              <a:ext cx="269875" cy="523875"/>
            </a:xfrm>
            <a:custGeom>
              <a:avLst/>
              <a:gdLst>
                <a:gd name="T0" fmla="*/ 132 w 170"/>
                <a:gd name="T1" fmla="*/ 34 h 330"/>
                <a:gd name="T2" fmla="*/ 132 w 170"/>
                <a:gd name="T3" fmla="*/ 34 h 330"/>
                <a:gd name="T4" fmla="*/ 128 w 170"/>
                <a:gd name="T5" fmla="*/ 38 h 330"/>
                <a:gd name="T6" fmla="*/ 126 w 170"/>
                <a:gd name="T7" fmla="*/ 44 h 330"/>
                <a:gd name="T8" fmla="*/ 126 w 170"/>
                <a:gd name="T9" fmla="*/ 54 h 330"/>
                <a:gd name="T10" fmla="*/ 130 w 170"/>
                <a:gd name="T11" fmla="*/ 66 h 330"/>
                <a:gd name="T12" fmla="*/ 134 w 170"/>
                <a:gd name="T13" fmla="*/ 76 h 330"/>
                <a:gd name="T14" fmla="*/ 134 w 170"/>
                <a:gd name="T15" fmla="*/ 76 h 330"/>
                <a:gd name="T16" fmla="*/ 146 w 170"/>
                <a:gd name="T17" fmla="*/ 96 h 330"/>
                <a:gd name="T18" fmla="*/ 150 w 170"/>
                <a:gd name="T19" fmla="*/ 106 h 330"/>
                <a:gd name="T20" fmla="*/ 152 w 170"/>
                <a:gd name="T21" fmla="*/ 116 h 330"/>
                <a:gd name="T22" fmla="*/ 152 w 170"/>
                <a:gd name="T23" fmla="*/ 116 h 330"/>
                <a:gd name="T24" fmla="*/ 150 w 170"/>
                <a:gd name="T25" fmla="*/ 130 h 330"/>
                <a:gd name="T26" fmla="*/ 144 w 170"/>
                <a:gd name="T27" fmla="*/ 142 h 330"/>
                <a:gd name="T28" fmla="*/ 138 w 170"/>
                <a:gd name="T29" fmla="*/ 154 h 330"/>
                <a:gd name="T30" fmla="*/ 136 w 170"/>
                <a:gd name="T31" fmla="*/ 168 h 330"/>
                <a:gd name="T32" fmla="*/ 136 w 170"/>
                <a:gd name="T33" fmla="*/ 168 h 330"/>
                <a:gd name="T34" fmla="*/ 136 w 170"/>
                <a:gd name="T35" fmla="*/ 176 h 330"/>
                <a:gd name="T36" fmla="*/ 138 w 170"/>
                <a:gd name="T37" fmla="*/ 182 h 330"/>
                <a:gd name="T38" fmla="*/ 144 w 170"/>
                <a:gd name="T39" fmla="*/ 196 h 330"/>
                <a:gd name="T40" fmla="*/ 154 w 170"/>
                <a:gd name="T41" fmla="*/ 210 h 330"/>
                <a:gd name="T42" fmla="*/ 162 w 170"/>
                <a:gd name="T43" fmla="*/ 224 h 330"/>
                <a:gd name="T44" fmla="*/ 162 w 170"/>
                <a:gd name="T45" fmla="*/ 224 h 330"/>
                <a:gd name="T46" fmla="*/ 166 w 170"/>
                <a:gd name="T47" fmla="*/ 238 h 330"/>
                <a:gd name="T48" fmla="*/ 170 w 170"/>
                <a:gd name="T49" fmla="*/ 254 h 330"/>
                <a:gd name="T50" fmla="*/ 168 w 170"/>
                <a:gd name="T51" fmla="*/ 268 h 330"/>
                <a:gd name="T52" fmla="*/ 166 w 170"/>
                <a:gd name="T53" fmla="*/ 282 h 330"/>
                <a:gd name="T54" fmla="*/ 160 w 170"/>
                <a:gd name="T55" fmla="*/ 296 h 330"/>
                <a:gd name="T56" fmla="*/ 154 w 170"/>
                <a:gd name="T57" fmla="*/ 310 h 330"/>
                <a:gd name="T58" fmla="*/ 144 w 170"/>
                <a:gd name="T59" fmla="*/ 320 h 330"/>
                <a:gd name="T60" fmla="*/ 132 w 170"/>
                <a:gd name="T61" fmla="*/ 330 h 330"/>
                <a:gd name="T62" fmla="*/ 132 w 170"/>
                <a:gd name="T63" fmla="*/ 330 h 330"/>
                <a:gd name="T64" fmla="*/ 98 w 170"/>
                <a:gd name="T65" fmla="*/ 318 h 330"/>
                <a:gd name="T66" fmla="*/ 64 w 170"/>
                <a:gd name="T67" fmla="*/ 304 h 330"/>
                <a:gd name="T68" fmla="*/ 32 w 170"/>
                <a:gd name="T69" fmla="*/ 286 h 330"/>
                <a:gd name="T70" fmla="*/ 0 w 170"/>
                <a:gd name="T71" fmla="*/ 266 h 330"/>
                <a:gd name="T72" fmla="*/ 0 w 170"/>
                <a:gd name="T73" fmla="*/ 266 h 330"/>
                <a:gd name="T74" fmla="*/ 16 w 170"/>
                <a:gd name="T75" fmla="*/ 218 h 330"/>
                <a:gd name="T76" fmla="*/ 32 w 170"/>
                <a:gd name="T77" fmla="*/ 170 h 330"/>
                <a:gd name="T78" fmla="*/ 50 w 170"/>
                <a:gd name="T79" fmla="*/ 122 h 330"/>
                <a:gd name="T80" fmla="*/ 72 w 170"/>
                <a:gd name="T81" fmla="*/ 76 h 330"/>
                <a:gd name="T82" fmla="*/ 72 w 170"/>
                <a:gd name="T83" fmla="*/ 76 h 330"/>
                <a:gd name="T84" fmla="*/ 94 w 170"/>
                <a:gd name="T85" fmla="*/ 38 h 330"/>
                <a:gd name="T86" fmla="*/ 118 w 170"/>
                <a:gd name="T87" fmla="*/ 0 h 330"/>
                <a:gd name="T88" fmla="*/ 132 w 170"/>
                <a:gd name="T89" fmla="*/ 34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0" h="330">
                  <a:moveTo>
                    <a:pt x="132" y="34"/>
                  </a:moveTo>
                  <a:lnTo>
                    <a:pt x="132" y="34"/>
                  </a:lnTo>
                  <a:lnTo>
                    <a:pt x="128" y="38"/>
                  </a:lnTo>
                  <a:lnTo>
                    <a:pt x="126" y="44"/>
                  </a:lnTo>
                  <a:lnTo>
                    <a:pt x="126" y="54"/>
                  </a:lnTo>
                  <a:lnTo>
                    <a:pt x="130" y="66"/>
                  </a:lnTo>
                  <a:lnTo>
                    <a:pt x="134" y="76"/>
                  </a:lnTo>
                  <a:lnTo>
                    <a:pt x="134" y="76"/>
                  </a:lnTo>
                  <a:lnTo>
                    <a:pt x="146" y="96"/>
                  </a:lnTo>
                  <a:lnTo>
                    <a:pt x="150" y="106"/>
                  </a:lnTo>
                  <a:lnTo>
                    <a:pt x="152" y="116"/>
                  </a:lnTo>
                  <a:lnTo>
                    <a:pt x="152" y="116"/>
                  </a:lnTo>
                  <a:lnTo>
                    <a:pt x="150" y="130"/>
                  </a:lnTo>
                  <a:lnTo>
                    <a:pt x="144" y="142"/>
                  </a:lnTo>
                  <a:lnTo>
                    <a:pt x="138" y="154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76"/>
                  </a:lnTo>
                  <a:lnTo>
                    <a:pt x="138" y="182"/>
                  </a:lnTo>
                  <a:lnTo>
                    <a:pt x="144" y="196"/>
                  </a:lnTo>
                  <a:lnTo>
                    <a:pt x="154" y="210"/>
                  </a:lnTo>
                  <a:lnTo>
                    <a:pt x="162" y="224"/>
                  </a:lnTo>
                  <a:lnTo>
                    <a:pt x="162" y="224"/>
                  </a:lnTo>
                  <a:lnTo>
                    <a:pt x="166" y="238"/>
                  </a:lnTo>
                  <a:lnTo>
                    <a:pt x="170" y="254"/>
                  </a:lnTo>
                  <a:lnTo>
                    <a:pt x="168" y="268"/>
                  </a:lnTo>
                  <a:lnTo>
                    <a:pt x="166" y="282"/>
                  </a:lnTo>
                  <a:lnTo>
                    <a:pt x="160" y="296"/>
                  </a:lnTo>
                  <a:lnTo>
                    <a:pt x="154" y="310"/>
                  </a:lnTo>
                  <a:lnTo>
                    <a:pt x="144" y="320"/>
                  </a:lnTo>
                  <a:lnTo>
                    <a:pt x="132" y="330"/>
                  </a:lnTo>
                  <a:lnTo>
                    <a:pt x="132" y="330"/>
                  </a:lnTo>
                  <a:lnTo>
                    <a:pt x="98" y="318"/>
                  </a:lnTo>
                  <a:lnTo>
                    <a:pt x="64" y="304"/>
                  </a:lnTo>
                  <a:lnTo>
                    <a:pt x="32" y="286"/>
                  </a:lnTo>
                  <a:lnTo>
                    <a:pt x="0" y="266"/>
                  </a:lnTo>
                  <a:lnTo>
                    <a:pt x="0" y="266"/>
                  </a:lnTo>
                  <a:lnTo>
                    <a:pt x="16" y="218"/>
                  </a:lnTo>
                  <a:lnTo>
                    <a:pt x="32" y="170"/>
                  </a:lnTo>
                  <a:lnTo>
                    <a:pt x="50" y="122"/>
                  </a:lnTo>
                  <a:lnTo>
                    <a:pt x="72" y="76"/>
                  </a:lnTo>
                  <a:lnTo>
                    <a:pt x="72" y="76"/>
                  </a:lnTo>
                  <a:lnTo>
                    <a:pt x="94" y="38"/>
                  </a:lnTo>
                  <a:lnTo>
                    <a:pt x="118" y="0"/>
                  </a:lnTo>
                  <a:lnTo>
                    <a:pt x="132" y="34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88" name="Freeform 409"/>
            <p:cNvSpPr>
              <a:spLocks/>
            </p:cNvSpPr>
            <p:nvPr/>
          </p:nvSpPr>
          <p:spPr bwMode="auto">
            <a:xfrm>
              <a:off x="-1624014" y="5722941"/>
              <a:ext cx="269875" cy="523875"/>
            </a:xfrm>
            <a:custGeom>
              <a:avLst/>
              <a:gdLst>
                <a:gd name="T0" fmla="*/ 132 w 170"/>
                <a:gd name="T1" fmla="*/ 34 h 330"/>
                <a:gd name="T2" fmla="*/ 132 w 170"/>
                <a:gd name="T3" fmla="*/ 34 h 330"/>
                <a:gd name="T4" fmla="*/ 128 w 170"/>
                <a:gd name="T5" fmla="*/ 38 h 330"/>
                <a:gd name="T6" fmla="*/ 126 w 170"/>
                <a:gd name="T7" fmla="*/ 44 h 330"/>
                <a:gd name="T8" fmla="*/ 126 w 170"/>
                <a:gd name="T9" fmla="*/ 54 h 330"/>
                <a:gd name="T10" fmla="*/ 130 w 170"/>
                <a:gd name="T11" fmla="*/ 66 h 330"/>
                <a:gd name="T12" fmla="*/ 134 w 170"/>
                <a:gd name="T13" fmla="*/ 76 h 330"/>
                <a:gd name="T14" fmla="*/ 134 w 170"/>
                <a:gd name="T15" fmla="*/ 76 h 330"/>
                <a:gd name="T16" fmla="*/ 146 w 170"/>
                <a:gd name="T17" fmla="*/ 96 h 330"/>
                <a:gd name="T18" fmla="*/ 150 w 170"/>
                <a:gd name="T19" fmla="*/ 106 h 330"/>
                <a:gd name="T20" fmla="*/ 152 w 170"/>
                <a:gd name="T21" fmla="*/ 116 h 330"/>
                <a:gd name="T22" fmla="*/ 152 w 170"/>
                <a:gd name="T23" fmla="*/ 116 h 330"/>
                <a:gd name="T24" fmla="*/ 150 w 170"/>
                <a:gd name="T25" fmla="*/ 130 h 330"/>
                <a:gd name="T26" fmla="*/ 144 w 170"/>
                <a:gd name="T27" fmla="*/ 142 h 330"/>
                <a:gd name="T28" fmla="*/ 138 w 170"/>
                <a:gd name="T29" fmla="*/ 154 h 330"/>
                <a:gd name="T30" fmla="*/ 136 w 170"/>
                <a:gd name="T31" fmla="*/ 168 h 330"/>
                <a:gd name="T32" fmla="*/ 136 w 170"/>
                <a:gd name="T33" fmla="*/ 168 h 330"/>
                <a:gd name="T34" fmla="*/ 136 w 170"/>
                <a:gd name="T35" fmla="*/ 176 h 330"/>
                <a:gd name="T36" fmla="*/ 138 w 170"/>
                <a:gd name="T37" fmla="*/ 182 h 330"/>
                <a:gd name="T38" fmla="*/ 144 w 170"/>
                <a:gd name="T39" fmla="*/ 196 h 330"/>
                <a:gd name="T40" fmla="*/ 154 w 170"/>
                <a:gd name="T41" fmla="*/ 210 h 330"/>
                <a:gd name="T42" fmla="*/ 162 w 170"/>
                <a:gd name="T43" fmla="*/ 224 h 330"/>
                <a:gd name="T44" fmla="*/ 162 w 170"/>
                <a:gd name="T45" fmla="*/ 224 h 330"/>
                <a:gd name="T46" fmla="*/ 166 w 170"/>
                <a:gd name="T47" fmla="*/ 238 h 330"/>
                <a:gd name="T48" fmla="*/ 170 w 170"/>
                <a:gd name="T49" fmla="*/ 254 h 330"/>
                <a:gd name="T50" fmla="*/ 168 w 170"/>
                <a:gd name="T51" fmla="*/ 268 h 330"/>
                <a:gd name="T52" fmla="*/ 166 w 170"/>
                <a:gd name="T53" fmla="*/ 282 h 330"/>
                <a:gd name="T54" fmla="*/ 160 w 170"/>
                <a:gd name="T55" fmla="*/ 296 h 330"/>
                <a:gd name="T56" fmla="*/ 154 w 170"/>
                <a:gd name="T57" fmla="*/ 310 h 330"/>
                <a:gd name="T58" fmla="*/ 144 w 170"/>
                <a:gd name="T59" fmla="*/ 320 h 330"/>
                <a:gd name="T60" fmla="*/ 132 w 170"/>
                <a:gd name="T61" fmla="*/ 330 h 330"/>
                <a:gd name="T62" fmla="*/ 132 w 170"/>
                <a:gd name="T63" fmla="*/ 330 h 330"/>
                <a:gd name="T64" fmla="*/ 98 w 170"/>
                <a:gd name="T65" fmla="*/ 318 h 330"/>
                <a:gd name="T66" fmla="*/ 64 w 170"/>
                <a:gd name="T67" fmla="*/ 304 h 330"/>
                <a:gd name="T68" fmla="*/ 32 w 170"/>
                <a:gd name="T69" fmla="*/ 286 h 330"/>
                <a:gd name="T70" fmla="*/ 0 w 170"/>
                <a:gd name="T71" fmla="*/ 266 h 330"/>
                <a:gd name="T72" fmla="*/ 0 w 170"/>
                <a:gd name="T73" fmla="*/ 266 h 330"/>
                <a:gd name="T74" fmla="*/ 16 w 170"/>
                <a:gd name="T75" fmla="*/ 218 h 330"/>
                <a:gd name="T76" fmla="*/ 32 w 170"/>
                <a:gd name="T77" fmla="*/ 170 h 330"/>
                <a:gd name="T78" fmla="*/ 50 w 170"/>
                <a:gd name="T79" fmla="*/ 122 h 330"/>
                <a:gd name="T80" fmla="*/ 72 w 170"/>
                <a:gd name="T81" fmla="*/ 76 h 330"/>
                <a:gd name="T82" fmla="*/ 72 w 170"/>
                <a:gd name="T83" fmla="*/ 76 h 330"/>
                <a:gd name="T84" fmla="*/ 94 w 170"/>
                <a:gd name="T85" fmla="*/ 38 h 330"/>
                <a:gd name="T86" fmla="*/ 118 w 170"/>
                <a:gd name="T87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70" h="330">
                  <a:moveTo>
                    <a:pt x="132" y="34"/>
                  </a:moveTo>
                  <a:lnTo>
                    <a:pt x="132" y="34"/>
                  </a:lnTo>
                  <a:lnTo>
                    <a:pt x="128" y="38"/>
                  </a:lnTo>
                  <a:lnTo>
                    <a:pt x="126" y="44"/>
                  </a:lnTo>
                  <a:lnTo>
                    <a:pt x="126" y="54"/>
                  </a:lnTo>
                  <a:lnTo>
                    <a:pt x="130" y="66"/>
                  </a:lnTo>
                  <a:lnTo>
                    <a:pt x="134" y="76"/>
                  </a:lnTo>
                  <a:lnTo>
                    <a:pt x="134" y="76"/>
                  </a:lnTo>
                  <a:lnTo>
                    <a:pt x="146" y="96"/>
                  </a:lnTo>
                  <a:lnTo>
                    <a:pt x="150" y="106"/>
                  </a:lnTo>
                  <a:lnTo>
                    <a:pt x="152" y="116"/>
                  </a:lnTo>
                  <a:lnTo>
                    <a:pt x="152" y="116"/>
                  </a:lnTo>
                  <a:lnTo>
                    <a:pt x="150" y="130"/>
                  </a:lnTo>
                  <a:lnTo>
                    <a:pt x="144" y="142"/>
                  </a:lnTo>
                  <a:lnTo>
                    <a:pt x="138" y="154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76"/>
                  </a:lnTo>
                  <a:lnTo>
                    <a:pt x="138" y="182"/>
                  </a:lnTo>
                  <a:lnTo>
                    <a:pt x="144" y="196"/>
                  </a:lnTo>
                  <a:lnTo>
                    <a:pt x="154" y="210"/>
                  </a:lnTo>
                  <a:lnTo>
                    <a:pt x="162" y="224"/>
                  </a:lnTo>
                  <a:lnTo>
                    <a:pt x="162" y="224"/>
                  </a:lnTo>
                  <a:lnTo>
                    <a:pt x="166" y="238"/>
                  </a:lnTo>
                  <a:lnTo>
                    <a:pt x="170" y="254"/>
                  </a:lnTo>
                  <a:lnTo>
                    <a:pt x="168" y="268"/>
                  </a:lnTo>
                  <a:lnTo>
                    <a:pt x="166" y="282"/>
                  </a:lnTo>
                  <a:lnTo>
                    <a:pt x="160" y="296"/>
                  </a:lnTo>
                  <a:lnTo>
                    <a:pt x="154" y="310"/>
                  </a:lnTo>
                  <a:lnTo>
                    <a:pt x="144" y="320"/>
                  </a:lnTo>
                  <a:lnTo>
                    <a:pt x="132" y="330"/>
                  </a:lnTo>
                  <a:lnTo>
                    <a:pt x="132" y="330"/>
                  </a:lnTo>
                  <a:lnTo>
                    <a:pt x="98" y="318"/>
                  </a:lnTo>
                  <a:lnTo>
                    <a:pt x="64" y="304"/>
                  </a:lnTo>
                  <a:lnTo>
                    <a:pt x="32" y="286"/>
                  </a:lnTo>
                  <a:lnTo>
                    <a:pt x="0" y="266"/>
                  </a:lnTo>
                  <a:lnTo>
                    <a:pt x="0" y="266"/>
                  </a:lnTo>
                  <a:lnTo>
                    <a:pt x="16" y="218"/>
                  </a:lnTo>
                  <a:lnTo>
                    <a:pt x="32" y="170"/>
                  </a:lnTo>
                  <a:lnTo>
                    <a:pt x="50" y="122"/>
                  </a:lnTo>
                  <a:lnTo>
                    <a:pt x="72" y="76"/>
                  </a:lnTo>
                  <a:lnTo>
                    <a:pt x="72" y="76"/>
                  </a:lnTo>
                  <a:lnTo>
                    <a:pt x="94" y="38"/>
                  </a:lnTo>
                  <a:lnTo>
                    <a:pt x="11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89" name="Freeform 410"/>
            <p:cNvSpPr>
              <a:spLocks/>
            </p:cNvSpPr>
            <p:nvPr/>
          </p:nvSpPr>
          <p:spPr bwMode="auto">
            <a:xfrm>
              <a:off x="-2678115" y="6084890"/>
              <a:ext cx="873126" cy="463551"/>
            </a:xfrm>
            <a:custGeom>
              <a:avLst/>
              <a:gdLst>
                <a:gd name="T0" fmla="*/ 550 w 550"/>
                <a:gd name="T1" fmla="*/ 4 h 292"/>
                <a:gd name="T2" fmla="*/ 536 w 550"/>
                <a:gd name="T3" fmla="*/ 0 h 292"/>
                <a:gd name="T4" fmla="*/ 512 w 550"/>
                <a:gd name="T5" fmla="*/ 0 h 292"/>
                <a:gd name="T6" fmla="*/ 490 w 550"/>
                <a:gd name="T7" fmla="*/ 4 h 292"/>
                <a:gd name="T8" fmla="*/ 464 w 550"/>
                <a:gd name="T9" fmla="*/ 18 h 292"/>
                <a:gd name="T10" fmla="*/ 438 w 550"/>
                <a:gd name="T11" fmla="*/ 40 h 292"/>
                <a:gd name="T12" fmla="*/ 408 w 550"/>
                <a:gd name="T13" fmla="*/ 74 h 292"/>
                <a:gd name="T14" fmla="*/ 394 w 550"/>
                <a:gd name="T15" fmla="*/ 98 h 292"/>
                <a:gd name="T16" fmla="*/ 372 w 550"/>
                <a:gd name="T17" fmla="*/ 130 h 292"/>
                <a:gd name="T18" fmla="*/ 348 w 550"/>
                <a:gd name="T19" fmla="*/ 152 h 292"/>
                <a:gd name="T20" fmla="*/ 324 w 550"/>
                <a:gd name="T21" fmla="*/ 168 h 292"/>
                <a:gd name="T22" fmla="*/ 300 w 550"/>
                <a:gd name="T23" fmla="*/ 176 h 292"/>
                <a:gd name="T24" fmla="*/ 274 w 550"/>
                <a:gd name="T25" fmla="*/ 180 h 292"/>
                <a:gd name="T26" fmla="*/ 224 w 550"/>
                <a:gd name="T27" fmla="*/ 170 h 292"/>
                <a:gd name="T28" fmla="*/ 178 w 550"/>
                <a:gd name="T29" fmla="*/ 150 h 292"/>
                <a:gd name="T30" fmla="*/ 140 w 550"/>
                <a:gd name="T31" fmla="*/ 122 h 292"/>
                <a:gd name="T32" fmla="*/ 100 w 550"/>
                <a:gd name="T33" fmla="*/ 88 h 292"/>
                <a:gd name="T34" fmla="*/ 0 w 550"/>
                <a:gd name="T35" fmla="*/ 102 h 292"/>
                <a:gd name="T36" fmla="*/ 2 w 550"/>
                <a:gd name="T37" fmla="*/ 110 h 292"/>
                <a:gd name="T38" fmla="*/ 34 w 550"/>
                <a:gd name="T39" fmla="*/ 162 h 292"/>
                <a:gd name="T40" fmla="*/ 62 w 550"/>
                <a:gd name="T41" fmla="*/ 196 h 292"/>
                <a:gd name="T42" fmla="*/ 100 w 550"/>
                <a:gd name="T43" fmla="*/ 232 h 292"/>
                <a:gd name="T44" fmla="*/ 150 w 550"/>
                <a:gd name="T45" fmla="*/ 262 h 292"/>
                <a:gd name="T46" fmla="*/ 210 w 550"/>
                <a:gd name="T47" fmla="*/ 284 h 292"/>
                <a:gd name="T48" fmla="*/ 282 w 550"/>
                <a:gd name="T49" fmla="*/ 292 h 292"/>
                <a:gd name="T50" fmla="*/ 302 w 550"/>
                <a:gd name="T51" fmla="*/ 290 h 292"/>
                <a:gd name="T52" fmla="*/ 338 w 550"/>
                <a:gd name="T53" fmla="*/ 284 h 292"/>
                <a:gd name="T54" fmla="*/ 370 w 550"/>
                <a:gd name="T55" fmla="*/ 272 h 292"/>
                <a:gd name="T56" fmla="*/ 398 w 550"/>
                <a:gd name="T57" fmla="*/ 256 h 292"/>
                <a:gd name="T58" fmla="*/ 438 w 550"/>
                <a:gd name="T59" fmla="*/ 224 h 292"/>
                <a:gd name="T60" fmla="*/ 478 w 550"/>
                <a:gd name="T61" fmla="*/ 174 h 292"/>
                <a:gd name="T62" fmla="*/ 508 w 550"/>
                <a:gd name="T63" fmla="*/ 120 h 292"/>
                <a:gd name="T64" fmla="*/ 538 w 550"/>
                <a:gd name="T65" fmla="*/ 50 h 292"/>
                <a:gd name="T66" fmla="*/ 550 w 550"/>
                <a:gd name="T67" fmla="*/ 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50" h="292">
                  <a:moveTo>
                    <a:pt x="550" y="4"/>
                  </a:moveTo>
                  <a:lnTo>
                    <a:pt x="550" y="4"/>
                  </a:lnTo>
                  <a:lnTo>
                    <a:pt x="546" y="4"/>
                  </a:lnTo>
                  <a:lnTo>
                    <a:pt x="536" y="0"/>
                  </a:lnTo>
                  <a:lnTo>
                    <a:pt x="522" y="0"/>
                  </a:lnTo>
                  <a:lnTo>
                    <a:pt x="512" y="0"/>
                  </a:lnTo>
                  <a:lnTo>
                    <a:pt x="502" y="2"/>
                  </a:lnTo>
                  <a:lnTo>
                    <a:pt x="490" y="4"/>
                  </a:lnTo>
                  <a:lnTo>
                    <a:pt x="478" y="10"/>
                  </a:lnTo>
                  <a:lnTo>
                    <a:pt x="464" y="18"/>
                  </a:lnTo>
                  <a:lnTo>
                    <a:pt x="452" y="26"/>
                  </a:lnTo>
                  <a:lnTo>
                    <a:pt x="438" y="40"/>
                  </a:lnTo>
                  <a:lnTo>
                    <a:pt x="422" y="56"/>
                  </a:lnTo>
                  <a:lnTo>
                    <a:pt x="408" y="74"/>
                  </a:lnTo>
                  <a:lnTo>
                    <a:pt x="394" y="98"/>
                  </a:lnTo>
                  <a:lnTo>
                    <a:pt x="394" y="98"/>
                  </a:lnTo>
                  <a:lnTo>
                    <a:pt x="384" y="114"/>
                  </a:lnTo>
                  <a:lnTo>
                    <a:pt x="372" y="130"/>
                  </a:lnTo>
                  <a:lnTo>
                    <a:pt x="360" y="142"/>
                  </a:lnTo>
                  <a:lnTo>
                    <a:pt x="348" y="152"/>
                  </a:lnTo>
                  <a:lnTo>
                    <a:pt x="336" y="162"/>
                  </a:lnTo>
                  <a:lnTo>
                    <a:pt x="324" y="168"/>
                  </a:lnTo>
                  <a:lnTo>
                    <a:pt x="312" y="174"/>
                  </a:lnTo>
                  <a:lnTo>
                    <a:pt x="300" y="176"/>
                  </a:lnTo>
                  <a:lnTo>
                    <a:pt x="288" y="178"/>
                  </a:lnTo>
                  <a:lnTo>
                    <a:pt x="274" y="180"/>
                  </a:lnTo>
                  <a:lnTo>
                    <a:pt x="250" y="178"/>
                  </a:lnTo>
                  <a:lnTo>
                    <a:pt x="224" y="170"/>
                  </a:lnTo>
                  <a:lnTo>
                    <a:pt x="202" y="162"/>
                  </a:lnTo>
                  <a:lnTo>
                    <a:pt x="178" y="150"/>
                  </a:lnTo>
                  <a:lnTo>
                    <a:pt x="158" y="136"/>
                  </a:lnTo>
                  <a:lnTo>
                    <a:pt x="140" y="122"/>
                  </a:lnTo>
                  <a:lnTo>
                    <a:pt x="124" y="110"/>
                  </a:lnTo>
                  <a:lnTo>
                    <a:pt x="100" y="88"/>
                  </a:lnTo>
                  <a:lnTo>
                    <a:pt x="92" y="80"/>
                  </a:lnTo>
                  <a:lnTo>
                    <a:pt x="0" y="102"/>
                  </a:lnTo>
                  <a:lnTo>
                    <a:pt x="0" y="102"/>
                  </a:lnTo>
                  <a:lnTo>
                    <a:pt x="2" y="110"/>
                  </a:lnTo>
                  <a:lnTo>
                    <a:pt x="14" y="132"/>
                  </a:lnTo>
                  <a:lnTo>
                    <a:pt x="34" y="162"/>
                  </a:lnTo>
                  <a:lnTo>
                    <a:pt x="46" y="180"/>
                  </a:lnTo>
                  <a:lnTo>
                    <a:pt x="62" y="196"/>
                  </a:lnTo>
                  <a:lnTo>
                    <a:pt x="80" y="214"/>
                  </a:lnTo>
                  <a:lnTo>
                    <a:pt x="100" y="232"/>
                  </a:lnTo>
                  <a:lnTo>
                    <a:pt x="124" y="248"/>
                  </a:lnTo>
                  <a:lnTo>
                    <a:pt x="150" y="262"/>
                  </a:lnTo>
                  <a:lnTo>
                    <a:pt x="178" y="274"/>
                  </a:lnTo>
                  <a:lnTo>
                    <a:pt x="210" y="284"/>
                  </a:lnTo>
                  <a:lnTo>
                    <a:pt x="244" y="290"/>
                  </a:lnTo>
                  <a:lnTo>
                    <a:pt x="282" y="292"/>
                  </a:lnTo>
                  <a:lnTo>
                    <a:pt x="282" y="292"/>
                  </a:lnTo>
                  <a:lnTo>
                    <a:pt x="302" y="290"/>
                  </a:lnTo>
                  <a:lnTo>
                    <a:pt x="320" y="288"/>
                  </a:lnTo>
                  <a:lnTo>
                    <a:pt x="338" y="284"/>
                  </a:lnTo>
                  <a:lnTo>
                    <a:pt x="354" y="278"/>
                  </a:lnTo>
                  <a:lnTo>
                    <a:pt x="370" y="272"/>
                  </a:lnTo>
                  <a:lnTo>
                    <a:pt x="384" y="264"/>
                  </a:lnTo>
                  <a:lnTo>
                    <a:pt x="398" y="256"/>
                  </a:lnTo>
                  <a:lnTo>
                    <a:pt x="412" y="246"/>
                  </a:lnTo>
                  <a:lnTo>
                    <a:pt x="438" y="224"/>
                  </a:lnTo>
                  <a:lnTo>
                    <a:pt x="460" y="200"/>
                  </a:lnTo>
                  <a:lnTo>
                    <a:pt x="478" y="174"/>
                  </a:lnTo>
                  <a:lnTo>
                    <a:pt x="494" y="148"/>
                  </a:lnTo>
                  <a:lnTo>
                    <a:pt x="508" y="120"/>
                  </a:lnTo>
                  <a:lnTo>
                    <a:pt x="520" y="96"/>
                  </a:lnTo>
                  <a:lnTo>
                    <a:pt x="538" y="50"/>
                  </a:lnTo>
                  <a:lnTo>
                    <a:pt x="548" y="18"/>
                  </a:lnTo>
                  <a:lnTo>
                    <a:pt x="550" y="4"/>
                  </a:lnTo>
                  <a:lnTo>
                    <a:pt x="550" y="4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90" name="Freeform 411"/>
            <p:cNvSpPr>
              <a:spLocks/>
            </p:cNvSpPr>
            <p:nvPr/>
          </p:nvSpPr>
          <p:spPr bwMode="auto">
            <a:xfrm>
              <a:off x="-2179639" y="6265865"/>
              <a:ext cx="619126" cy="714375"/>
            </a:xfrm>
            <a:custGeom>
              <a:avLst/>
              <a:gdLst>
                <a:gd name="T0" fmla="*/ 388 w 390"/>
                <a:gd name="T1" fmla="*/ 132 h 450"/>
                <a:gd name="T2" fmla="*/ 354 w 390"/>
                <a:gd name="T3" fmla="*/ 242 h 450"/>
                <a:gd name="T4" fmla="*/ 294 w 390"/>
                <a:gd name="T5" fmla="*/ 448 h 450"/>
                <a:gd name="T6" fmla="*/ 294 w 390"/>
                <a:gd name="T7" fmla="*/ 448 h 450"/>
                <a:gd name="T8" fmla="*/ 278 w 390"/>
                <a:gd name="T9" fmla="*/ 450 h 450"/>
                <a:gd name="T10" fmla="*/ 262 w 390"/>
                <a:gd name="T11" fmla="*/ 450 h 450"/>
                <a:gd name="T12" fmla="*/ 226 w 390"/>
                <a:gd name="T13" fmla="*/ 446 h 450"/>
                <a:gd name="T14" fmla="*/ 192 w 390"/>
                <a:gd name="T15" fmla="*/ 440 h 450"/>
                <a:gd name="T16" fmla="*/ 154 w 390"/>
                <a:gd name="T17" fmla="*/ 432 h 450"/>
                <a:gd name="T18" fmla="*/ 78 w 390"/>
                <a:gd name="T19" fmla="*/ 410 h 450"/>
                <a:gd name="T20" fmla="*/ 40 w 390"/>
                <a:gd name="T21" fmla="*/ 398 h 450"/>
                <a:gd name="T22" fmla="*/ 0 w 390"/>
                <a:gd name="T23" fmla="*/ 388 h 450"/>
                <a:gd name="T24" fmla="*/ 0 w 390"/>
                <a:gd name="T25" fmla="*/ 388 h 450"/>
                <a:gd name="T26" fmla="*/ 24 w 390"/>
                <a:gd name="T27" fmla="*/ 354 h 450"/>
                <a:gd name="T28" fmla="*/ 46 w 390"/>
                <a:gd name="T29" fmla="*/ 322 h 450"/>
                <a:gd name="T30" fmla="*/ 66 w 390"/>
                <a:gd name="T31" fmla="*/ 286 h 450"/>
                <a:gd name="T32" fmla="*/ 84 w 390"/>
                <a:gd name="T33" fmla="*/ 252 h 450"/>
                <a:gd name="T34" fmla="*/ 98 w 390"/>
                <a:gd name="T35" fmla="*/ 214 h 450"/>
                <a:gd name="T36" fmla="*/ 110 w 390"/>
                <a:gd name="T37" fmla="*/ 176 h 450"/>
                <a:gd name="T38" fmla="*/ 120 w 390"/>
                <a:gd name="T39" fmla="*/ 138 h 450"/>
                <a:gd name="T40" fmla="*/ 124 w 390"/>
                <a:gd name="T41" fmla="*/ 96 h 450"/>
                <a:gd name="T42" fmla="*/ 124 w 390"/>
                <a:gd name="T43" fmla="*/ 96 h 450"/>
                <a:gd name="T44" fmla="*/ 120 w 390"/>
                <a:gd name="T45" fmla="*/ 90 h 450"/>
                <a:gd name="T46" fmla="*/ 112 w 390"/>
                <a:gd name="T47" fmla="*/ 76 h 450"/>
                <a:gd name="T48" fmla="*/ 110 w 390"/>
                <a:gd name="T49" fmla="*/ 68 h 450"/>
                <a:gd name="T50" fmla="*/ 112 w 390"/>
                <a:gd name="T51" fmla="*/ 60 h 450"/>
                <a:gd name="T52" fmla="*/ 114 w 390"/>
                <a:gd name="T53" fmla="*/ 52 h 450"/>
                <a:gd name="T54" fmla="*/ 122 w 390"/>
                <a:gd name="T55" fmla="*/ 44 h 450"/>
                <a:gd name="T56" fmla="*/ 122 w 390"/>
                <a:gd name="T57" fmla="*/ 44 h 450"/>
                <a:gd name="T58" fmla="*/ 144 w 390"/>
                <a:gd name="T59" fmla="*/ 30 h 450"/>
                <a:gd name="T60" fmla="*/ 160 w 390"/>
                <a:gd name="T61" fmla="*/ 14 h 450"/>
                <a:gd name="T62" fmla="*/ 168 w 390"/>
                <a:gd name="T63" fmla="*/ 4 h 450"/>
                <a:gd name="T64" fmla="*/ 172 w 390"/>
                <a:gd name="T65" fmla="*/ 0 h 450"/>
                <a:gd name="T66" fmla="*/ 390 w 390"/>
                <a:gd name="T67" fmla="*/ 98 h 450"/>
                <a:gd name="T68" fmla="*/ 388 w 390"/>
                <a:gd name="T69" fmla="*/ 132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90" h="450">
                  <a:moveTo>
                    <a:pt x="388" y="132"/>
                  </a:moveTo>
                  <a:lnTo>
                    <a:pt x="354" y="242"/>
                  </a:lnTo>
                  <a:lnTo>
                    <a:pt x="294" y="448"/>
                  </a:lnTo>
                  <a:lnTo>
                    <a:pt x="294" y="448"/>
                  </a:lnTo>
                  <a:lnTo>
                    <a:pt x="278" y="450"/>
                  </a:lnTo>
                  <a:lnTo>
                    <a:pt x="262" y="450"/>
                  </a:lnTo>
                  <a:lnTo>
                    <a:pt x="226" y="446"/>
                  </a:lnTo>
                  <a:lnTo>
                    <a:pt x="192" y="440"/>
                  </a:lnTo>
                  <a:lnTo>
                    <a:pt x="154" y="432"/>
                  </a:lnTo>
                  <a:lnTo>
                    <a:pt x="78" y="410"/>
                  </a:lnTo>
                  <a:lnTo>
                    <a:pt x="40" y="398"/>
                  </a:lnTo>
                  <a:lnTo>
                    <a:pt x="0" y="388"/>
                  </a:lnTo>
                  <a:lnTo>
                    <a:pt x="0" y="388"/>
                  </a:lnTo>
                  <a:lnTo>
                    <a:pt x="24" y="354"/>
                  </a:lnTo>
                  <a:lnTo>
                    <a:pt x="46" y="322"/>
                  </a:lnTo>
                  <a:lnTo>
                    <a:pt x="66" y="286"/>
                  </a:lnTo>
                  <a:lnTo>
                    <a:pt x="84" y="252"/>
                  </a:lnTo>
                  <a:lnTo>
                    <a:pt x="98" y="214"/>
                  </a:lnTo>
                  <a:lnTo>
                    <a:pt x="110" y="176"/>
                  </a:lnTo>
                  <a:lnTo>
                    <a:pt x="120" y="138"/>
                  </a:lnTo>
                  <a:lnTo>
                    <a:pt x="124" y="96"/>
                  </a:lnTo>
                  <a:lnTo>
                    <a:pt x="124" y="96"/>
                  </a:lnTo>
                  <a:lnTo>
                    <a:pt x="120" y="90"/>
                  </a:lnTo>
                  <a:lnTo>
                    <a:pt x="112" y="76"/>
                  </a:lnTo>
                  <a:lnTo>
                    <a:pt x="110" y="68"/>
                  </a:lnTo>
                  <a:lnTo>
                    <a:pt x="112" y="60"/>
                  </a:lnTo>
                  <a:lnTo>
                    <a:pt x="114" y="52"/>
                  </a:lnTo>
                  <a:lnTo>
                    <a:pt x="122" y="44"/>
                  </a:lnTo>
                  <a:lnTo>
                    <a:pt x="122" y="44"/>
                  </a:lnTo>
                  <a:lnTo>
                    <a:pt x="144" y="30"/>
                  </a:lnTo>
                  <a:lnTo>
                    <a:pt x="160" y="14"/>
                  </a:lnTo>
                  <a:lnTo>
                    <a:pt x="168" y="4"/>
                  </a:lnTo>
                  <a:lnTo>
                    <a:pt x="172" y="0"/>
                  </a:lnTo>
                  <a:lnTo>
                    <a:pt x="390" y="98"/>
                  </a:lnTo>
                  <a:lnTo>
                    <a:pt x="388" y="132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91" name="Freeform 412"/>
            <p:cNvSpPr>
              <a:spLocks/>
            </p:cNvSpPr>
            <p:nvPr/>
          </p:nvSpPr>
          <p:spPr bwMode="auto">
            <a:xfrm>
              <a:off x="-2179639" y="6265865"/>
              <a:ext cx="619126" cy="714375"/>
            </a:xfrm>
            <a:custGeom>
              <a:avLst/>
              <a:gdLst>
                <a:gd name="T0" fmla="*/ 388 w 390"/>
                <a:gd name="T1" fmla="*/ 132 h 450"/>
                <a:gd name="T2" fmla="*/ 354 w 390"/>
                <a:gd name="T3" fmla="*/ 242 h 450"/>
                <a:gd name="T4" fmla="*/ 294 w 390"/>
                <a:gd name="T5" fmla="*/ 448 h 450"/>
                <a:gd name="T6" fmla="*/ 294 w 390"/>
                <a:gd name="T7" fmla="*/ 448 h 450"/>
                <a:gd name="T8" fmla="*/ 278 w 390"/>
                <a:gd name="T9" fmla="*/ 450 h 450"/>
                <a:gd name="T10" fmla="*/ 262 w 390"/>
                <a:gd name="T11" fmla="*/ 450 h 450"/>
                <a:gd name="T12" fmla="*/ 226 w 390"/>
                <a:gd name="T13" fmla="*/ 446 h 450"/>
                <a:gd name="T14" fmla="*/ 192 w 390"/>
                <a:gd name="T15" fmla="*/ 440 h 450"/>
                <a:gd name="T16" fmla="*/ 154 w 390"/>
                <a:gd name="T17" fmla="*/ 432 h 450"/>
                <a:gd name="T18" fmla="*/ 78 w 390"/>
                <a:gd name="T19" fmla="*/ 410 h 450"/>
                <a:gd name="T20" fmla="*/ 40 w 390"/>
                <a:gd name="T21" fmla="*/ 398 h 450"/>
                <a:gd name="T22" fmla="*/ 0 w 390"/>
                <a:gd name="T23" fmla="*/ 388 h 450"/>
                <a:gd name="T24" fmla="*/ 0 w 390"/>
                <a:gd name="T25" fmla="*/ 388 h 450"/>
                <a:gd name="T26" fmla="*/ 24 w 390"/>
                <a:gd name="T27" fmla="*/ 354 h 450"/>
                <a:gd name="T28" fmla="*/ 46 w 390"/>
                <a:gd name="T29" fmla="*/ 322 h 450"/>
                <a:gd name="T30" fmla="*/ 66 w 390"/>
                <a:gd name="T31" fmla="*/ 286 h 450"/>
                <a:gd name="T32" fmla="*/ 84 w 390"/>
                <a:gd name="T33" fmla="*/ 252 h 450"/>
                <a:gd name="T34" fmla="*/ 98 w 390"/>
                <a:gd name="T35" fmla="*/ 214 h 450"/>
                <a:gd name="T36" fmla="*/ 110 w 390"/>
                <a:gd name="T37" fmla="*/ 176 h 450"/>
                <a:gd name="T38" fmla="*/ 120 w 390"/>
                <a:gd name="T39" fmla="*/ 138 h 450"/>
                <a:gd name="T40" fmla="*/ 124 w 390"/>
                <a:gd name="T41" fmla="*/ 96 h 450"/>
                <a:gd name="T42" fmla="*/ 124 w 390"/>
                <a:gd name="T43" fmla="*/ 96 h 450"/>
                <a:gd name="T44" fmla="*/ 120 w 390"/>
                <a:gd name="T45" fmla="*/ 90 h 450"/>
                <a:gd name="T46" fmla="*/ 112 w 390"/>
                <a:gd name="T47" fmla="*/ 76 h 450"/>
                <a:gd name="T48" fmla="*/ 110 w 390"/>
                <a:gd name="T49" fmla="*/ 68 h 450"/>
                <a:gd name="T50" fmla="*/ 112 w 390"/>
                <a:gd name="T51" fmla="*/ 60 h 450"/>
                <a:gd name="T52" fmla="*/ 114 w 390"/>
                <a:gd name="T53" fmla="*/ 52 h 450"/>
                <a:gd name="T54" fmla="*/ 122 w 390"/>
                <a:gd name="T55" fmla="*/ 44 h 450"/>
                <a:gd name="T56" fmla="*/ 122 w 390"/>
                <a:gd name="T57" fmla="*/ 44 h 450"/>
                <a:gd name="T58" fmla="*/ 144 w 390"/>
                <a:gd name="T59" fmla="*/ 30 h 450"/>
                <a:gd name="T60" fmla="*/ 160 w 390"/>
                <a:gd name="T61" fmla="*/ 14 h 450"/>
                <a:gd name="T62" fmla="*/ 168 w 390"/>
                <a:gd name="T63" fmla="*/ 4 h 450"/>
                <a:gd name="T64" fmla="*/ 172 w 390"/>
                <a:gd name="T65" fmla="*/ 0 h 450"/>
                <a:gd name="T66" fmla="*/ 390 w 390"/>
                <a:gd name="T67" fmla="*/ 98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90" h="450">
                  <a:moveTo>
                    <a:pt x="388" y="132"/>
                  </a:moveTo>
                  <a:lnTo>
                    <a:pt x="354" y="242"/>
                  </a:lnTo>
                  <a:lnTo>
                    <a:pt x="294" y="448"/>
                  </a:lnTo>
                  <a:lnTo>
                    <a:pt x="294" y="448"/>
                  </a:lnTo>
                  <a:lnTo>
                    <a:pt x="278" y="450"/>
                  </a:lnTo>
                  <a:lnTo>
                    <a:pt x="262" y="450"/>
                  </a:lnTo>
                  <a:lnTo>
                    <a:pt x="226" y="446"/>
                  </a:lnTo>
                  <a:lnTo>
                    <a:pt x="192" y="440"/>
                  </a:lnTo>
                  <a:lnTo>
                    <a:pt x="154" y="432"/>
                  </a:lnTo>
                  <a:lnTo>
                    <a:pt x="78" y="410"/>
                  </a:lnTo>
                  <a:lnTo>
                    <a:pt x="40" y="398"/>
                  </a:lnTo>
                  <a:lnTo>
                    <a:pt x="0" y="388"/>
                  </a:lnTo>
                  <a:lnTo>
                    <a:pt x="0" y="388"/>
                  </a:lnTo>
                  <a:lnTo>
                    <a:pt x="24" y="354"/>
                  </a:lnTo>
                  <a:lnTo>
                    <a:pt x="46" y="322"/>
                  </a:lnTo>
                  <a:lnTo>
                    <a:pt x="66" y="286"/>
                  </a:lnTo>
                  <a:lnTo>
                    <a:pt x="84" y="252"/>
                  </a:lnTo>
                  <a:lnTo>
                    <a:pt x="98" y="214"/>
                  </a:lnTo>
                  <a:lnTo>
                    <a:pt x="110" y="176"/>
                  </a:lnTo>
                  <a:lnTo>
                    <a:pt x="120" y="138"/>
                  </a:lnTo>
                  <a:lnTo>
                    <a:pt x="124" y="96"/>
                  </a:lnTo>
                  <a:lnTo>
                    <a:pt x="124" y="96"/>
                  </a:lnTo>
                  <a:lnTo>
                    <a:pt x="120" y="90"/>
                  </a:lnTo>
                  <a:lnTo>
                    <a:pt x="112" y="76"/>
                  </a:lnTo>
                  <a:lnTo>
                    <a:pt x="110" y="68"/>
                  </a:lnTo>
                  <a:lnTo>
                    <a:pt x="112" y="60"/>
                  </a:lnTo>
                  <a:lnTo>
                    <a:pt x="114" y="52"/>
                  </a:lnTo>
                  <a:lnTo>
                    <a:pt x="122" y="44"/>
                  </a:lnTo>
                  <a:lnTo>
                    <a:pt x="122" y="44"/>
                  </a:lnTo>
                  <a:lnTo>
                    <a:pt x="144" y="30"/>
                  </a:lnTo>
                  <a:lnTo>
                    <a:pt x="160" y="14"/>
                  </a:lnTo>
                  <a:lnTo>
                    <a:pt x="168" y="4"/>
                  </a:lnTo>
                  <a:lnTo>
                    <a:pt x="172" y="0"/>
                  </a:lnTo>
                  <a:lnTo>
                    <a:pt x="390" y="9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92" name="Freeform 413"/>
            <p:cNvSpPr>
              <a:spLocks/>
            </p:cNvSpPr>
            <p:nvPr/>
          </p:nvSpPr>
          <p:spPr bwMode="auto">
            <a:xfrm>
              <a:off x="-1770064" y="5649916"/>
              <a:ext cx="327026" cy="504825"/>
            </a:xfrm>
            <a:custGeom>
              <a:avLst/>
              <a:gdLst>
                <a:gd name="T0" fmla="*/ 14 w 206"/>
                <a:gd name="T1" fmla="*/ 286 h 318"/>
                <a:gd name="T2" fmla="*/ 14 w 206"/>
                <a:gd name="T3" fmla="*/ 286 h 318"/>
                <a:gd name="T4" fmla="*/ 20 w 206"/>
                <a:gd name="T5" fmla="*/ 272 h 318"/>
                <a:gd name="T6" fmla="*/ 26 w 206"/>
                <a:gd name="T7" fmla="*/ 252 h 318"/>
                <a:gd name="T8" fmla="*/ 32 w 206"/>
                <a:gd name="T9" fmla="*/ 224 h 318"/>
                <a:gd name="T10" fmla="*/ 32 w 206"/>
                <a:gd name="T11" fmla="*/ 224 h 318"/>
                <a:gd name="T12" fmla="*/ 26 w 206"/>
                <a:gd name="T13" fmla="*/ 220 h 318"/>
                <a:gd name="T14" fmla="*/ 20 w 206"/>
                <a:gd name="T15" fmla="*/ 216 h 318"/>
                <a:gd name="T16" fmla="*/ 12 w 206"/>
                <a:gd name="T17" fmla="*/ 208 h 318"/>
                <a:gd name="T18" fmla="*/ 6 w 206"/>
                <a:gd name="T19" fmla="*/ 200 h 318"/>
                <a:gd name="T20" fmla="*/ 2 w 206"/>
                <a:gd name="T21" fmla="*/ 188 h 318"/>
                <a:gd name="T22" fmla="*/ 0 w 206"/>
                <a:gd name="T23" fmla="*/ 174 h 318"/>
                <a:gd name="T24" fmla="*/ 2 w 206"/>
                <a:gd name="T25" fmla="*/ 158 h 318"/>
                <a:gd name="T26" fmla="*/ 2 w 206"/>
                <a:gd name="T27" fmla="*/ 158 h 318"/>
                <a:gd name="T28" fmla="*/ 16 w 206"/>
                <a:gd name="T29" fmla="*/ 116 h 318"/>
                <a:gd name="T30" fmla="*/ 32 w 206"/>
                <a:gd name="T31" fmla="*/ 68 h 318"/>
                <a:gd name="T32" fmla="*/ 54 w 206"/>
                <a:gd name="T33" fmla="*/ 12 h 318"/>
                <a:gd name="T34" fmla="*/ 150 w 206"/>
                <a:gd name="T35" fmla="*/ 0 h 318"/>
                <a:gd name="T36" fmla="*/ 206 w 206"/>
                <a:gd name="T37" fmla="*/ 96 h 318"/>
                <a:gd name="T38" fmla="*/ 124 w 206"/>
                <a:gd name="T39" fmla="*/ 318 h 318"/>
                <a:gd name="T40" fmla="*/ 14 w 206"/>
                <a:gd name="T41" fmla="*/ 286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6" h="318">
                  <a:moveTo>
                    <a:pt x="14" y="286"/>
                  </a:moveTo>
                  <a:lnTo>
                    <a:pt x="14" y="286"/>
                  </a:lnTo>
                  <a:lnTo>
                    <a:pt x="20" y="272"/>
                  </a:lnTo>
                  <a:lnTo>
                    <a:pt x="26" y="252"/>
                  </a:lnTo>
                  <a:lnTo>
                    <a:pt x="32" y="224"/>
                  </a:lnTo>
                  <a:lnTo>
                    <a:pt x="32" y="224"/>
                  </a:lnTo>
                  <a:lnTo>
                    <a:pt x="26" y="220"/>
                  </a:lnTo>
                  <a:lnTo>
                    <a:pt x="20" y="216"/>
                  </a:lnTo>
                  <a:lnTo>
                    <a:pt x="12" y="208"/>
                  </a:lnTo>
                  <a:lnTo>
                    <a:pt x="6" y="200"/>
                  </a:lnTo>
                  <a:lnTo>
                    <a:pt x="2" y="188"/>
                  </a:lnTo>
                  <a:lnTo>
                    <a:pt x="0" y="174"/>
                  </a:lnTo>
                  <a:lnTo>
                    <a:pt x="2" y="158"/>
                  </a:lnTo>
                  <a:lnTo>
                    <a:pt x="2" y="158"/>
                  </a:lnTo>
                  <a:lnTo>
                    <a:pt x="16" y="116"/>
                  </a:lnTo>
                  <a:lnTo>
                    <a:pt x="32" y="68"/>
                  </a:lnTo>
                  <a:lnTo>
                    <a:pt x="54" y="12"/>
                  </a:lnTo>
                  <a:lnTo>
                    <a:pt x="150" y="0"/>
                  </a:lnTo>
                  <a:lnTo>
                    <a:pt x="206" y="96"/>
                  </a:lnTo>
                  <a:lnTo>
                    <a:pt x="124" y="318"/>
                  </a:lnTo>
                  <a:lnTo>
                    <a:pt x="14" y="286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93" name="Freeform 414"/>
            <p:cNvSpPr>
              <a:spLocks/>
            </p:cNvSpPr>
            <p:nvPr/>
          </p:nvSpPr>
          <p:spPr bwMode="auto">
            <a:xfrm>
              <a:off x="-1770064" y="5649916"/>
              <a:ext cx="327026" cy="504825"/>
            </a:xfrm>
            <a:custGeom>
              <a:avLst/>
              <a:gdLst>
                <a:gd name="T0" fmla="*/ 14 w 206"/>
                <a:gd name="T1" fmla="*/ 286 h 318"/>
                <a:gd name="T2" fmla="*/ 14 w 206"/>
                <a:gd name="T3" fmla="*/ 286 h 318"/>
                <a:gd name="T4" fmla="*/ 20 w 206"/>
                <a:gd name="T5" fmla="*/ 272 h 318"/>
                <a:gd name="T6" fmla="*/ 26 w 206"/>
                <a:gd name="T7" fmla="*/ 252 h 318"/>
                <a:gd name="T8" fmla="*/ 32 w 206"/>
                <a:gd name="T9" fmla="*/ 224 h 318"/>
                <a:gd name="T10" fmla="*/ 32 w 206"/>
                <a:gd name="T11" fmla="*/ 224 h 318"/>
                <a:gd name="T12" fmla="*/ 26 w 206"/>
                <a:gd name="T13" fmla="*/ 220 h 318"/>
                <a:gd name="T14" fmla="*/ 20 w 206"/>
                <a:gd name="T15" fmla="*/ 216 h 318"/>
                <a:gd name="T16" fmla="*/ 12 w 206"/>
                <a:gd name="T17" fmla="*/ 208 h 318"/>
                <a:gd name="T18" fmla="*/ 6 w 206"/>
                <a:gd name="T19" fmla="*/ 200 h 318"/>
                <a:gd name="T20" fmla="*/ 2 w 206"/>
                <a:gd name="T21" fmla="*/ 188 h 318"/>
                <a:gd name="T22" fmla="*/ 0 w 206"/>
                <a:gd name="T23" fmla="*/ 174 h 318"/>
                <a:gd name="T24" fmla="*/ 2 w 206"/>
                <a:gd name="T25" fmla="*/ 158 h 318"/>
                <a:gd name="T26" fmla="*/ 2 w 206"/>
                <a:gd name="T27" fmla="*/ 158 h 318"/>
                <a:gd name="T28" fmla="*/ 16 w 206"/>
                <a:gd name="T29" fmla="*/ 116 h 318"/>
                <a:gd name="T30" fmla="*/ 32 w 206"/>
                <a:gd name="T31" fmla="*/ 68 h 318"/>
                <a:gd name="T32" fmla="*/ 54 w 206"/>
                <a:gd name="T33" fmla="*/ 12 h 318"/>
                <a:gd name="T34" fmla="*/ 150 w 206"/>
                <a:gd name="T35" fmla="*/ 0 h 318"/>
                <a:gd name="T36" fmla="*/ 206 w 206"/>
                <a:gd name="T37" fmla="*/ 96 h 318"/>
                <a:gd name="T38" fmla="*/ 124 w 206"/>
                <a:gd name="T39" fmla="*/ 318 h 318"/>
                <a:gd name="T40" fmla="*/ 14 w 206"/>
                <a:gd name="T41" fmla="*/ 286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6" h="318">
                  <a:moveTo>
                    <a:pt x="14" y="286"/>
                  </a:moveTo>
                  <a:lnTo>
                    <a:pt x="14" y="286"/>
                  </a:lnTo>
                  <a:lnTo>
                    <a:pt x="20" y="272"/>
                  </a:lnTo>
                  <a:lnTo>
                    <a:pt x="26" y="252"/>
                  </a:lnTo>
                  <a:lnTo>
                    <a:pt x="32" y="224"/>
                  </a:lnTo>
                  <a:lnTo>
                    <a:pt x="32" y="224"/>
                  </a:lnTo>
                  <a:lnTo>
                    <a:pt x="26" y="220"/>
                  </a:lnTo>
                  <a:lnTo>
                    <a:pt x="20" y="216"/>
                  </a:lnTo>
                  <a:lnTo>
                    <a:pt x="12" y="208"/>
                  </a:lnTo>
                  <a:lnTo>
                    <a:pt x="6" y="200"/>
                  </a:lnTo>
                  <a:lnTo>
                    <a:pt x="2" y="188"/>
                  </a:lnTo>
                  <a:lnTo>
                    <a:pt x="0" y="174"/>
                  </a:lnTo>
                  <a:lnTo>
                    <a:pt x="2" y="158"/>
                  </a:lnTo>
                  <a:lnTo>
                    <a:pt x="2" y="158"/>
                  </a:lnTo>
                  <a:lnTo>
                    <a:pt x="16" y="116"/>
                  </a:lnTo>
                  <a:lnTo>
                    <a:pt x="32" y="68"/>
                  </a:lnTo>
                  <a:lnTo>
                    <a:pt x="54" y="12"/>
                  </a:lnTo>
                  <a:lnTo>
                    <a:pt x="150" y="0"/>
                  </a:lnTo>
                  <a:lnTo>
                    <a:pt x="206" y="96"/>
                  </a:lnTo>
                  <a:lnTo>
                    <a:pt x="124" y="318"/>
                  </a:lnTo>
                  <a:lnTo>
                    <a:pt x="14" y="28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94" name="Freeform 415"/>
            <p:cNvSpPr>
              <a:spLocks/>
            </p:cNvSpPr>
            <p:nvPr/>
          </p:nvSpPr>
          <p:spPr bwMode="auto">
            <a:xfrm>
              <a:off x="-1712914" y="5786440"/>
              <a:ext cx="19051" cy="15875"/>
            </a:xfrm>
            <a:custGeom>
              <a:avLst/>
              <a:gdLst>
                <a:gd name="T0" fmla="*/ 0 w 12"/>
                <a:gd name="T1" fmla="*/ 4 h 10"/>
                <a:gd name="T2" fmla="*/ 0 w 12"/>
                <a:gd name="T3" fmla="*/ 4 h 10"/>
                <a:gd name="T4" fmla="*/ 0 w 12"/>
                <a:gd name="T5" fmla="*/ 8 h 10"/>
                <a:gd name="T6" fmla="*/ 4 w 12"/>
                <a:gd name="T7" fmla="*/ 10 h 10"/>
                <a:gd name="T8" fmla="*/ 4 w 12"/>
                <a:gd name="T9" fmla="*/ 10 h 10"/>
                <a:gd name="T10" fmla="*/ 8 w 12"/>
                <a:gd name="T11" fmla="*/ 10 h 10"/>
                <a:gd name="T12" fmla="*/ 12 w 12"/>
                <a:gd name="T13" fmla="*/ 8 h 10"/>
                <a:gd name="T14" fmla="*/ 12 w 12"/>
                <a:gd name="T15" fmla="*/ 8 h 10"/>
                <a:gd name="T16" fmla="*/ 12 w 12"/>
                <a:gd name="T17" fmla="*/ 2 h 10"/>
                <a:gd name="T18" fmla="*/ 8 w 12"/>
                <a:gd name="T19" fmla="*/ 0 h 10"/>
                <a:gd name="T20" fmla="*/ 8 w 12"/>
                <a:gd name="T21" fmla="*/ 0 h 10"/>
                <a:gd name="T22" fmla="*/ 4 w 12"/>
                <a:gd name="T23" fmla="*/ 0 h 10"/>
                <a:gd name="T24" fmla="*/ 0 w 12"/>
                <a:gd name="T25" fmla="*/ 4 h 10"/>
                <a:gd name="T26" fmla="*/ 0 w 12"/>
                <a:gd name="T2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0">
                  <a:moveTo>
                    <a:pt x="0" y="4"/>
                  </a:moveTo>
                  <a:lnTo>
                    <a:pt x="0" y="4"/>
                  </a:ln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95" name="Freeform 416"/>
            <p:cNvSpPr>
              <a:spLocks/>
            </p:cNvSpPr>
            <p:nvPr/>
          </p:nvSpPr>
          <p:spPr bwMode="auto">
            <a:xfrm>
              <a:off x="-1719264" y="5773741"/>
              <a:ext cx="38100" cy="15875"/>
            </a:xfrm>
            <a:custGeom>
              <a:avLst/>
              <a:gdLst>
                <a:gd name="T0" fmla="*/ 0 w 24"/>
                <a:gd name="T1" fmla="*/ 4 h 10"/>
                <a:gd name="T2" fmla="*/ 0 w 24"/>
                <a:gd name="T3" fmla="*/ 4 h 10"/>
                <a:gd name="T4" fmla="*/ 4 w 24"/>
                <a:gd name="T5" fmla="*/ 4 h 10"/>
                <a:gd name="T6" fmla="*/ 12 w 24"/>
                <a:gd name="T7" fmla="*/ 4 h 10"/>
                <a:gd name="T8" fmla="*/ 12 w 24"/>
                <a:gd name="T9" fmla="*/ 4 h 10"/>
                <a:gd name="T10" fmla="*/ 20 w 24"/>
                <a:gd name="T11" fmla="*/ 8 h 10"/>
                <a:gd name="T12" fmla="*/ 24 w 24"/>
                <a:gd name="T13" fmla="*/ 10 h 10"/>
                <a:gd name="T14" fmla="*/ 24 w 24"/>
                <a:gd name="T15" fmla="*/ 10 h 10"/>
                <a:gd name="T16" fmla="*/ 22 w 24"/>
                <a:gd name="T17" fmla="*/ 6 h 10"/>
                <a:gd name="T18" fmla="*/ 22 w 24"/>
                <a:gd name="T19" fmla="*/ 6 h 10"/>
                <a:gd name="T20" fmla="*/ 18 w 24"/>
                <a:gd name="T21" fmla="*/ 2 h 10"/>
                <a:gd name="T22" fmla="*/ 14 w 24"/>
                <a:gd name="T23" fmla="*/ 0 h 10"/>
                <a:gd name="T24" fmla="*/ 14 w 24"/>
                <a:gd name="T25" fmla="*/ 0 h 10"/>
                <a:gd name="T26" fmla="*/ 8 w 24"/>
                <a:gd name="T27" fmla="*/ 0 h 10"/>
                <a:gd name="T28" fmla="*/ 4 w 24"/>
                <a:gd name="T29" fmla="*/ 0 h 10"/>
                <a:gd name="T30" fmla="*/ 4 w 24"/>
                <a:gd name="T31" fmla="*/ 0 h 10"/>
                <a:gd name="T32" fmla="*/ 0 w 24"/>
                <a:gd name="T33" fmla="*/ 4 h 10"/>
                <a:gd name="T34" fmla="*/ 0 w 24"/>
                <a:gd name="T35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10">
                  <a:moveTo>
                    <a:pt x="0" y="4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20" y="8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96" name="Freeform 417"/>
            <p:cNvSpPr>
              <a:spLocks/>
            </p:cNvSpPr>
            <p:nvPr/>
          </p:nvSpPr>
          <p:spPr bwMode="auto">
            <a:xfrm>
              <a:off x="-1608139" y="5821365"/>
              <a:ext cx="19051" cy="19051"/>
            </a:xfrm>
            <a:custGeom>
              <a:avLst/>
              <a:gdLst>
                <a:gd name="T0" fmla="*/ 0 w 12"/>
                <a:gd name="T1" fmla="*/ 4 h 12"/>
                <a:gd name="T2" fmla="*/ 0 w 12"/>
                <a:gd name="T3" fmla="*/ 4 h 12"/>
                <a:gd name="T4" fmla="*/ 0 w 12"/>
                <a:gd name="T5" fmla="*/ 8 h 12"/>
                <a:gd name="T6" fmla="*/ 4 w 12"/>
                <a:gd name="T7" fmla="*/ 12 h 12"/>
                <a:gd name="T8" fmla="*/ 4 w 12"/>
                <a:gd name="T9" fmla="*/ 12 h 12"/>
                <a:gd name="T10" fmla="*/ 8 w 12"/>
                <a:gd name="T11" fmla="*/ 12 h 12"/>
                <a:gd name="T12" fmla="*/ 12 w 12"/>
                <a:gd name="T13" fmla="*/ 8 h 12"/>
                <a:gd name="T14" fmla="*/ 12 w 12"/>
                <a:gd name="T15" fmla="*/ 8 h 12"/>
                <a:gd name="T16" fmla="*/ 12 w 12"/>
                <a:gd name="T17" fmla="*/ 4 h 12"/>
                <a:gd name="T18" fmla="*/ 8 w 12"/>
                <a:gd name="T19" fmla="*/ 0 h 12"/>
                <a:gd name="T20" fmla="*/ 8 w 12"/>
                <a:gd name="T21" fmla="*/ 0 h 12"/>
                <a:gd name="T22" fmla="*/ 4 w 12"/>
                <a:gd name="T23" fmla="*/ 0 h 12"/>
                <a:gd name="T24" fmla="*/ 0 w 12"/>
                <a:gd name="T25" fmla="*/ 4 h 12"/>
                <a:gd name="T26" fmla="*/ 0 w 12"/>
                <a:gd name="T2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2">
                  <a:moveTo>
                    <a:pt x="0" y="4"/>
                  </a:moveTo>
                  <a:lnTo>
                    <a:pt x="0" y="4"/>
                  </a:lnTo>
                  <a:lnTo>
                    <a:pt x="0" y="8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8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97" name="Freeform 418"/>
            <p:cNvSpPr>
              <a:spLocks/>
            </p:cNvSpPr>
            <p:nvPr/>
          </p:nvSpPr>
          <p:spPr bwMode="auto">
            <a:xfrm>
              <a:off x="-1611313" y="5811841"/>
              <a:ext cx="38100" cy="15875"/>
            </a:xfrm>
            <a:custGeom>
              <a:avLst/>
              <a:gdLst>
                <a:gd name="T0" fmla="*/ 0 w 24"/>
                <a:gd name="T1" fmla="*/ 2 h 10"/>
                <a:gd name="T2" fmla="*/ 0 w 24"/>
                <a:gd name="T3" fmla="*/ 2 h 10"/>
                <a:gd name="T4" fmla="*/ 4 w 24"/>
                <a:gd name="T5" fmla="*/ 2 h 10"/>
                <a:gd name="T6" fmla="*/ 14 w 24"/>
                <a:gd name="T7" fmla="*/ 4 h 10"/>
                <a:gd name="T8" fmla="*/ 14 w 24"/>
                <a:gd name="T9" fmla="*/ 4 h 10"/>
                <a:gd name="T10" fmla="*/ 20 w 24"/>
                <a:gd name="T11" fmla="*/ 8 h 10"/>
                <a:gd name="T12" fmla="*/ 24 w 24"/>
                <a:gd name="T13" fmla="*/ 10 h 10"/>
                <a:gd name="T14" fmla="*/ 24 w 24"/>
                <a:gd name="T15" fmla="*/ 10 h 10"/>
                <a:gd name="T16" fmla="*/ 22 w 24"/>
                <a:gd name="T17" fmla="*/ 6 h 10"/>
                <a:gd name="T18" fmla="*/ 22 w 24"/>
                <a:gd name="T19" fmla="*/ 6 h 10"/>
                <a:gd name="T20" fmla="*/ 20 w 24"/>
                <a:gd name="T21" fmla="*/ 2 h 10"/>
                <a:gd name="T22" fmla="*/ 14 w 24"/>
                <a:gd name="T23" fmla="*/ 0 h 10"/>
                <a:gd name="T24" fmla="*/ 14 w 24"/>
                <a:gd name="T25" fmla="*/ 0 h 10"/>
                <a:gd name="T26" fmla="*/ 8 w 24"/>
                <a:gd name="T27" fmla="*/ 0 h 10"/>
                <a:gd name="T28" fmla="*/ 4 w 24"/>
                <a:gd name="T29" fmla="*/ 0 h 10"/>
                <a:gd name="T30" fmla="*/ 4 w 24"/>
                <a:gd name="T31" fmla="*/ 0 h 10"/>
                <a:gd name="T32" fmla="*/ 0 w 24"/>
                <a:gd name="T33" fmla="*/ 2 h 10"/>
                <a:gd name="T34" fmla="*/ 0 w 24"/>
                <a:gd name="T3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" h="10">
                  <a:moveTo>
                    <a:pt x="0" y="2"/>
                  </a:moveTo>
                  <a:lnTo>
                    <a:pt x="0" y="2"/>
                  </a:lnTo>
                  <a:lnTo>
                    <a:pt x="4" y="2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20" y="8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98" name="Freeform 419"/>
            <p:cNvSpPr>
              <a:spLocks/>
            </p:cNvSpPr>
            <p:nvPr/>
          </p:nvSpPr>
          <p:spPr bwMode="auto">
            <a:xfrm>
              <a:off x="-1697037" y="5802316"/>
              <a:ext cx="53974" cy="85725"/>
            </a:xfrm>
            <a:custGeom>
              <a:avLst/>
              <a:gdLst>
                <a:gd name="T0" fmla="*/ 14 w 34"/>
                <a:gd name="T1" fmla="*/ 54 h 54"/>
                <a:gd name="T2" fmla="*/ 14 w 34"/>
                <a:gd name="T3" fmla="*/ 54 h 54"/>
                <a:gd name="T4" fmla="*/ 4 w 34"/>
                <a:gd name="T5" fmla="*/ 50 h 54"/>
                <a:gd name="T6" fmla="*/ 4 w 34"/>
                <a:gd name="T7" fmla="*/ 50 h 54"/>
                <a:gd name="T8" fmla="*/ 2 w 34"/>
                <a:gd name="T9" fmla="*/ 48 h 54"/>
                <a:gd name="T10" fmla="*/ 2 w 34"/>
                <a:gd name="T11" fmla="*/ 48 h 54"/>
                <a:gd name="T12" fmla="*/ 0 w 34"/>
                <a:gd name="T13" fmla="*/ 46 h 54"/>
                <a:gd name="T14" fmla="*/ 0 w 34"/>
                <a:gd name="T15" fmla="*/ 46 h 54"/>
                <a:gd name="T16" fmla="*/ 0 w 34"/>
                <a:gd name="T17" fmla="*/ 42 h 54"/>
                <a:gd name="T18" fmla="*/ 2 w 34"/>
                <a:gd name="T19" fmla="*/ 40 h 54"/>
                <a:gd name="T20" fmla="*/ 2 w 34"/>
                <a:gd name="T21" fmla="*/ 40 h 54"/>
                <a:gd name="T22" fmla="*/ 12 w 34"/>
                <a:gd name="T23" fmla="*/ 28 h 54"/>
                <a:gd name="T24" fmla="*/ 12 w 34"/>
                <a:gd name="T25" fmla="*/ 28 h 54"/>
                <a:gd name="T26" fmla="*/ 28 w 34"/>
                <a:gd name="T27" fmla="*/ 8 h 54"/>
                <a:gd name="T28" fmla="*/ 28 w 34"/>
                <a:gd name="T29" fmla="*/ 8 h 54"/>
                <a:gd name="T30" fmla="*/ 34 w 34"/>
                <a:gd name="T31" fmla="*/ 0 h 54"/>
                <a:gd name="T32" fmla="*/ 34 w 34"/>
                <a:gd name="T33" fmla="*/ 0 h 54"/>
                <a:gd name="T34" fmla="*/ 28 w 34"/>
                <a:gd name="T35" fmla="*/ 8 h 54"/>
                <a:gd name="T36" fmla="*/ 28 w 34"/>
                <a:gd name="T37" fmla="*/ 8 h 54"/>
                <a:gd name="T38" fmla="*/ 14 w 34"/>
                <a:gd name="T39" fmla="*/ 30 h 54"/>
                <a:gd name="T40" fmla="*/ 14 w 34"/>
                <a:gd name="T41" fmla="*/ 30 h 54"/>
                <a:gd name="T42" fmla="*/ 4 w 34"/>
                <a:gd name="T43" fmla="*/ 40 h 54"/>
                <a:gd name="T44" fmla="*/ 4 w 34"/>
                <a:gd name="T45" fmla="*/ 40 h 54"/>
                <a:gd name="T46" fmla="*/ 2 w 34"/>
                <a:gd name="T47" fmla="*/ 46 h 54"/>
                <a:gd name="T48" fmla="*/ 2 w 34"/>
                <a:gd name="T49" fmla="*/ 46 h 54"/>
                <a:gd name="T50" fmla="*/ 2 w 34"/>
                <a:gd name="T51" fmla="*/ 48 h 54"/>
                <a:gd name="T52" fmla="*/ 4 w 34"/>
                <a:gd name="T53" fmla="*/ 48 h 54"/>
                <a:gd name="T54" fmla="*/ 4 w 34"/>
                <a:gd name="T55" fmla="*/ 48 h 54"/>
                <a:gd name="T56" fmla="*/ 14 w 34"/>
                <a:gd name="T57" fmla="*/ 54 h 54"/>
                <a:gd name="T58" fmla="*/ 14 w 34"/>
                <a:gd name="T5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" h="54">
                  <a:moveTo>
                    <a:pt x="14" y="54"/>
                  </a:moveTo>
                  <a:lnTo>
                    <a:pt x="14" y="54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0" y="42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8"/>
                  </a:lnTo>
                  <a:lnTo>
                    <a:pt x="4" y="48"/>
                  </a:lnTo>
                  <a:lnTo>
                    <a:pt x="4" y="48"/>
                  </a:lnTo>
                  <a:lnTo>
                    <a:pt x="14" y="54"/>
                  </a:lnTo>
                  <a:lnTo>
                    <a:pt x="14" y="54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1444" name="Picture 420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646239" y="5888040"/>
              <a:ext cx="85725" cy="571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99" name="Freeform 421"/>
            <p:cNvSpPr>
              <a:spLocks/>
            </p:cNvSpPr>
            <p:nvPr/>
          </p:nvSpPr>
          <p:spPr bwMode="auto">
            <a:xfrm>
              <a:off x="-1697037" y="5907091"/>
              <a:ext cx="53974" cy="19051"/>
            </a:xfrm>
            <a:custGeom>
              <a:avLst/>
              <a:gdLst>
                <a:gd name="T0" fmla="*/ 34 w 34"/>
                <a:gd name="T1" fmla="*/ 0 h 12"/>
                <a:gd name="T2" fmla="*/ 34 w 34"/>
                <a:gd name="T3" fmla="*/ 0 h 12"/>
                <a:gd name="T4" fmla="*/ 22 w 34"/>
                <a:gd name="T5" fmla="*/ 2 h 12"/>
                <a:gd name="T6" fmla="*/ 10 w 34"/>
                <a:gd name="T7" fmla="*/ 2 h 12"/>
                <a:gd name="T8" fmla="*/ 0 w 34"/>
                <a:gd name="T9" fmla="*/ 0 h 12"/>
                <a:gd name="T10" fmla="*/ 0 w 34"/>
                <a:gd name="T11" fmla="*/ 0 h 12"/>
                <a:gd name="T12" fmla="*/ 0 w 34"/>
                <a:gd name="T13" fmla="*/ 2 h 12"/>
                <a:gd name="T14" fmla="*/ 4 w 34"/>
                <a:gd name="T15" fmla="*/ 6 h 12"/>
                <a:gd name="T16" fmla="*/ 8 w 34"/>
                <a:gd name="T17" fmla="*/ 12 h 12"/>
                <a:gd name="T18" fmla="*/ 12 w 34"/>
                <a:gd name="T19" fmla="*/ 12 h 12"/>
                <a:gd name="T20" fmla="*/ 18 w 34"/>
                <a:gd name="T21" fmla="*/ 12 h 12"/>
                <a:gd name="T22" fmla="*/ 18 w 34"/>
                <a:gd name="T23" fmla="*/ 12 h 12"/>
                <a:gd name="T24" fmla="*/ 26 w 34"/>
                <a:gd name="T25" fmla="*/ 10 h 12"/>
                <a:gd name="T26" fmla="*/ 32 w 34"/>
                <a:gd name="T27" fmla="*/ 6 h 12"/>
                <a:gd name="T28" fmla="*/ 34 w 34"/>
                <a:gd name="T29" fmla="*/ 2 h 12"/>
                <a:gd name="T30" fmla="*/ 34 w 34"/>
                <a:gd name="T31" fmla="*/ 0 h 12"/>
                <a:gd name="T32" fmla="*/ 34 w 34"/>
                <a:gd name="T3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" h="12">
                  <a:moveTo>
                    <a:pt x="34" y="0"/>
                  </a:moveTo>
                  <a:lnTo>
                    <a:pt x="34" y="0"/>
                  </a:lnTo>
                  <a:lnTo>
                    <a:pt x="22" y="2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4" y="6"/>
                  </a:lnTo>
                  <a:lnTo>
                    <a:pt x="8" y="12"/>
                  </a:lnTo>
                  <a:lnTo>
                    <a:pt x="12" y="12"/>
                  </a:lnTo>
                  <a:lnTo>
                    <a:pt x="18" y="12"/>
                  </a:lnTo>
                  <a:lnTo>
                    <a:pt x="18" y="12"/>
                  </a:lnTo>
                  <a:lnTo>
                    <a:pt x="26" y="10"/>
                  </a:lnTo>
                  <a:lnTo>
                    <a:pt x="32" y="6"/>
                  </a:lnTo>
                  <a:lnTo>
                    <a:pt x="34" y="2"/>
                  </a:lnTo>
                  <a:lnTo>
                    <a:pt x="3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0" name="Freeform 422"/>
            <p:cNvSpPr>
              <a:spLocks/>
            </p:cNvSpPr>
            <p:nvPr/>
          </p:nvSpPr>
          <p:spPr bwMode="auto">
            <a:xfrm>
              <a:off x="-1722440" y="6005516"/>
              <a:ext cx="107950" cy="28575"/>
            </a:xfrm>
            <a:custGeom>
              <a:avLst/>
              <a:gdLst>
                <a:gd name="T0" fmla="*/ 2 w 68"/>
                <a:gd name="T1" fmla="*/ 0 h 18"/>
                <a:gd name="T2" fmla="*/ 2 w 68"/>
                <a:gd name="T3" fmla="*/ 0 h 18"/>
                <a:gd name="T4" fmla="*/ 8 w 68"/>
                <a:gd name="T5" fmla="*/ 2 h 18"/>
                <a:gd name="T6" fmla="*/ 22 w 68"/>
                <a:gd name="T7" fmla="*/ 6 h 18"/>
                <a:gd name="T8" fmla="*/ 42 w 68"/>
                <a:gd name="T9" fmla="*/ 6 h 18"/>
                <a:gd name="T10" fmla="*/ 56 w 68"/>
                <a:gd name="T11" fmla="*/ 4 h 18"/>
                <a:gd name="T12" fmla="*/ 68 w 68"/>
                <a:gd name="T13" fmla="*/ 2 h 18"/>
                <a:gd name="T14" fmla="*/ 68 w 68"/>
                <a:gd name="T15" fmla="*/ 2 h 18"/>
                <a:gd name="T16" fmla="*/ 64 w 68"/>
                <a:gd name="T17" fmla="*/ 6 h 18"/>
                <a:gd name="T18" fmla="*/ 58 w 68"/>
                <a:gd name="T19" fmla="*/ 10 h 18"/>
                <a:gd name="T20" fmla="*/ 50 w 68"/>
                <a:gd name="T21" fmla="*/ 14 h 18"/>
                <a:gd name="T22" fmla="*/ 40 w 68"/>
                <a:gd name="T23" fmla="*/ 16 h 18"/>
                <a:gd name="T24" fmla="*/ 28 w 68"/>
                <a:gd name="T25" fmla="*/ 18 h 18"/>
                <a:gd name="T26" fmla="*/ 16 w 68"/>
                <a:gd name="T27" fmla="*/ 16 h 18"/>
                <a:gd name="T28" fmla="*/ 0 w 68"/>
                <a:gd name="T29" fmla="*/ 12 h 18"/>
                <a:gd name="T30" fmla="*/ 2 w 68"/>
                <a:gd name="T3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" h="18">
                  <a:moveTo>
                    <a:pt x="2" y="0"/>
                  </a:moveTo>
                  <a:lnTo>
                    <a:pt x="2" y="0"/>
                  </a:lnTo>
                  <a:lnTo>
                    <a:pt x="8" y="2"/>
                  </a:lnTo>
                  <a:lnTo>
                    <a:pt x="22" y="6"/>
                  </a:lnTo>
                  <a:lnTo>
                    <a:pt x="42" y="6"/>
                  </a:lnTo>
                  <a:lnTo>
                    <a:pt x="56" y="4"/>
                  </a:lnTo>
                  <a:lnTo>
                    <a:pt x="68" y="2"/>
                  </a:lnTo>
                  <a:lnTo>
                    <a:pt x="68" y="2"/>
                  </a:lnTo>
                  <a:lnTo>
                    <a:pt x="64" y="6"/>
                  </a:lnTo>
                  <a:lnTo>
                    <a:pt x="58" y="10"/>
                  </a:lnTo>
                  <a:lnTo>
                    <a:pt x="50" y="14"/>
                  </a:lnTo>
                  <a:lnTo>
                    <a:pt x="40" y="16"/>
                  </a:lnTo>
                  <a:lnTo>
                    <a:pt x="28" y="18"/>
                  </a:lnTo>
                  <a:lnTo>
                    <a:pt x="16" y="16"/>
                  </a:lnTo>
                  <a:lnTo>
                    <a:pt x="0" y="1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1" name="Freeform 423"/>
            <p:cNvSpPr>
              <a:spLocks/>
            </p:cNvSpPr>
            <p:nvPr/>
          </p:nvSpPr>
          <p:spPr bwMode="auto">
            <a:xfrm>
              <a:off x="-1484314" y="5865815"/>
              <a:ext cx="57150" cy="53974"/>
            </a:xfrm>
            <a:custGeom>
              <a:avLst/>
              <a:gdLst>
                <a:gd name="T0" fmla="*/ 0 w 36"/>
                <a:gd name="T1" fmla="*/ 26 h 34"/>
                <a:gd name="T2" fmla="*/ 0 w 36"/>
                <a:gd name="T3" fmla="*/ 26 h 34"/>
                <a:gd name="T4" fmla="*/ 8 w 36"/>
                <a:gd name="T5" fmla="*/ 32 h 34"/>
                <a:gd name="T6" fmla="*/ 18 w 36"/>
                <a:gd name="T7" fmla="*/ 34 h 34"/>
                <a:gd name="T8" fmla="*/ 18 w 36"/>
                <a:gd name="T9" fmla="*/ 34 h 34"/>
                <a:gd name="T10" fmla="*/ 26 w 36"/>
                <a:gd name="T11" fmla="*/ 30 h 34"/>
                <a:gd name="T12" fmla="*/ 34 w 36"/>
                <a:gd name="T13" fmla="*/ 24 h 34"/>
                <a:gd name="T14" fmla="*/ 34 w 36"/>
                <a:gd name="T15" fmla="*/ 24 h 34"/>
                <a:gd name="T16" fmla="*/ 36 w 36"/>
                <a:gd name="T17" fmla="*/ 18 h 34"/>
                <a:gd name="T18" fmla="*/ 36 w 36"/>
                <a:gd name="T19" fmla="*/ 12 h 34"/>
                <a:gd name="T20" fmla="*/ 36 w 36"/>
                <a:gd name="T21" fmla="*/ 12 h 34"/>
                <a:gd name="T22" fmla="*/ 36 w 36"/>
                <a:gd name="T23" fmla="*/ 10 h 34"/>
                <a:gd name="T24" fmla="*/ 32 w 36"/>
                <a:gd name="T25" fmla="*/ 6 h 34"/>
                <a:gd name="T26" fmla="*/ 26 w 36"/>
                <a:gd name="T27" fmla="*/ 2 h 34"/>
                <a:gd name="T28" fmla="*/ 26 w 36"/>
                <a:gd name="T29" fmla="*/ 2 h 34"/>
                <a:gd name="T30" fmla="*/ 18 w 36"/>
                <a:gd name="T31" fmla="*/ 0 h 34"/>
                <a:gd name="T32" fmla="*/ 10 w 36"/>
                <a:gd name="T33" fmla="*/ 0 h 34"/>
                <a:gd name="T34" fmla="*/ 0 w 36"/>
                <a:gd name="T35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" h="34">
                  <a:moveTo>
                    <a:pt x="0" y="26"/>
                  </a:moveTo>
                  <a:lnTo>
                    <a:pt x="0" y="26"/>
                  </a:lnTo>
                  <a:lnTo>
                    <a:pt x="8" y="32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6" y="30"/>
                  </a:lnTo>
                  <a:lnTo>
                    <a:pt x="34" y="24"/>
                  </a:lnTo>
                  <a:lnTo>
                    <a:pt x="34" y="24"/>
                  </a:lnTo>
                  <a:lnTo>
                    <a:pt x="36" y="18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36" y="10"/>
                  </a:lnTo>
                  <a:lnTo>
                    <a:pt x="32" y="6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18" y="0"/>
                  </a:lnTo>
                  <a:lnTo>
                    <a:pt x="10" y="0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2" name="Freeform 424"/>
            <p:cNvSpPr>
              <a:spLocks/>
            </p:cNvSpPr>
            <p:nvPr/>
          </p:nvSpPr>
          <p:spPr bwMode="auto">
            <a:xfrm>
              <a:off x="-1484314" y="5865815"/>
              <a:ext cx="57150" cy="53974"/>
            </a:xfrm>
            <a:custGeom>
              <a:avLst/>
              <a:gdLst>
                <a:gd name="T0" fmla="*/ 0 w 36"/>
                <a:gd name="T1" fmla="*/ 26 h 34"/>
                <a:gd name="T2" fmla="*/ 0 w 36"/>
                <a:gd name="T3" fmla="*/ 26 h 34"/>
                <a:gd name="T4" fmla="*/ 8 w 36"/>
                <a:gd name="T5" fmla="*/ 32 h 34"/>
                <a:gd name="T6" fmla="*/ 18 w 36"/>
                <a:gd name="T7" fmla="*/ 34 h 34"/>
                <a:gd name="T8" fmla="*/ 18 w 36"/>
                <a:gd name="T9" fmla="*/ 34 h 34"/>
                <a:gd name="T10" fmla="*/ 26 w 36"/>
                <a:gd name="T11" fmla="*/ 30 h 34"/>
                <a:gd name="T12" fmla="*/ 34 w 36"/>
                <a:gd name="T13" fmla="*/ 24 h 34"/>
                <a:gd name="T14" fmla="*/ 34 w 36"/>
                <a:gd name="T15" fmla="*/ 24 h 34"/>
                <a:gd name="T16" fmla="*/ 36 w 36"/>
                <a:gd name="T17" fmla="*/ 18 h 34"/>
                <a:gd name="T18" fmla="*/ 36 w 36"/>
                <a:gd name="T19" fmla="*/ 12 h 34"/>
                <a:gd name="T20" fmla="*/ 36 w 36"/>
                <a:gd name="T21" fmla="*/ 12 h 34"/>
                <a:gd name="T22" fmla="*/ 36 w 36"/>
                <a:gd name="T23" fmla="*/ 10 h 34"/>
                <a:gd name="T24" fmla="*/ 32 w 36"/>
                <a:gd name="T25" fmla="*/ 6 h 34"/>
                <a:gd name="T26" fmla="*/ 26 w 36"/>
                <a:gd name="T27" fmla="*/ 2 h 34"/>
                <a:gd name="T28" fmla="*/ 26 w 36"/>
                <a:gd name="T29" fmla="*/ 2 h 34"/>
                <a:gd name="T30" fmla="*/ 18 w 36"/>
                <a:gd name="T31" fmla="*/ 0 h 34"/>
                <a:gd name="T32" fmla="*/ 10 w 36"/>
                <a:gd name="T3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34">
                  <a:moveTo>
                    <a:pt x="0" y="26"/>
                  </a:moveTo>
                  <a:lnTo>
                    <a:pt x="0" y="26"/>
                  </a:lnTo>
                  <a:lnTo>
                    <a:pt x="8" y="32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6" y="30"/>
                  </a:lnTo>
                  <a:lnTo>
                    <a:pt x="34" y="24"/>
                  </a:lnTo>
                  <a:lnTo>
                    <a:pt x="34" y="24"/>
                  </a:lnTo>
                  <a:lnTo>
                    <a:pt x="36" y="18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36" y="10"/>
                  </a:lnTo>
                  <a:lnTo>
                    <a:pt x="32" y="6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18" y="0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3" name="Freeform 425"/>
            <p:cNvSpPr>
              <a:spLocks/>
            </p:cNvSpPr>
            <p:nvPr/>
          </p:nvSpPr>
          <p:spPr bwMode="auto">
            <a:xfrm>
              <a:off x="-1576389" y="5815015"/>
              <a:ext cx="12700" cy="6350"/>
            </a:xfrm>
            <a:custGeom>
              <a:avLst/>
              <a:gdLst>
                <a:gd name="T0" fmla="*/ 8 w 8"/>
                <a:gd name="T1" fmla="*/ 0 h 4"/>
                <a:gd name="T2" fmla="*/ 8 w 8"/>
                <a:gd name="T3" fmla="*/ 0 h 4"/>
                <a:gd name="T4" fmla="*/ 8 w 8"/>
                <a:gd name="T5" fmla="*/ 2 h 4"/>
                <a:gd name="T6" fmla="*/ 6 w 8"/>
                <a:gd name="T7" fmla="*/ 4 h 4"/>
                <a:gd name="T8" fmla="*/ 6 w 8"/>
                <a:gd name="T9" fmla="*/ 4 h 4"/>
                <a:gd name="T10" fmla="*/ 2 w 8"/>
                <a:gd name="T11" fmla="*/ 4 h 4"/>
                <a:gd name="T12" fmla="*/ 0 w 8"/>
                <a:gd name="T13" fmla="*/ 4 h 4"/>
                <a:gd name="T14" fmla="*/ 0 w 8"/>
                <a:gd name="T15" fmla="*/ 4 h 4"/>
                <a:gd name="T16" fmla="*/ 4 w 8"/>
                <a:gd name="T17" fmla="*/ 2 h 4"/>
                <a:gd name="T18" fmla="*/ 4 w 8"/>
                <a:gd name="T19" fmla="*/ 2 h 4"/>
                <a:gd name="T20" fmla="*/ 8 w 8"/>
                <a:gd name="T21" fmla="*/ 0 h 4"/>
                <a:gd name="T22" fmla="*/ 8 w 8"/>
                <a:gd name="T2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4">
                  <a:moveTo>
                    <a:pt x="8" y="0"/>
                  </a:moveTo>
                  <a:lnTo>
                    <a:pt x="8" y="0"/>
                  </a:lnTo>
                  <a:lnTo>
                    <a:pt x="8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4" name="Freeform 426"/>
            <p:cNvSpPr>
              <a:spLocks/>
            </p:cNvSpPr>
            <p:nvPr/>
          </p:nvSpPr>
          <p:spPr bwMode="auto">
            <a:xfrm>
              <a:off x="-2014540" y="6900867"/>
              <a:ext cx="304801" cy="390526"/>
            </a:xfrm>
            <a:custGeom>
              <a:avLst/>
              <a:gdLst>
                <a:gd name="T0" fmla="*/ 192 w 192"/>
                <a:gd name="T1" fmla="*/ 8 h 246"/>
                <a:gd name="T2" fmla="*/ 192 w 192"/>
                <a:gd name="T3" fmla="*/ 8 h 246"/>
                <a:gd name="T4" fmla="*/ 192 w 192"/>
                <a:gd name="T5" fmla="*/ 18 h 246"/>
                <a:gd name="T6" fmla="*/ 190 w 192"/>
                <a:gd name="T7" fmla="*/ 44 h 246"/>
                <a:gd name="T8" fmla="*/ 186 w 192"/>
                <a:gd name="T9" fmla="*/ 82 h 246"/>
                <a:gd name="T10" fmla="*/ 180 w 192"/>
                <a:gd name="T11" fmla="*/ 102 h 246"/>
                <a:gd name="T12" fmla="*/ 174 w 192"/>
                <a:gd name="T13" fmla="*/ 124 h 246"/>
                <a:gd name="T14" fmla="*/ 164 w 192"/>
                <a:gd name="T15" fmla="*/ 146 h 246"/>
                <a:gd name="T16" fmla="*/ 152 w 192"/>
                <a:gd name="T17" fmla="*/ 168 h 246"/>
                <a:gd name="T18" fmla="*/ 138 w 192"/>
                <a:gd name="T19" fmla="*/ 188 h 246"/>
                <a:gd name="T20" fmla="*/ 120 w 192"/>
                <a:gd name="T21" fmla="*/ 206 h 246"/>
                <a:gd name="T22" fmla="*/ 100 w 192"/>
                <a:gd name="T23" fmla="*/ 222 h 246"/>
                <a:gd name="T24" fmla="*/ 88 w 192"/>
                <a:gd name="T25" fmla="*/ 228 h 246"/>
                <a:gd name="T26" fmla="*/ 74 w 192"/>
                <a:gd name="T27" fmla="*/ 234 h 246"/>
                <a:gd name="T28" fmla="*/ 60 w 192"/>
                <a:gd name="T29" fmla="*/ 238 h 246"/>
                <a:gd name="T30" fmla="*/ 44 w 192"/>
                <a:gd name="T31" fmla="*/ 242 h 246"/>
                <a:gd name="T32" fmla="*/ 28 w 192"/>
                <a:gd name="T33" fmla="*/ 244 h 246"/>
                <a:gd name="T34" fmla="*/ 12 w 192"/>
                <a:gd name="T35" fmla="*/ 246 h 246"/>
                <a:gd name="T36" fmla="*/ 0 w 192"/>
                <a:gd name="T37" fmla="*/ 0 h 246"/>
                <a:gd name="T38" fmla="*/ 192 w 192"/>
                <a:gd name="T39" fmla="*/ 8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2" h="246">
                  <a:moveTo>
                    <a:pt x="192" y="8"/>
                  </a:moveTo>
                  <a:lnTo>
                    <a:pt x="192" y="8"/>
                  </a:lnTo>
                  <a:lnTo>
                    <a:pt x="192" y="18"/>
                  </a:lnTo>
                  <a:lnTo>
                    <a:pt x="190" y="44"/>
                  </a:lnTo>
                  <a:lnTo>
                    <a:pt x="186" y="82"/>
                  </a:lnTo>
                  <a:lnTo>
                    <a:pt x="180" y="102"/>
                  </a:lnTo>
                  <a:lnTo>
                    <a:pt x="174" y="124"/>
                  </a:lnTo>
                  <a:lnTo>
                    <a:pt x="164" y="146"/>
                  </a:lnTo>
                  <a:lnTo>
                    <a:pt x="152" y="168"/>
                  </a:lnTo>
                  <a:lnTo>
                    <a:pt x="138" y="188"/>
                  </a:lnTo>
                  <a:lnTo>
                    <a:pt x="120" y="206"/>
                  </a:lnTo>
                  <a:lnTo>
                    <a:pt x="100" y="222"/>
                  </a:lnTo>
                  <a:lnTo>
                    <a:pt x="88" y="228"/>
                  </a:lnTo>
                  <a:lnTo>
                    <a:pt x="74" y="234"/>
                  </a:lnTo>
                  <a:lnTo>
                    <a:pt x="60" y="238"/>
                  </a:lnTo>
                  <a:lnTo>
                    <a:pt x="44" y="242"/>
                  </a:lnTo>
                  <a:lnTo>
                    <a:pt x="28" y="244"/>
                  </a:lnTo>
                  <a:lnTo>
                    <a:pt x="12" y="246"/>
                  </a:lnTo>
                  <a:lnTo>
                    <a:pt x="0" y="0"/>
                  </a:lnTo>
                  <a:lnTo>
                    <a:pt x="192" y="8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5" name="Freeform 427"/>
            <p:cNvSpPr>
              <a:spLocks/>
            </p:cNvSpPr>
            <p:nvPr/>
          </p:nvSpPr>
          <p:spPr bwMode="auto">
            <a:xfrm>
              <a:off x="-3160716" y="6837366"/>
              <a:ext cx="1333501" cy="1123950"/>
            </a:xfrm>
            <a:custGeom>
              <a:avLst/>
              <a:gdLst>
                <a:gd name="T0" fmla="*/ 696 w 840"/>
                <a:gd name="T1" fmla="*/ 36 h 708"/>
                <a:gd name="T2" fmla="*/ 600 w 840"/>
                <a:gd name="T3" fmla="*/ 24 h 708"/>
                <a:gd name="T4" fmla="*/ 444 w 840"/>
                <a:gd name="T5" fmla="*/ 6 h 708"/>
                <a:gd name="T6" fmla="*/ 324 w 840"/>
                <a:gd name="T7" fmla="*/ 0 h 708"/>
                <a:gd name="T8" fmla="*/ 210 w 840"/>
                <a:gd name="T9" fmla="*/ 2 h 708"/>
                <a:gd name="T10" fmla="*/ 134 w 840"/>
                <a:gd name="T11" fmla="*/ 10 h 708"/>
                <a:gd name="T12" fmla="*/ 92 w 840"/>
                <a:gd name="T13" fmla="*/ 18 h 708"/>
                <a:gd name="T14" fmla="*/ 58 w 840"/>
                <a:gd name="T15" fmla="*/ 32 h 708"/>
                <a:gd name="T16" fmla="*/ 34 w 840"/>
                <a:gd name="T17" fmla="*/ 52 h 708"/>
                <a:gd name="T18" fmla="*/ 28 w 840"/>
                <a:gd name="T19" fmla="*/ 62 h 708"/>
                <a:gd name="T20" fmla="*/ 18 w 840"/>
                <a:gd name="T21" fmla="*/ 90 h 708"/>
                <a:gd name="T22" fmla="*/ 4 w 840"/>
                <a:gd name="T23" fmla="*/ 168 h 708"/>
                <a:gd name="T24" fmla="*/ 0 w 840"/>
                <a:gd name="T25" fmla="*/ 266 h 708"/>
                <a:gd name="T26" fmla="*/ 2 w 840"/>
                <a:gd name="T27" fmla="*/ 432 h 708"/>
                <a:gd name="T28" fmla="*/ 14 w 840"/>
                <a:gd name="T29" fmla="*/ 624 h 708"/>
                <a:gd name="T30" fmla="*/ 140 w 840"/>
                <a:gd name="T31" fmla="*/ 698 h 708"/>
                <a:gd name="T32" fmla="*/ 144 w 840"/>
                <a:gd name="T33" fmla="*/ 622 h 708"/>
                <a:gd name="T34" fmla="*/ 162 w 840"/>
                <a:gd name="T35" fmla="*/ 358 h 708"/>
                <a:gd name="T36" fmla="*/ 174 w 840"/>
                <a:gd name="T37" fmla="*/ 244 h 708"/>
                <a:gd name="T38" fmla="*/ 184 w 840"/>
                <a:gd name="T39" fmla="*/ 198 h 708"/>
                <a:gd name="T40" fmla="*/ 190 w 840"/>
                <a:gd name="T41" fmla="*/ 190 h 708"/>
                <a:gd name="T42" fmla="*/ 194 w 840"/>
                <a:gd name="T43" fmla="*/ 188 h 708"/>
                <a:gd name="T44" fmla="*/ 220 w 840"/>
                <a:gd name="T45" fmla="*/ 188 h 708"/>
                <a:gd name="T46" fmla="*/ 282 w 840"/>
                <a:gd name="T47" fmla="*/ 196 h 708"/>
                <a:gd name="T48" fmla="*/ 466 w 840"/>
                <a:gd name="T49" fmla="*/ 230 h 708"/>
                <a:gd name="T50" fmla="*/ 716 w 840"/>
                <a:gd name="T51" fmla="*/ 278 h 708"/>
                <a:gd name="T52" fmla="*/ 750 w 840"/>
                <a:gd name="T53" fmla="*/ 280 h 708"/>
                <a:gd name="T54" fmla="*/ 760 w 840"/>
                <a:gd name="T55" fmla="*/ 278 h 708"/>
                <a:gd name="T56" fmla="*/ 784 w 840"/>
                <a:gd name="T57" fmla="*/ 260 h 708"/>
                <a:gd name="T58" fmla="*/ 810 w 840"/>
                <a:gd name="T59" fmla="*/ 232 h 708"/>
                <a:gd name="T60" fmla="*/ 830 w 840"/>
                <a:gd name="T61" fmla="*/ 198 h 708"/>
                <a:gd name="T62" fmla="*/ 840 w 840"/>
                <a:gd name="T63" fmla="*/ 158 h 708"/>
                <a:gd name="T64" fmla="*/ 838 w 840"/>
                <a:gd name="T65" fmla="*/ 138 h 708"/>
                <a:gd name="T66" fmla="*/ 832 w 840"/>
                <a:gd name="T67" fmla="*/ 118 h 708"/>
                <a:gd name="T68" fmla="*/ 820 w 840"/>
                <a:gd name="T69" fmla="*/ 98 h 708"/>
                <a:gd name="T70" fmla="*/ 800 w 840"/>
                <a:gd name="T71" fmla="*/ 80 h 708"/>
                <a:gd name="T72" fmla="*/ 774 w 840"/>
                <a:gd name="T73" fmla="*/ 64 h 708"/>
                <a:gd name="T74" fmla="*/ 740 w 840"/>
                <a:gd name="T75" fmla="*/ 48 h 708"/>
                <a:gd name="T76" fmla="*/ 696 w 840"/>
                <a:gd name="T77" fmla="*/ 36 h 7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40" h="708">
                  <a:moveTo>
                    <a:pt x="696" y="36"/>
                  </a:moveTo>
                  <a:lnTo>
                    <a:pt x="696" y="36"/>
                  </a:lnTo>
                  <a:lnTo>
                    <a:pt x="670" y="32"/>
                  </a:lnTo>
                  <a:lnTo>
                    <a:pt x="600" y="24"/>
                  </a:lnTo>
                  <a:lnTo>
                    <a:pt x="500" y="12"/>
                  </a:lnTo>
                  <a:lnTo>
                    <a:pt x="444" y="6"/>
                  </a:lnTo>
                  <a:lnTo>
                    <a:pt x="384" y="2"/>
                  </a:lnTo>
                  <a:lnTo>
                    <a:pt x="324" y="0"/>
                  </a:lnTo>
                  <a:lnTo>
                    <a:pt x="266" y="0"/>
                  </a:lnTo>
                  <a:lnTo>
                    <a:pt x="210" y="2"/>
                  </a:lnTo>
                  <a:lnTo>
                    <a:pt x="158" y="6"/>
                  </a:lnTo>
                  <a:lnTo>
                    <a:pt x="134" y="10"/>
                  </a:lnTo>
                  <a:lnTo>
                    <a:pt x="112" y="14"/>
                  </a:lnTo>
                  <a:lnTo>
                    <a:pt x="92" y="18"/>
                  </a:lnTo>
                  <a:lnTo>
                    <a:pt x="74" y="26"/>
                  </a:lnTo>
                  <a:lnTo>
                    <a:pt x="58" y="32"/>
                  </a:lnTo>
                  <a:lnTo>
                    <a:pt x="44" y="42"/>
                  </a:lnTo>
                  <a:lnTo>
                    <a:pt x="34" y="52"/>
                  </a:lnTo>
                  <a:lnTo>
                    <a:pt x="28" y="62"/>
                  </a:lnTo>
                  <a:lnTo>
                    <a:pt x="28" y="62"/>
                  </a:lnTo>
                  <a:lnTo>
                    <a:pt x="22" y="74"/>
                  </a:lnTo>
                  <a:lnTo>
                    <a:pt x="18" y="90"/>
                  </a:lnTo>
                  <a:lnTo>
                    <a:pt x="10" y="126"/>
                  </a:lnTo>
                  <a:lnTo>
                    <a:pt x="4" y="168"/>
                  </a:lnTo>
                  <a:lnTo>
                    <a:pt x="2" y="216"/>
                  </a:lnTo>
                  <a:lnTo>
                    <a:pt x="0" y="266"/>
                  </a:lnTo>
                  <a:lnTo>
                    <a:pt x="0" y="322"/>
                  </a:lnTo>
                  <a:lnTo>
                    <a:pt x="2" y="432"/>
                  </a:lnTo>
                  <a:lnTo>
                    <a:pt x="8" y="536"/>
                  </a:lnTo>
                  <a:lnTo>
                    <a:pt x="14" y="624"/>
                  </a:lnTo>
                  <a:lnTo>
                    <a:pt x="22" y="708"/>
                  </a:lnTo>
                  <a:lnTo>
                    <a:pt x="140" y="698"/>
                  </a:lnTo>
                  <a:lnTo>
                    <a:pt x="140" y="698"/>
                  </a:lnTo>
                  <a:lnTo>
                    <a:pt x="144" y="622"/>
                  </a:lnTo>
                  <a:lnTo>
                    <a:pt x="154" y="452"/>
                  </a:lnTo>
                  <a:lnTo>
                    <a:pt x="162" y="358"/>
                  </a:lnTo>
                  <a:lnTo>
                    <a:pt x="170" y="278"/>
                  </a:lnTo>
                  <a:lnTo>
                    <a:pt x="174" y="244"/>
                  </a:lnTo>
                  <a:lnTo>
                    <a:pt x="178" y="216"/>
                  </a:lnTo>
                  <a:lnTo>
                    <a:pt x="184" y="198"/>
                  </a:lnTo>
                  <a:lnTo>
                    <a:pt x="186" y="192"/>
                  </a:lnTo>
                  <a:lnTo>
                    <a:pt x="190" y="190"/>
                  </a:lnTo>
                  <a:lnTo>
                    <a:pt x="190" y="190"/>
                  </a:lnTo>
                  <a:lnTo>
                    <a:pt x="194" y="188"/>
                  </a:lnTo>
                  <a:lnTo>
                    <a:pt x="200" y="188"/>
                  </a:lnTo>
                  <a:lnTo>
                    <a:pt x="220" y="188"/>
                  </a:lnTo>
                  <a:lnTo>
                    <a:pt x="248" y="190"/>
                  </a:lnTo>
                  <a:lnTo>
                    <a:pt x="282" y="196"/>
                  </a:lnTo>
                  <a:lnTo>
                    <a:pt x="368" y="210"/>
                  </a:lnTo>
                  <a:lnTo>
                    <a:pt x="466" y="230"/>
                  </a:lnTo>
                  <a:lnTo>
                    <a:pt x="650" y="266"/>
                  </a:lnTo>
                  <a:lnTo>
                    <a:pt x="716" y="278"/>
                  </a:lnTo>
                  <a:lnTo>
                    <a:pt x="738" y="280"/>
                  </a:lnTo>
                  <a:lnTo>
                    <a:pt x="750" y="280"/>
                  </a:lnTo>
                  <a:lnTo>
                    <a:pt x="750" y="280"/>
                  </a:lnTo>
                  <a:lnTo>
                    <a:pt x="760" y="278"/>
                  </a:lnTo>
                  <a:lnTo>
                    <a:pt x="772" y="270"/>
                  </a:lnTo>
                  <a:lnTo>
                    <a:pt x="784" y="260"/>
                  </a:lnTo>
                  <a:lnTo>
                    <a:pt x="798" y="248"/>
                  </a:lnTo>
                  <a:lnTo>
                    <a:pt x="810" y="232"/>
                  </a:lnTo>
                  <a:lnTo>
                    <a:pt x="820" y="216"/>
                  </a:lnTo>
                  <a:lnTo>
                    <a:pt x="830" y="198"/>
                  </a:lnTo>
                  <a:lnTo>
                    <a:pt x="836" y="178"/>
                  </a:lnTo>
                  <a:lnTo>
                    <a:pt x="840" y="158"/>
                  </a:lnTo>
                  <a:lnTo>
                    <a:pt x="840" y="148"/>
                  </a:lnTo>
                  <a:lnTo>
                    <a:pt x="838" y="138"/>
                  </a:lnTo>
                  <a:lnTo>
                    <a:pt x="836" y="128"/>
                  </a:lnTo>
                  <a:lnTo>
                    <a:pt x="832" y="118"/>
                  </a:lnTo>
                  <a:lnTo>
                    <a:pt x="826" y="108"/>
                  </a:lnTo>
                  <a:lnTo>
                    <a:pt x="820" y="98"/>
                  </a:lnTo>
                  <a:lnTo>
                    <a:pt x="810" y="90"/>
                  </a:lnTo>
                  <a:lnTo>
                    <a:pt x="800" y="80"/>
                  </a:lnTo>
                  <a:lnTo>
                    <a:pt x="788" y="72"/>
                  </a:lnTo>
                  <a:lnTo>
                    <a:pt x="774" y="64"/>
                  </a:lnTo>
                  <a:lnTo>
                    <a:pt x="758" y="56"/>
                  </a:lnTo>
                  <a:lnTo>
                    <a:pt x="740" y="48"/>
                  </a:lnTo>
                  <a:lnTo>
                    <a:pt x="720" y="42"/>
                  </a:lnTo>
                  <a:lnTo>
                    <a:pt x="696" y="36"/>
                  </a:lnTo>
                  <a:lnTo>
                    <a:pt x="696" y="36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6" name="Freeform 428"/>
            <p:cNvSpPr>
              <a:spLocks/>
            </p:cNvSpPr>
            <p:nvPr/>
          </p:nvSpPr>
          <p:spPr bwMode="auto">
            <a:xfrm>
              <a:off x="-3246441" y="7923218"/>
              <a:ext cx="311151" cy="79375"/>
            </a:xfrm>
            <a:custGeom>
              <a:avLst/>
              <a:gdLst>
                <a:gd name="T0" fmla="*/ 86 w 196"/>
                <a:gd name="T1" fmla="*/ 16 h 50"/>
                <a:gd name="T2" fmla="*/ 86 w 196"/>
                <a:gd name="T3" fmla="*/ 16 h 50"/>
                <a:gd name="T4" fmla="*/ 70 w 196"/>
                <a:gd name="T5" fmla="*/ 20 h 50"/>
                <a:gd name="T6" fmla="*/ 36 w 196"/>
                <a:gd name="T7" fmla="*/ 28 h 50"/>
                <a:gd name="T8" fmla="*/ 20 w 196"/>
                <a:gd name="T9" fmla="*/ 34 h 50"/>
                <a:gd name="T10" fmla="*/ 6 w 196"/>
                <a:gd name="T11" fmla="*/ 40 h 50"/>
                <a:gd name="T12" fmla="*/ 0 w 196"/>
                <a:gd name="T13" fmla="*/ 44 h 50"/>
                <a:gd name="T14" fmla="*/ 2 w 196"/>
                <a:gd name="T15" fmla="*/ 46 h 50"/>
                <a:gd name="T16" fmla="*/ 4 w 196"/>
                <a:gd name="T17" fmla="*/ 48 h 50"/>
                <a:gd name="T18" fmla="*/ 4 w 196"/>
                <a:gd name="T19" fmla="*/ 48 h 50"/>
                <a:gd name="T20" fmla="*/ 20 w 196"/>
                <a:gd name="T21" fmla="*/ 50 h 50"/>
                <a:gd name="T22" fmla="*/ 44 w 196"/>
                <a:gd name="T23" fmla="*/ 50 h 50"/>
                <a:gd name="T24" fmla="*/ 108 w 196"/>
                <a:gd name="T25" fmla="*/ 48 h 50"/>
                <a:gd name="T26" fmla="*/ 192 w 196"/>
                <a:gd name="T27" fmla="*/ 44 h 50"/>
                <a:gd name="T28" fmla="*/ 196 w 196"/>
                <a:gd name="T29" fmla="*/ 0 h 50"/>
                <a:gd name="T30" fmla="*/ 86 w 196"/>
                <a:gd name="T31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6" h="50">
                  <a:moveTo>
                    <a:pt x="86" y="16"/>
                  </a:moveTo>
                  <a:lnTo>
                    <a:pt x="86" y="16"/>
                  </a:lnTo>
                  <a:lnTo>
                    <a:pt x="70" y="20"/>
                  </a:lnTo>
                  <a:lnTo>
                    <a:pt x="36" y="28"/>
                  </a:lnTo>
                  <a:lnTo>
                    <a:pt x="20" y="34"/>
                  </a:lnTo>
                  <a:lnTo>
                    <a:pt x="6" y="40"/>
                  </a:lnTo>
                  <a:lnTo>
                    <a:pt x="0" y="44"/>
                  </a:lnTo>
                  <a:lnTo>
                    <a:pt x="2" y="46"/>
                  </a:lnTo>
                  <a:lnTo>
                    <a:pt x="4" y="48"/>
                  </a:lnTo>
                  <a:lnTo>
                    <a:pt x="4" y="48"/>
                  </a:lnTo>
                  <a:lnTo>
                    <a:pt x="20" y="50"/>
                  </a:lnTo>
                  <a:lnTo>
                    <a:pt x="44" y="50"/>
                  </a:lnTo>
                  <a:lnTo>
                    <a:pt x="108" y="48"/>
                  </a:lnTo>
                  <a:lnTo>
                    <a:pt x="192" y="44"/>
                  </a:lnTo>
                  <a:lnTo>
                    <a:pt x="196" y="0"/>
                  </a:lnTo>
                  <a:lnTo>
                    <a:pt x="86" y="16"/>
                  </a:lnTo>
                  <a:close/>
                </a:path>
              </a:pathLst>
            </a:custGeom>
            <a:solidFill>
              <a:srgbClr val="182F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7" name="Freeform 429"/>
            <p:cNvSpPr>
              <a:spLocks/>
            </p:cNvSpPr>
            <p:nvPr/>
          </p:nvSpPr>
          <p:spPr bwMode="auto">
            <a:xfrm>
              <a:off x="-2814641" y="6056318"/>
              <a:ext cx="288926" cy="260350"/>
            </a:xfrm>
            <a:custGeom>
              <a:avLst/>
              <a:gdLst>
                <a:gd name="T0" fmla="*/ 170 w 182"/>
                <a:gd name="T1" fmla="*/ 84 h 164"/>
                <a:gd name="T2" fmla="*/ 164 w 182"/>
                <a:gd name="T3" fmla="*/ 76 h 164"/>
                <a:gd name="T4" fmla="*/ 150 w 182"/>
                <a:gd name="T5" fmla="*/ 52 h 164"/>
                <a:gd name="T6" fmla="*/ 146 w 182"/>
                <a:gd name="T7" fmla="*/ 34 h 164"/>
                <a:gd name="T8" fmla="*/ 144 w 182"/>
                <a:gd name="T9" fmla="*/ 22 h 164"/>
                <a:gd name="T10" fmla="*/ 144 w 182"/>
                <a:gd name="T11" fmla="*/ 10 h 164"/>
                <a:gd name="T12" fmla="*/ 142 w 182"/>
                <a:gd name="T13" fmla="*/ 2 h 164"/>
                <a:gd name="T14" fmla="*/ 134 w 182"/>
                <a:gd name="T15" fmla="*/ 2 h 164"/>
                <a:gd name="T16" fmla="*/ 130 w 182"/>
                <a:gd name="T17" fmla="*/ 8 h 164"/>
                <a:gd name="T18" fmla="*/ 126 w 182"/>
                <a:gd name="T19" fmla="*/ 32 h 164"/>
                <a:gd name="T20" fmla="*/ 128 w 182"/>
                <a:gd name="T21" fmla="*/ 48 h 164"/>
                <a:gd name="T22" fmla="*/ 128 w 182"/>
                <a:gd name="T23" fmla="*/ 58 h 164"/>
                <a:gd name="T24" fmla="*/ 118 w 182"/>
                <a:gd name="T25" fmla="*/ 56 h 164"/>
                <a:gd name="T26" fmla="*/ 94 w 182"/>
                <a:gd name="T27" fmla="*/ 40 h 164"/>
                <a:gd name="T28" fmla="*/ 68 w 182"/>
                <a:gd name="T29" fmla="*/ 22 h 164"/>
                <a:gd name="T30" fmla="*/ 44 w 182"/>
                <a:gd name="T31" fmla="*/ 12 h 164"/>
                <a:gd name="T32" fmla="*/ 40 w 182"/>
                <a:gd name="T33" fmla="*/ 14 h 164"/>
                <a:gd name="T34" fmla="*/ 42 w 182"/>
                <a:gd name="T35" fmla="*/ 24 h 164"/>
                <a:gd name="T36" fmla="*/ 50 w 182"/>
                <a:gd name="T37" fmla="*/ 30 h 164"/>
                <a:gd name="T38" fmla="*/ 84 w 182"/>
                <a:gd name="T39" fmla="*/ 60 h 164"/>
                <a:gd name="T40" fmla="*/ 86 w 182"/>
                <a:gd name="T41" fmla="*/ 68 h 164"/>
                <a:gd name="T42" fmla="*/ 82 w 182"/>
                <a:gd name="T43" fmla="*/ 68 h 164"/>
                <a:gd name="T44" fmla="*/ 56 w 182"/>
                <a:gd name="T45" fmla="*/ 52 h 164"/>
                <a:gd name="T46" fmla="*/ 28 w 182"/>
                <a:gd name="T47" fmla="*/ 32 h 164"/>
                <a:gd name="T48" fmla="*/ 18 w 182"/>
                <a:gd name="T49" fmla="*/ 26 h 164"/>
                <a:gd name="T50" fmla="*/ 12 w 182"/>
                <a:gd name="T51" fmla="*/ 28 h 164"/>
                <a:gd name="T52" fmla="*/ 12 w 182"/>
                <a:gd name="T53" fmla="*/ 30 h 164"/>
                <a:gd name="T54" fmla="*/ 16 w 182"/>
                <a:gd name="T55" fmla="*/ 40 h 164"/>
                <a:gd name="T56" fmla="*/ 36 w 182"/>
                <a:gd name="T57" fmla="*/ 56 h 164"/>
                <a:gd name="T58" fmla="*/ 70 w 182"/>
                <a:gd name="T59" fmla="*/ 82 h 164"/>
                <a:gd name="T60" fmla="*/ 70 w 182"/>
                <a:gd name="T61" fmla="*/ 84 h 164"/>
                <a:gd name="T62" fmla="*/ 68 w 182"/>
                <a:gd name="T63" fmla="*/ 88 h 164"/>
                <a:gd name="T64" fmla="*/ 64 w 182"/>
                <a:gd name="T65" fmla="*/ 88 h 164"/>
                <a:gd name="T66" fmla="*/ 36 w 182"/>
                <a:gd name="T67" fmla="*/ 66 h 164"/>
                <a:gd name="T68" fmla="*/ 16 w 182"/>
                <a:gd name="T69" fmla="*/ 56 h 164"/>
                <a:gd name="T70" fmla="*/ 4 w 182"/>
                <a:gd name="T71" fmla="*/ 54 h 164"/>
                <a:gd name="T72" fmla="*/ 2 w 182"/>
                <a:gd name="T73" fmla="*/ 56 h 164"/>
                <a:gd name="T74" fmla="*/ 2 w 182"/>
                <a:gd name="T75" fmla="*/ 60 h 164"/>
                <a:gd name="T76" fmla="*/ 24 w 182"/>
                <a:gd name="T77" fmla="*/ 78 h 164"/>
                <a:gd name="T78" fmla="*/ 52 w 182"/>
                <a:gd name="T79" fmla="*/ 96 h 164"/>
                <a:gd name="T80" fmla="*/ 56 w 182"/>
                <a:gd name="T81" fmla="*/ 102 h 164"/>
                <a:gd name="T82" fmla="*/ 56 w 182"/>
                <a:gd name="T83" fmla="*/ 106 h 164"/>
                <a:gd name="T84" fmla="*/ 36 w 182"/>
                <a:gd name="T85" fmla="*/ 98 h 164"/>
                <a:gd name="T86" fmla="*/ 12 w 182"/>
                <a:gd name="T87" fmla="*/ 86 h 164"/>
                <a:gd name="T88" fmla="*/ 8 w 182"/>
                <a:gd name="T89" fmla="*/ 88 h 164"/>
                <a:gd name="T90" fmla="*/ 8 w 182"/>
                <a:gd name="T91" fmla="*/ 94 h 164"/>
                <a:gd name="T92" fmla="*/ 34 w 182"/>
                <a:gd name="T93" fmla="*/ 110 h 164"/>
                <a:gd name="T94" fmla="*/ 66 w 182"/>
                <a:gd name="T95" fmla="*/ 126 h 164"/>
                <a:gd name="T96" fmla="*/ 156 w 182"/>
                <a:gd name="T97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2" h="164">
                  <a:moveTo>
                    <a:pt x="182" y="102"/>
                  </a:moveTo>
                  <a:lnTo>
                    <a:pt x="170" y="84"/>
                  </a:lnTo>
                  <a:lnTo>
                    <a:pt x="170" y="84"/>
                  </a:lnTo>
                  <a:lnTo>
                    <a:pt x="164" y="76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48" y="42"/>
                  </a:lnTo>
                  <a:lnTo>
                    <a:pt x="146" y="34"/>
                  </a:lnTo>
                  <a:lnTo>
                    <a:pt x="146" y="34"/>
                  </a:lnTo>
                  <a:lnTo>
                    <a:pt x="144" y="22"/>
                  </a:lnTo>
                  <a:lnTo>
                    <a:pt x="144" y="10"/>
                  </a:lnTo>
                  <a:lnTo>
                    <a:pt x="144" y="10"/>
                  </a:lnTo>
                  <a:lnTo>
                    <a:pt x="144" y="6"/>
                  </a:lnTo>
                  <a:lnTo>
                    <a:pt x="142" y="2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134" y="2"/>
                  </a:lnTo>
                  <a:lnTo>
                    <a:pt x="130" y="8"/>
                  </a:lnTo>
                  <a:lnTo>
                    <a:pt x="128" y="18"/>
                  </a:lnTo>
                  <a:lnTo>
                    <a:pt x="126" y="32"/>
                  </a:lnTo>
                  <a:lnTo>
                    <a:pt x="128" y="48"/>
                  </a:lnTo>
                  <a:lnTo>
                    <a:pt x="128" y="48"/>
                  </a:lnTo>
                  <a:lnTo>
                    <a:pt x="130" y="56"/>
                  </a:lnTo>
                  <a:lnTo>
                    <a:pt x="128" y="58"/>
                  </a:lnTo>
                  <a:lnTo>
                    <a:pt x="124" y="58"/>
                  </a:lnTo>
                  <a:lnTo>
                    <a:pt x="118" y="56"/>
                  </a:lnTo>
                  <a:lnTo>
                    <a:pt x="106" y="48"/>
                  </a:lnTo>
                  <a:lnTo>
                    <a:pt x="94" y="40"/>
                  </a:lnTo>
                  <a:lnTo>
                    <a:pt x="94" y="40"/>
                  </a:lnTo>
                  <a:lnTo>
                    <a:pt x="68" y="22"/>
                  </a:lnTo>
                  <a:lnTo>
                    <a:pt x="54" y="14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0" y="14"/>
                  </a:lnTo>
                  <a:lnTo>
                    <a:pt x="40" y="18"/>
                  </a:lnTo>
                  <a:lnTo>
                    <a:pt x="42" y="24"/>
                  </a:lnTo>
                  <a:lnTo>
                    <a:pt x="50" y="30"/>
                  </a:lnTo>
                  <a:lnTo>
                    <a:pt x="50" y="30"/>
                  </a:lnTo>
                  <a:lnTo>
                    <a:pt x="74" y="50"/>
                  </a:lnTo>
                  <a:lnTo>
                    <a:pt x="84" y="60"/>
                  </a:lnTo>
                  <a:lnTo>
                    <a:pt x="86" y="64"/>
                  </a:lnTo>
                  <a:lnTo>
                    <a:pt x="86" y="68"/>
                  </a:lnTo>
                  <a:lnTo>
                    <a:pt x="86" y="68"/>
                  </a:lnTo>
                  <a:lnTo>
                    <a:pt x="82" y="68"/>
                  </a:lnTo>
                  <a:lnTo>
                    <a:pt x="76" y="64"/>
                  </a:lnTo>
                  <a:lnTo>
                    <a:pt x="56" y="52"/>
                  </a:lnTo>
                  <a:lnTo>
                    <a:pt x="28" y="32"/>
                  </a:lnTo>
                  <a:lnTo>
                    <a:pt x="28" y="32"/>
                  </a:lnTo>
                  <a:lnTo>
                    <a:pt x="22" y="28"/>
                  </a:lnTo>
                  <a:lnTo>
                    <a:pt x="18" y="26"/>
                  </a:lnTo>
                  <a:lnTo>
                    <a:pt x="14" y="26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30"/>
                  </a:lnTo>
                  <a:lnTo>
                    <a:pt x="12" y="32"/>
                  </a:lnTo>
                  <a:lnTo>
                    <a:pt x="16" y="40"/>
                  </a:lnTo>
                  <a:lnTo>
                    <a:pt x="24" y="48"/>
                  </a:lnTo>
                  <a:lnTo>
                    <a:pt x="36" y="56"/>
                  </a:lnTo>
                  <a:lnTo>
                    <a:pt x="56" y="72"/>
                  </a:lnTo>
                  <a:lnTo>
                    <a:pt x="70" y="82"/>
                  </a:lnTo>
                  <a:lnTo>
                    <a:pt x="70" y="82"/>
                  </a:lnTo>
                  <a:lnTo>
                    <a:pt x="70" y="84"/>
                  </a:lnTo>
                  <a:lnTo>
                    <a:pt x="70" y="86"/>
                  </a:lnTo>
                  <a:lnTo>
                    <a:pt x="68" y="88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54" y="80"/>
                  </a:lnTo>
                  <a:lnTo>
                    <a:pt x="36" y="66"/>
                  </a:lnTo>
                  <a:lnTo>
                    <a:pt x="24" y="60"/>
                  </a:lnTo>
                  <a:lnTo>
                    <a:pt x="16" y="56"/>
                  </a:lnTo>
                  <a:lnTo>
                    <a:pt x="8" y="54"/>
                  </a:lnTo>
                  <a:lnTo>
                    <a:pt x="4" y="54"/>
                  </a:lnTo>
                  <a:lnTo>
                    <a:pt x="2" y="56"/>
                  </a:lnTo>
                  <a:lnTo>
                    <a:pt x="2" y="56"/>
                  </a:lnTo>
                  <a:lnTo>
                    <a:pt x="0" y="58"/>
                  </a:lnTo>
                  <a:lnTo>
                    <a:pt x="2" y="60"/>
                  </a:lnTo>
                  <a:lnTo>
                    <a:pt x="6" y="64"/>
                  </a:lnTo>
                  <a:lnTo>
                    <a:pt x="24" y="78"/>
                  </a:lnTo>
                  <a:lnTo>
                    <a:pt x="44" y="90"/>
                  </a:lnTo>
                  <a:lnTo>
                    <a:pt x="52" y="96"/>
                  </a:lnTo>
                  <a:lnTo>
                    <a:pt x="56" y="102"/>
                  </a:lnTo>
                  <a:lnTo>
                    <a:pt x="56" y="102"/>
                  </a:lnTo>
                  <a:lnTo>
                    <a:pt x="56" y="104"/>
                  </a:lnTo>
                  <a:lnTo>
                    <a:pt x="56" y="106"/>
                  </a:lnTo>
                  <a:lnTo>
                    <a:pt x="52" y="104"/>
                  </a:lnTo>
                  <a:lnTo>
                    <a:pt x="36" y="98"/>
                  </a:lnTo>
                  <a:lnTo>
                    <a:pt x="20" y="88"/>
                  </a:lnTo>
                  <a:lnTo>
                    <a:pt x="12" y="86"/>
                  </a:lnTo>
                  <a:lnTo>
                    <a:pt x="8" y="88"/>
                  </a:lnTo>
                  <a:lnTo>
                    <a:pt x="8" y="88"/>
                  </a:lnTo>
                  <a:lnTo>
                    <a:pt x="6" y="90"/>
                  </a:lnTo>
                  <a:lnTo>
                    <a:pt x="8" y="94"/>
                  </a:lnTo>
                  <a:lnTo>
                    <a:pt x="16" y="100"/>
                  </a:lnTo>
                  <a:lnTo>
                    <a:pt x="34" y="110"/>
                  </a:lnTo>
                  <a:lnTo>
                    <a:pt x="34" y="110"/>
                  </a:lnTo>
                  <a:lnTo>
                    <a:pt x="66" y="126"/>
                  </a:lnTo>
                  <a:lnTo>
                    <a:pt x="106" y="144"/>
                  </a:lnTo>
                  <a:lnTo>
                    <a:pt x="156" y="164"/>
                  </a:lnTo>
                  <a:lnTo>
                    <a:pt x="182" y="102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8" name="Freeform 430"/>
            <p:cNvSpPr>
              <a:spLocks/>
            </p:cNvSpPr>
            <p:nvPr/>
          </p:nvSpPr>
          <p:spPr bwMode="auto">
            <a:xfrm>
              <a:off x="-2814641" y="6056318"/>
              <a:ext cx="288926" cy="260350"/>
            </a:xfrm>
            <a:custGeom>
              <a:avLst/>
              <a:gdLst>
                <a:gd name="T0" fmla="*/ 170 w 182"/>
                <a:gd name="T1" fmla="*/ 84 h 164"/>
                <a:gd name="T2" fmla="*/ 164 w 182"/>
                <a:gd name="T3" fmla="*/ 76 h 164"/>
                <a:gd name="T4" fmla="*/ 150 w 182"/>
                <a:gd name="T5" fmla="*/ 52 h 164"/>
                <a:gd name="T6" fmla="*/ 146 w 182"/>
                <a:gd name="T7" fmla="*/ 34 h 164"/>
                <a:gd name="T8" fmla="*/ 144 w 182"/>
                <a:gd name="T9" fmla="*/ 22 h 164"/>
                <a:gd name="T10" fmla="*/ 144 w 182"/>
                <a:gd name="T11" fmla="*/ 10 h 164"/>
                <a:gd name="T12" fmla="*/ 142 w 182"/>
                <a:gd name="T13" fmla="*/ 2 h 164"/>
                <a:gd name="T14" fmla="*/ 134 w 182"/>
                <a:gd name="T15" fmla="*/ 2 h 164"/>
                <a:gd name="T16" fmla="*/ 130 w 182"/>
                <a:gd name="T17" fmla="*/ 8 h 164"/>
                <a:gd name="T18" fmla="*/ 126 w 182"/>
                <a:gd name="T19" fmla="*/ 32 h 164"/>
                <a:gd name="T20" fmla="*/ 128 w 182"/>
                <a:gd name="T21" fmla="*/ 48 h 164"/>
                <a:gd name="T22" fmla="*/ 128 w 182"/>
                <a:gd name="T23" fmla="*/ 58 h 164"/>
                <a:gd name="T24" fmla="*/ 118 w 182"/>
                <a:gd name="T25" fmla="*/ 56 h 164"/>
                <a:gd name="T26" fmla="*/ 94 w 182"/>
                <a:gd name="T27" fmla="*/ 40 h 164"/>
                <a:gd name="T28" fmla="*/ 68 w 182"/>
                <a:gd name="T29" fmla="*/ 22 h 164"/>
                <a:gd name="T30" fmla="*/ 44 w 182"/>
                <a:gd name="T31" fmla="*/ 12 h 164"/>
                <a:gd name="T32" fmla="*/ 40 w 182"/>
                <a:gd name="T33" fmla="*/ 14 h 164"/>
                <a:gd name="T34" fmla="*/ 42 w 182"/>
                <a:gd name="T35" fmla="*/ 24 h 164"/>
                <a:gd name="T36" fmla="*/ 50 w 182"/>
                <a:gd name="T37" fmla="*/ 30 h 164"/>
                <a:gd name="T38" fmla="*/ 84 w 182"/>
                <a:gd name="T39" fmla="*/ 60 h 164"/>
                <a:gd name="T40" fmla="*/ 86 w 182"/>
                <a:gd name="T41" fmla="*/ 68 h 164"/>
                <a:gd name="T42" fmla="*/ 82 w 182"/>
                <a:gd name="T43" fmla="*/ 68 h 164"/>
                <a:gd name="T44" fmla="*/ 56 w 182"/>
                <a:gd name="T45" fmla="*/ 52 h 164"/>
                <a:gd name="T46" fmla="*/ 28 w 182"/>
                <a:gd name="T47" fmla="*/ 32 h 164"/>
                <a:gd name="T48" fmla="*/ 18 w 182"/>
                <a:gd name="T49" fmla="*/ 26 h 164"/>
                <a:gd name="T50" fmla="*/ 12 w 182"/>
                <a:gd name="T51" fmla="*/ 28 h 164"/>
                <a:gd name="T52" fmla="*/ 12 w 182"/>
                <a:gd name="T53" fmla="*/ 30 h 164"/>
                <a:gd name="T54" fmla="*/ 16 w 182"/>
                <a:gd name="T55" fmla="*/ 40 h 164"/>
                <a:gd name="T56" fmla="*/ 36 w 182"/>
                <a:gd name="T57" fmla="*/ 56 h 164"/>
                <a:gd name="T58" fmla="*/ 70 w 182"/>
                <a:gd name="T59" fmla="*/ 82 h 164"/>
                <a:gd name="T60" fmla="*/ 70 w 182"/>
                <a:gd name="T61" fmla="*/ 84 h 164"/>
                <a:gd name="T62" fmla="*/ 68 w 182"/>
                <a:gd name="T63" fmla="*/ 88 h 164"/>
                <a:gd name="T64" fmla="*/ 64 w 182"/>
                <a:gd name="T65" fmla="*/ 88 h 164"/>
                <a:gd name="T66" fmla="*/ 36 w 182"/>
                <a:gd name="T67" fmla="*/ 66 h 164"/>
                <a:gd name="T68" fmla="*/ 16 w 182"/>
                <a:gd name="T69" fmla="*/ 56 h 164"/>
                <a:gd name="T70" fmla="*/ 4 w 182"/>
                <a:gd name="T71" fmla="*/ 54 h 164"/>
                <a:gd name="T72" fmla="*/ 2 w 182"/>
                <a:gd name="T73" fmla="*/ 56 h 164"/>
                <a:gd name="T74" fmla="*/ 2 w 182"/>
                <a:gd name="T75" fmla="*/ 60 h 164"/>
                <a:gd name="T76" fmla="*/ 24 w 182"/>
                <a:gd name="T77" fmla="*/ 78 h 164"/>
                <a:gd name="T78" fmla="*/ 52 w 182"/>
                <a:gd name="T79" fmla="*/ 96 h 164"/>
                <a:gd name="T80" fmla="*/ 56 w 182"/>
                <a:gd name="T81" fmla="*/ 102 h 164"/>
                <a:gd name="T82" fmla="*/ 56 w 182"/>
                <a:gd name="T83" fmla="*/ 106 h 164"/>
                <a:gd name="T84" fmla="*/ 36 w 182"/>
                <a:gd name="T85" fmla="*/ 98 h 164"/>
                <a:gd name="T86" fmla="*/ 12 w 182"/>
                <a:gd name="T87" fmla="*/ 86 h 164"/>
                <a:gd name="T88" fmla="*/ 8 w 182"/>
                <a:gd name="T89" fmla="*/ 88 h 164"/>
                <a:gd name="T90" fmla="*/ 8 w 182"/>
                <a:gd name="T91" fmla="*/ 94 h 164"/>
                <a:gd name="T92" fmla="*/ 34 w 182"/>
                <a:gd name="T93" fmla="*/ 110 h 164"/>
                <a:gd name="T94" fmla="*/ 66 w 182"/>
                <a:gd name="T95" fmla="*/ 126 h 164"/>
                <a:gd name="T96" fmla="*/ 156 w 182"/>
                <a:gd name="T97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2" h="164">
                  <a:moveTo>
                    <a:pt x="182" y="102"/>
                  </a:moveTo>
                  <a:lnTo>
                    <a:pt x="170" y="84"/>
                  </a:lnTo>
                  <a:lnTo>
                    <a:pt x="170" y="84"/>
                  </a:lnTo>
                  <a:lnTo>
                    <a:pt x="164" y="76"/>
                  </a:lnTo>
                  <a:lnTo>
                    <a:pt x="150" y="52"/>
                  </a:lnTo>
                  <a:lnTo>
                    <a:pt x="150" y="52"/>
                  </a:lnTo>
                  <a:lnTo>
                    <a:pt x="148" y="42"/>
                  </a:lnTo>
                  <a:lnTo>
                    <a:pt x="146" y="34"/>
                  </a:lnTo>
                  <a:lnTo>
                    <a:pt x="146" y="34"/>
                  </a:lnTo>
                  <a:lnTo>
                    <a:pt x="144" y="22"/>
                  </a:lnTo>
                  <a:lnTo>
                    <a:pt x="144" y="10"/>
                  </a:lnTo>
                  <a:lnTo>
                    <a:pt x="144" y="10"/>
                  </a:lnTo>
                  <a:lnTo>
                    <a:pt x="144" y="6"/>
                  </a:lnTo>
                  <a:lnTo>
                    <a:pt x="142" y="2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134" y="2"/>
                  </a:lnTo>
                  <a:lnTo>
                    <a:pt x="130" y="8"/>
                  </a:lnTo>
                  <a:lnTo>
                    <a:pt x="128" y="18"/>
                  </a:lnTo>
                  <a:lnTo>
                    <a:pt x="126" y="32"/>
                  </a:lnTo>
                  <a:lnTo>
                    <a:pt x="128" y="48"/>
                  </a:lnTo>
                  <a:lnTo>
                    <a:pt x="128" y="48"/>
                  </a:lnTo>
                  <a:lnTo>
                    <a:pt x="130" y="56"/>
                  </a:lnTo>
                  <a:lnTo>
                    <a:pt x="128" y="58"/>
                  </a:lnTo>
                  <a:lnTo>
                    <a:pt x="124" y="58"/>
                  </a:lnTo>
                  <a:lnTo>
                    <a:pt x="118" y="56"/>
                  </a:lnTo>
                  <a:lnTo>
                    <a:pt x="106" y="48"/>
                  </a:lnTo>
                  <a:lnTo>
                    <a:pt x="94" y="40"/>
                  </a:lnTo>
                  <a:lnTo>
                    <a:pt x="94" y="40"/>
                  </a:lnTo>
                  <a:lnTo>
                    <a:pt x="68" y="22"/>
                  </a:lnTo>
                  <a:lnTo>
                    <a:pt x="54" y="14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0" y="14"/>
                  </a:lnTo>
                  <a:lnTo>
                    <a:pt x="40" y="18"/>
                  </a:lnTo>
                  <a:lnTo>
                    <a:pt x="42" y="24"/>
                  </a:lnTo>
                  <a:lnTo>
                    <a:pt x="50" y="30"/>
                  </a:lnTo>
                  <a:lnTo>
                    <a:pt x="50" y="30"/>
                  </a:lnTo>
                  <a:lnTo>
                    <a:pt x="74" y="50"/>
                  </a:lnTo>
                  <a:lnTo>
                    <a:pt x="84" y="60"/>
                  </a:lnTo>
                  <a:lnTo>
                    <a:pt x="86" y="64"/>
                  </a:lnTo>
                  <a:lnTo>
                    <a:pt x="86" y="68"/>
                  </a:lnTo>
                  <a:lnTo>
                    <a:pt x="86" y="68"/>
                  </a:lnTo>
                  <a:lnTo>
                    <a:pt x="82" y="68"/>
                  </a:lnTo>
                  <a:lnTo>
                    <a:pt x="76" y="64"/>
                  </a:lnTo>
                  <a:lnTo>
                    <a:pt x="56" y="52"/>
                  </a:lnTo>
                  <a:lnTo>
                    <a:pt x="28" y="32"/>
                  </a:lnTo>
                  <a:lnTo>
                    <a:pt x="28" y="32"/>
                  </a:lnTo>
                  <a:lnTo>
                    <a:pt x="22" y="28"/>
                  </a:lnTo>
                  <a:lnTo>
                    <a:pt x="18" y="26"/>
                  </a:lnTo>
                  <a:lnTo>
                    <a:pt x="14" y="26"/>
                  </a:lnTo>
                  <a:lnTo>
                    <a:pt x="12" y="28"/>
                  </a:lnTo>
                  <a:lnTo>
                    <a:pt x="12" y="28"/>
                  </a:lnTo>
                  <a:lnTo>
                    <a:pt x="12" y="30"/>
                  </a:lnTo>
                  <a:lnTo>
                    <a:pt x="12" y="32"/>
                  </a:lnTo>
                  <a:lnTo>
                    <a:pt x="16" y="40"/>
                  </a:lnTo>
                  <a:lnTo>
                    <a:pt x="24" y="48"/>
                  </a:lnTo>
                  <a:lnTo>
                    <a:pt x="36" y="56"/>
                  </a:lnTo>
                  <a:lnTo>
                    <a:pt x="56" y="72"/>
                  </a:lnTo>
                  <a:lnTo>
                    <a:pt x="70" y="82"/>
                  </a:lnTo>
                  <a:lnTo>
                    <a:pt x="70" y="82"/>
                  </a:lnTo>
                  <a:lnTo>
                    <a:pt x="70" y="84"/>
                  </a:lnTo>
                  <a:lnTo>
                    <a:pt x="70" y="86"/>
                  </a:lnTo>
                  <a:lnTo>
                    <a:pt x="68" y="88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54" y="80"/>
                  </a:lnTo>
                  <a:lnTo>
                    <a:pt x="36" y="66"/>
                  </a:lnTo>
                  <a:lnTo>
                    <a:pt x="24" y="60"/>
                  </a:lnTo>
                  <a:lnTo>
                    <a:pt x="16" y="56"/>
                  </a:lnTo>
                  <a:lnTo>
                    <a:pt x="8" y="54"/>
                  </a:lnTo>
                  <a:lnTo>
                    <a:pt x="4" y="54"/>
                  </a:lnTo>
                  <a:lnTo>
                    <a:pt x="2" y="56"/>
                  </a:lnTo>
                  <a:lnTo>
                    <a:pt x="2" y="56"/>
                  </a:lnTo>
                  <a:lnTo>
                    <a:pt x="0" y="58"/>
                  </a:lnTo>
                  <a:lnTo>
                    <a:pt x="2" y="60"/>
                  </a:lnTo>
                  <a:lnTo>
                    <a:pt x="6" y="64"/>
                  </a:lnTo>
                  <a:lnTo>
                    <a:pt x="24" y="78"/>
                  </a:lnTo>
                  <a:lnTo>
                    <a:pt x="44" y="90"/>
                  </a:lnTo>
                  <a:lnTo>
                    <a:pt x="52" y="96"/>
                  </a:lnTo>
                  <a:lnTo>
                    <a:pt x="56" y="102"/>
                  </a:lnTo>
                  <a:lnTo>
                    <a:pt x="56" y="102"/>
                  </a:lnTo>
                  <a:lnTo>
                    <a:pt x="56" y="104"/>
                  </a:lnTo>
                  <a:lnTo>
                    <a:pt x="56" y="106"/>
                  </a:lnTo>
                  <a:lnTo>
                    <a:pt x="52" y="104"/>
                  </a:lnTo>
                  <a:lnTo>
                    <a:pt x="36" y="98"/>
                  </a:lnTo>
                  <a:lnTo>
                    <a:pt x="20" y="88"/>
                  </a:lnTo>
                  <a:lnTo>
                    <a:pt x="12" y="86"/>
                  </a:lnTo>
                  <a:lnTo>
                    <a:pt x="8" y="88"/>
                  </a:lnTo>
                  <a:lnTo>
                    <a:pt x="8" y="88"/>
                  </a:lnTo>
                  <a:lnTo>
                    <a:pt x="6" y="90"/>
                  </a:lnTo>
                  <a:lnTo>
                    <a:pt x="8" y="94"/>
                  </a:lnTo>
                  <a:lnTo>
                    <a:pt x="16" y="100"/>
                  </a:lnTo>
                  <a:lnTo>
                    <a:pt x="34" y="110"/>
                  </a:lnTo>
                  <a:lnTo>
                    <a:pt x="34" y="110"/>
                  </a:lnTo>
                  <a:lnTo>
                    <a:pt x="66" y="126"/>
                  </a:lnTo>
                  <a:lnTo>
                    <a:pt x="106" y="144"/>
                  </a:lnTo>
                  <a:lnTo>
                    <a:pt x="156" y="164"/>
                  </a:lnTo>
                  <a:lnTo>
                    <a:pt x="182" y="10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09" name="Freeform 431"/>
            <p:cNvSpPr>
              <a:spLocks/>
            </p:cNvSpPr>
            <p:nvPr/>
          </p:nvSpPr>
          <p:spPr bwMode="auto">
            <a:xfrm>
              <a:off x="-1916114" y="6084892"/>
              <a:ext cx="460375" cy="393700"/>
            </a:xfrm>
            <a:custGeom>
              <a:avLst/>
              <a:gdLst>
                <a:gd name="T0" fmla="*/ 0 w 290"/>
                <a:gd name="T1" fmla="*/ 126 h 248"/>
                <a:gd name="T2" fmla="*/ 56 w 290"/>
                <a:gd name="T3" fmla="*/ 0 h 248"/>
                <a:gd name="T4" fmla="*/ 94 w 290"/>
                <a:gd name="T5" fmla="*/ 4 h 248"/>
                <a:gd name="T6" fmla="*/ 204 w 290"/>
                <a:gd name="T7" fmla="*/ 36 h 248"/>
                <a:gd name="T8" fmla="*/ 204 w 290"/>
                <a:gd name="T9" fmla="*/ 36 h 248"/>
                <a:gd name="T10" fmla="*/ 214 w 290"/>
                <a:gd name="T11" fmla="*/ 40 h 248"/>
                <a:gd name="T12" fmla="*/ 240 w 290"/>
                <a:gd name="T13" fmla="*/ 48 h 248"/>
                <a:gd name="T14" fmla="*/ 254 w 290"/>
                <a:gd name="T15" fmla="*/ 54 h 248"/>
                <a:gd name="T16" fmla="*/ 268 w 290"/>
                <a:gd name="T17" fmla="*/ 62 h 248"/>
                <a:gd name="T18" fmla="*/ 280 w 290"/>
                <a:gd name="T19" fmla="*/ 72 h 248"/>
                <a:gd name="T20" fmla="*/ 288 w 290"/>
                <a:gd name="T21" fmla="*/ 82 h 248"/>
                <a:gd name="T22" fmla="*/ 288 w 290"/>
                <a:gd name="T23" fmla="*/ 82 h 248"/>
                <a:gd name="T24" fmla="*/ 290 w 290"/>
                <a:gd name="T25" fmla="*/ 88 h 248"/>
                <a:gd name="T26" fmla="*/ 290 w 290"/>
                <a:gd name="T27" fmla="*/ 96 h 248"/>
                <a:gd name="T28" fmla="*/ 286 w 290"/>
                <a:gd name="T29" fmla="*/ 120 h 248"/>
                <a:gd name="T30" fmla="*/ 276 w 290"/>
                <a:gd name="T31" fmla="*/ 146 h 248"/>
                <a:gd name="T32" fmla="*/ 266 w 290"/>
                <a:gd name="T33" fmla="*/ 176 h 248"/>
                <a:gd name="T34" fmla="*/ 242 w 290"/>
                <a:gd name="T35" fmla="*/ 226 h 248"/>
                <a:gd name="T36" fmla="*/ 230 w 290"/>
                <a:gd name="T37" fmla="*/ 248 h 248"/>
                <a:gd name="T38" fmla="*/ 0 w 290"/>
                <a:gd name="T39" fmla="*/ 126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0" h="248">
                  <a:moveTo>
                    <a:pt x="0" y="126"/>
                  </a:moveTo>
                  <a:lnTo>
                    <a:pt x="56" y="0"/>
                  </a:lnTo>
                  <a:lnTo>
                    <a:pt x="94" y="4"/>
                  </a:lnTo>
                  <a:lnTo>
                    <a:pt x="204" y="36"/>
                  </a:lnTo>
                  <a:lnTo>
                    <a:pt x="204" y="36"/>
                  </a:lnTo>
                  <a:lnTo>
                    <a:pt x="214" y="40"/>
                  </a:lnTo>
                  <a:lnTo>
                    <a:pt x="240" y="48"/>
                  </a:lnTo>
                  <a:lnTo>
                    <a:pt x="254" y="54"/>
                  </a:lnTo>
                  <a:lnTo>
                    <a:pt x="268" y="62"/>
                  </a:lnTo>
                  <a:lnTo>
                    <a:pt x="280" y="72"/>
                  </a:lnTo>
                  <a:lnTo>
                    <a:pt x="288" y="82"/>
                  </a:lnTo>
                  <a:lnTo>
                    <a:pt x="288" y="82"/>
                  </a:lnTo>
                  <a:lnTo>
                    <a:pt x="290" y="88"/>
                  </a:lnTo>
                  <a:lnTo>
                    <a:pt x="290" y="96"/>
                  </a:lnTo>
                  <a:lnTo>
                    <a:pt x="286" y="120"/>
                  </a:lnTo>
                  <a:lnTo>
                    <a:pt x="276" y="146"/>
                  </a:lnTo>
                  <a:lnTo>
                    <a:pt x="266" y="176"/>
                  </a:lnTo>
                  <a:lnTo>
                    <a:pt x="242" y="226"/>
                  </a:lnTo>
                  <a:lnTo>
                    <a:pt x="230" y="248"/>
                  </a:lnTo>
                  <a:lnTo>
                    <a:pt x="0" y="126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0" name="Freeform 432"/>
            <p:cNvSpPr>
              <a:spLocks/>
            </p:cNvSpPr>
            <p:nvPr/>
          </p:nvSpPr>
          <p:spPr bwMode="auto">
            <a:xfrm>
              <a:off x="-2208214" y="6167443"/>
              <a:ext cx="819150" cy="714375"/>
            </a:xfrm>
            <a:custGeom>
              <a:avLst/>
              <a:gdLst>
                <a:gd name="T0" fmla="*/ 432 w 516"/>
                <a:gd name="T1" fmla="*/ 0 h 450"/>
                <a:gd name="T2" fmla="*/ 432 w 516"/>
                <a:gd name="T3" fmla="*/ 0 h 450"/>
                <a:gd name="T4" fmla="*/ 438 w 516"/>
                <a:gd name="T5" fmla="*/ 2 h 450"/>
                <a:gd name="T6" fmla="*/ 454 w 516"/>
                <a:gd name="T7" fmla="*/ 8 h 450"/>
                <a:gd name="T8" fmla="*/ 462 w 516"/>
                <a:gd name="T9" fmla="*/ 14 h 450"/>
                <a:gd name="T10" fmla="*/ 474 w 516"/>
                <a:gd name="T11" fmla="*/ 20 h 450"/>
                <a:gd name="T12" fmla="*/ 484 w 516"/>
                <a:gd name="T13" fmla="*/ 30 h 450"/>
                <a:gd name="T14" fmla="*/ 494 w 516"/>
                <a:gd name="T15" fmla="*/ 42 h 450"/>
                <a:gd name="T16" fmla="*/ 502 w 516"/>
                <a:gd name="T17" fmla="*/ 58 h 450"/>
                <a:gd name="T18" fmla="*/ 508 w 516"/>
                <a:gd name="T19" fmla="*/ 76 h 450"/>
                <a:gd name="T20" fmla="*/ 514 w 516"/>
                <a:gd name="T21" fmla="*/ 96 h 450"/>
                <a:gd name="T22" fmla="*/ 516 w 516"/>
                <a:gd name="T23" fmla="*/ 120 h 450"/>
                <a:gd name="T24" fmla="*/ 514 w 516"/>
                <a:gd name="T25" fmla="*/ 148 h 450"/>
                <a:gd name="T26" fmla="*/ 508 w 516"/>
                <a:gd name="T27" fmla="*/ 182 h 450"/>
                <a:gd name="T28" fmla="*/ 500 w 516"/>
                <a:gd name="T29" fmla="*/ 218 h 450"/>
                <a:gd name="T30" fmla="*/ 484 w 516"/>
                <a:gd name="T31" fmla="*/ 258 h 450"/>
                <a:gd name="T32" fmla="*/ 484 w 516"/>
                <a:gd name="T33" fmla="*/ 258 h 450"/>
                <a:gd name="T34" fmla="*/ 474 w 516"/>
                <a:gd name="T35" fmla="*/ 280 h 450"/>
                <a:gd name="T36" fmla="*/ 464 w 516"/>
                <a:gd name="T37" fmla="*/ 298 h 450"/>
                <a:gd name="T38" fmla="*/ 450 w 516"/>
                <a:gd name="T39" fmla="*/ 316 h 450"/>
                <a:gd name="T40" fmla="*/ 436 w 516"/>
                <a:gd name="T41" fmla="*/ 334 h 450"/>
                <a:gd name="T42" fmla="*/ 422 w 516"/>
                <a:gd name="T43" fmla="*/ 348 h 450"/>
                <a:gd name="T44" fmla="*/ 406 w 516"/>
                <a:gd name="T45" fmla="*/ 362 h 450"/>
                <a:gd name="T46" fmla="*/ 388 w 516"/>
                <a:gd name="T47" fmla="*/ 376 h 450"/>
                <a:gd name="T48" fmla="*/ 370 w 516"/>
                <a:gd name="T49" fmla="*/ 386 h 450"/>
                <a:gd name="T50" fmla="*/ 352 w 516"/>
                <a:gd name="T51" fmla="*/ 396 h 450"/>
                <a:gd name="T52" fmla="*/ 332 w 516"/>
                <a:gd name="T53" fmla="*/ 406 h 450"/>
                <a:gd name="T54" fmla="*/ 292 w 516"/>
                <a:gd name="T55" fmla="*/ 420 h 450"/>
                <a:gd name="T56" fmla="*/ 250 w 516"/>
                <a:gd name="T57" fmla="*/ 432 h 450"/>
                <a:gd name="T58" fmla="*/ 210 w 516"/>
                <a:gd name="T59" fmla="*/ 440 h 450"/>
                <a:gd name="T60" fmla="*/ 170 w 516"/>
                <a:gd name="T61" fmla="*/ 446 h 450"/>
                <a:gd name="T62" fmla="*/ 132 w 516"/>
                <a:gd name="T63" fmla="*/ 448 h 450"/>
                <a:gd name="T64" fmla="*/ 98 w 516"/>
                <a:gd name="T65" fmla="*/ 450 h 450"/>
                <a:gd name="T66" fmla="*/ 68 w 516"/>
                <a:gd name="T67" fmla="*/ 450 h 450"/>
                <a:gd name="T68" fmla="*/ 22 w 516"/>
                <a:gd name="T69" fmla="*/ 448 h 450"/>
                <a:gd name="T70" fmla="*/ 6 w 516"/>
                <a:gd name="T71" fmla="*/ 446 h 450"/>
                <a:gd name="T72" fmla="*/ 0 w 516"/>
                <a:gd name="T73" fmla="*/ 362 h 450"/>
                <a:gd name="T74" fmla="*/ 0 w 516"/>
                <a:gd name="T75" fmla="*/ 362 h 450"/>
                <a:gd name="T76" fmla="*/ 50 w 516"/>
                <a:gd name="T77" fmla="*/ 356 h 450"/>
                <a:gd name="T78" fmla="*/ 104 w 516"/>
                <a:gd name="T79" fmla="*/ 348 h 450"/>
                <a:gd name="T80" fmla="*/ 168 w 516"/>
                <a:gd name="T81" fmla="*/ 334 h 450"/>
                <a:gd name="T82" fmla="*/ 200 w 516"/>
                <a:gd name="T83" fmla="*/ 328 h 450"/>
                <a:gd name="T84" fmla="*/ 234 w 516"/>
                <a:gd name="T85" fmla="*/ 318 h 450"/>
                <a:gd name="T86" fmla="*/ 266 w 516"/>
                <a:gd name="T87" fmla="*/ 308 h 450"/>
                <a:gd name="T88" fmla="*/ 296 w 516"/>
                <a:gd name="T89" fmla="*/ 298 h 450"/>
                <a:gd name="T90" fmla="*/ 322 w 516"/>
                <a:gd name="T91" fmla="*/ 284 h 450"/>
                <a:gd name="T92" fmla="*/ 344 w 516"/>
                <a:gd name="T93" fmla="*/ 270 h 450"/>
                <a:gd name="T94" fmla="*/ 364 w 516"/>
                <a:gd name="T95" fmla="*/ 256 h 450"/>
                <a:gd name="T96" fmla="*/ 370 w 516"/>
                <a:gd name="T97" fmla="*/ 248 h 450"/>
                <a:gd name="T98" fmla="*/ 376 w 516"/>
                <a:gd name="T99" fmla="*/ 240 h 450"/>
                <a:gd name="T100" fmla="*/ 376 w 516"/>
                <a:gd name="T101" fmla="*/ 240 h 450"/>
                <a:gd name="T102" fmla="*/ 386 w 516"/>
                <a:gd name="T103" fmla="*/ 222 h 450"/>
                <a:gd name="T104" fmla="*/ 394 w 516"/>
                <a:gd name="T105" fmla="*/ 202 h 450"/>
                <a:gd name="T106" fmla="*/ 408 w 516"/>
                <a:gd name="T107" fmla="*/ 162 h 450"/>
                <a:gd name="T108" fmla="*/ 418 w 516"/>
                <a:gd name="T109" fmla="*/ 122 h 450"/>
                <a:gd name="T110" fmla="*/ 424 w 516"/>
                <a:gd name="T111" fmla="*/ 84 h 450"/>
                <a:gd name="T112" fmla="*/ 428 w 516"/>
                <a:gd name="T113" fmla="*/ 52 h 450"/>
                <a:gd name="T114" fmla="*/ 430 w 516"/>
                <a:gd name="T115" fmla="*/ 24 h 450"/>
                <a:gd name="T116" fmla="*/ 432 w 516"/>
                <a:gd name="T117" fmla="*/ 0 h 450"/>
                <a:gd name="T118" fmla="*/ 432 w 516"/>
                <a:gd name="T119" fmla="*/ 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16" h="450">
                  <a:moveTo>
                    <a:pt x="432" y="0"/>
                  </a:moveTo>
                  <a:lnTo>
                    <a:pt x="432" y="0"/>
                  </a:lnTo>
                  <a:lnTo>
                    <a:pt x="438" y="2"/>
                  </a:lnTo>
                  <a:lnTo>
                    <a:pt x="454" y="8"/>
                  </a:lnTo>
                  <a:lnTo>
                    <a:pt x="462" y="14"/>
                  </a:lnTo>
                  <a:lnTo>
                    <a:pt x="474" y="20"/>
                  </a:lnTo>
                  <a:lnTo>
                    <a:pt x="484" y="30"/>
                  </a:lnTo>
                  <a:lnTo>
                    <a:pt x="494" y="42"/>
                  </a:lnTo>
                  <a:lnTo>
                    <a:pt x="502" y="58"/>
                  </a:lnTo>
                  <a:lnTo>
                    <a:pt x="508" y="76"/>
                  </a:lnTo>
                  <a:lnTo>
                    <a:pt x="514" y="96"/>
                  </a:lnTo>
                  <a:lnTo>
                    <a:pt x="516" y="120"/>
                  </a:lnTo>
                  <a:lnTo>
                    <a:pt x="514" y="148"/>
                  </a:lnTo>
                  <a:lnTo>
                    <a:pt x="508" y="182"/>
                  </a:lnTo>
                  <a:lnTo>
                    <a:pt x="500" y="218"/>
                  </a:lnTo>
                  <a:lnTo>
                    <a:pt x="484" y="258"/>
                  </a:lnTo>
                  <a:lnTo>
                    <a:pt x="484" y="258"/>
                  </a:lnTo>
                  <a:lnTo>
                    <a:pt x="474" y="280"/>
                  </a:lnTo>
                  <a:lnTo>
                    <a:pt x="464" y="298"/>
                  </a:lnTo>
                  <a:lnTo>
                    <a:pt x="450" y="316"/>
                  </a:lnTo>
                  <a:lnTo>
                    <a:pt x="436" y="334"/>
                  </a:lnTo>
                  <a:lnTo>
                    <a:pt x="422" y="348"/>
                  </a:lnTo>
                  <a:lnTo>
                    <a:pt x="406" y="362"/>
                  </a:lnTo>
                  <a:lnTo>
                    <a:pt x="388" y="376"/>
                  </a:lnTo>
                  <a:lnTo>
                    <a:pt x="370" y="386"/>
                  </a:lnTo>
                  <a:lnTo>
                    <a:pt x="352" y="396"/>
                  </a:lnTo>
                  <a:lnTo>
                    <a:pt x="332" y="406"/>
                  </a:lnTo>
                  <a:lnTo>
                    <a:pt x="292" y="420"/>
                  </a:lnTo>
                  <a:lnTo>
                    <a:pt x="250" y="432"/>
                  </a:lnTo>
                  <a:lnTo>
                    <a:pt x="210" y="440"/>
                  </a:lnTo>
                  <a:lnTo>
                    <a:pt x="170" y="446"/>
                  </a:lnTo>
                  <a:lnTo>
                    <a:pt x="132" y="448"/>
                  </a:lnTo>
                  <a:lnTo>
                    <a:pt x="98" y="450"/>
                  </a:lnTo>
                  <a:lnTo>
                    <a:pt x="68" y="450"/>
                  </a:lnTo>
                  <a:lnTo>
                    <a:pt x="22" y="448"/>
                  </a:lnTo>
                  <a:lnTo>
                    <a:pt x="6" y="446"/>
                  </a:lnTo>
                  <a:lnTo>
                    <a:pt x="0" y="362"/>
                  </a:lnTo>
                  <a:lnTo>
                    <a:pt x="0" y="362"/>
                  </a:lnTo>
                  <a:lnTo>
                    <a:pt x="50" y="356"/>
                  </a:lnTo>
                  <a:lnTo>
                    <a:pt x="104" y="348"/>
                  </a:lnTo>
                  <a:lnTo>
                    <a:pt x="168" y="334"/>
                  </a:lnTo>
                  <a:lnTo>
                    <a:pt x="200" y="328"/>
                  </a:lnTo>
                  <a:lnTo>
                    <a:pt x="234" y="318"/>
                  </a:lnTo>
                  <a:lnTo>
                    <a:pt x="266" y="308"/>
                  </a:lnTo>
                  <a:lnTo>
                    <a:pt x="296" y="298"/>
                  </a:lnTo>
                  <a:lnTo>
                    <a:pt x="322" y="284"/>
                  </a:lnTo>
                  <a:lnTo>
                    <a:pt x="344" y="270"/>
                  </a:lnTo>
                  <a:lnTo>
                    <a:pt x="364" y="256"/>
                  </a:lnTo>
                  <a:lnTo>
                    <a:pt x="370" y="248"/>
                  </a:lnTo>
                  <a:lnTo>
                    <a:pt x="376" y="240"/>
                  </a:lnTo>
                  <a:lnTo>
                    <a:pt x="376" y="240"/>
                  </a:lnTo>
                  <a:lnTo>
                    <a:pt x="386" y="222"/>
                  </a:lnTo>
                  <a:lnTo>
                    <a:pt x="394" y="202"/>
                  </a:lnTo>
                  <a:lnTo>
                    <a:pt x="408" y="162"/>
                  </a:lnTo>
                  <a:lnTo>
                    <a:pt x="418" y="122"/>
                  </a:lnTo>
                  <a:lnTo>
                    <a:pt x="424" y="84"/>
                  </a:lnTo>
                  <a:lnTo>
                    <a:pt x="428" y="52"/>
                  </a:lnTo>
                  <a:lnTo>
                    <a:pt x="430" y="24"/>
                  </a:lnTo>
                  <a:lnTo>
                    <a:pt x="432" y="0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1" name="Freeform 433"/>
            <p:cNvSpPr>
              <a:spLocks/>
            </p:cNvSpPr>
            <p:nvPr/>
          </p:nvSpPr>
          <p:spPr bwMode="auto">
            <a:xfrm>
              <a:off x="-2935290" y="6345242"/>
              <a:ext cx="679450" cy="511175"/>
            </a:xfrm>
            <a:custGeom>
              <a:avLst/>
              <a:gdLst>
                <a:gd name="T0" fmla="*/ 146 w 428"/>
                <a:gd name="T1" fmla="*/ 322 h 322"/>
                <a:gd name="T2" fmla="*/ 0 w 428"/>
                <a:gd name="T3" fmla="*/ 10 h 322"/>
                <a:gd name="T4" fmla="*/ 20 w 428"/>
                <a:gd name="T5" fmla="*/ 0 h 322"/>
                <a:gd name="T6" fmla="*/ 166 w 428"/>
                <a:gd name="T7" fmla="*/ 300 h 322"/>
                <a:gd name="T8" fmla="*/ 426 w 428"/>
                <a:gd name="T9" fmla="*/ 280 h 322"/>
                <a:gd name="T10" fmla="*/ 428 w 428"/>
                <a:gd name="T11" fmla="*/ 298 h 322"/>
                <a:gd name="T12" fmla="*/ 146 w 428"/>
                <a:gd name="T13" fmla="*/ 32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8" h="322">
                  <a:moveTo>
                    <a:pt x="146" y="322"/>
                  </a:moveTo>
                  <a:lnTo>
                    <a:pt x="0" y="10"/>
                  </a:lnTo>
                  <a:lnTo>
                    <a:pt x="20" y="0"/>
                  </a:lnTo>
                  <a:lnTo>
                    <a:pt x="166" y="300"/>
                  </a:lnTo>
                  <a:lnTo>
                    <a:pt x="426" y="280"/>
                  </a:lnTo>
                  <a:lnTo>
                    <a:pt x="428" y="298"/>
                  </a:lnTo>
                  <a:lnTo>
                    <a:pt x="146" y="322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2" name="Freeform 434"/>
            <p:cNvSpPr>
              <a:spLocks/>
            </p:cNvSpPr>
            <p:nvPr/>
          </p:nvSpPr>
          <p:spPr bwMode="auto">
            <a:xfrm>
              <a:off x="-2786064" y="5980117"/>
              <a:ext cx="184150" cy="307975"/>
            </a:xfrm>
            <a:custGeom>
              <a:avLst/>
              <a:gdLst>
                <a:gd name="T0" fmla="*/ 12 w 116"/>
                <a:gd name="T1" fmla="*/ 0 h 194"/>
                <a:gd name="T2" fmla="*/ 0 w 116"/>
                <a:gd name="T3" fmla="*/ 184 h 194"/>
                <a:gd name="T4" fmla="*/ 96 w 116"/>
                <a:gd name="T5" fmla="*/ 194 h 194"/>
                <a:gd name="T6" fmla="*/ 116 w 116"/>
                <a:gd name="T7" fmla="*/ 8 h 194"/>
                <a:gd name="T8" fmla="*/ 12 w 116"/>
                <a:gd name="T9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94">
                  <a:moveTo>
                    <a:pt x="12" y="0"/>
                  </a:moveTo>
                  <a:lnTo>
                    <a:pt x="0" y="184"/>
                  </a:lnTo>
                  <a:lnTo>
                    <a:pt x="96" y="194"/>
                  </a:lnTo>
                  <a:lnTo>
                    <a:pt x="116" y="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0817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3" name="Freeform 435"/>
            <p:cNvSpPr>
              <a:spLocks/>
            </p:cNvSpPr>
            <p:nvPr/>
          </p:nvSpPr>
          <p:spPr bwMode="auto">
            <a:xfrm>
              <a:off x="-2776539" y="6005518"/>
              <a:ext cx="161925" cy="231775"/>
            </a:xfrm>
            <a:custGeom>
              <a:avLst/>
              <a:gdLst>
                <a:gd name="T0" fmla="*/ 10 w 102"/>
                <a:gd name="T1" fmla="*/ 0 h 146"/>
                <a:gd name="T2" fmla="*/ 0 w 102"/>
                <a:gd name="T3" fmla="*/ 136 h 146"/>
                <a:gd name="T4" fmla="*/ 88 w 102"/>
                <a:gd name="T5" fmla="*/ 146 h 146"/>
                <a:gd name="T6" fmla="*/ 102 w 102"/>
                <a:gd name="T7" fmla="*/ 8 h 146"/>
                <a:gd name="T8" fmla="*/ 10 w 102"/>
                <a:gd name="T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46">
                  <a:moveTo>
                    <a:pt x="10" y="0"/>
                  </a:moveTo>
                  <a:lnTo>
                    <a:pt x="0" y="136"/>
                  </a:lnTo>
                  <a:lnTo>
                    <a:pt x="88" y="146"/>
                  </a:lnTo>
                  <a:lnTo>
                    <a:pt x="102" y="8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4CC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4" name="Freeform 436"/>
            <p:cNvSpPr>
              <a:spLocks/>
            </p:cNvSpPr>
            <p:nvPr/>
          </p:nvSpPr>
          <p:spPr bwMode="auto">
            <a:xfrm>
              <a:off x="-2776539" y="6053142"/>
              <a:ext cx="158750" cy="155575"/>
            </a:xfrm>
            <a:custGeom>
              <a:avLst/>
              <a:gdLst>
                <a:gd name="T0" fmla="*/ 0 w 100"/>
                <a:gd name="T1" fmla="*/ 98 h 98"/>
                <a:gd name="T2" fmla="*/ 96 w 100"/>
                <a:gd name="T3" fmla="*/ 32 h 98"/>
                <a:gd name="T4" fmla="*/ 100 w 100"/>
                <a:gd name="T5" fmla="*/ 0 h 98"/>
                <a:gd name="T6" fmla="*/ 2 w 100"/>
                <a:gd name="T7" fmla="*/ 72 h 98"/>
                <a:gd name="T8" fmla="*/ 0 w 100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98">
                  <a:moveTo>
                    <a:pt x="0" y="98"/>
                  </a:moveTo>
                  <a:lnTo>
                    <a:pt x="96" y="32"/>
                  </a:lnTo>
                  <a:lnTo>
                    <a:pt x="100" y="0"/>
                  </a:lnTo>
                  <a:lnTo>
                    <a:pt x="2" y="72"/>
                  </a:lnTo>
                  <a:lnTo>
                    <a:pt x="0" y="98"/>
                  </a:lnTo>
                  <a:close/>
                </a:path>
              </a:pathLst>
            </a:custGeom>
            <a:solidFill>
              <a:srgbClr val="F3F0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5" name="Freeform 437"/>
            <p:cNvSpPr>
              <a:spLocks/>
            </p:cNvSpPr>
            <p:nvPr/>
          </p:nvSpPr>
          <p:spPr bwMode="auto">
            <a:xfrm>
              <a:off x="-1719263" y="5608642"/>
              <a:ext cx="304800" cy="231775"/>
            </a:xfrm>
            <a:custGeom>
              <a:avLst/>
              <a:gdLst>
                <a:gd name="T0" fmla="*/ 0 w 192"/>
                <a:gd name="T1" fmla="*/ 56 h 146"/>
                <a:gd name="T2" fmla="*/ 0 w 192"/>
                <a:gd name="T3" fmla="*/ 56 h 146"/>
                <a:gd name="T4" fmla="*/ 4 w 192"/>
                <a:gd name="T5" fmla="*/ 46 h 146"/>
                <a:gd name="T6" fmla="*/ 12 w 192"/>
                <a:gd name="T7" fmla="*/ 34 h 146"/>
                <a:gd name="T8" fmla="*/ 22 w 192"/>
                <a:gd name="T9" fmla="*/ 22 h 146"/>
                <a:gd name="T10" fmla="*/ 30 w 192"/>
                <a:gd name="T11" fmla="*/ 16 h 146"/>
                <a:gd name="T12" fmla="*/ 38 w 192"/>
                <a:gd name="T13" fmla="*/ 12 h 146"/>
                <a:gd name="T14" fmla="*/ 48 w 192"/>
                <a:gd name="T15" fmla="*/ 6 h 146"/>
                <a:gd name="T16" fmla="*/ 58 w 192"/>
                <a:gd name="T17" fmla="*/ 4 h 146"/>
                <a:gd name="T18" fmla="*/ 72 w 192"/>
                <a:gd name="T19" fmla="*/ 2 h 146"/>
                <a:gd name="T20" fmla="*/ 86 w 192"/>
                <a:gd name="T21" fmla="*/ 0 h 146"/>
                <a:gd name="T22" fmla="*/ 102 w 192"/>
                <a:gd name="T23" fmla="*/ 2 h 146"/>
                <a:gd name="T24" fmla="*/ 122 w 192"/>
                <a:gd name="T25" fmla="*/ 4 h 146"/>
                <a:gd name="T26" fmla="*/ 122 w 192"/>
                <a:gd name="T27" fmla="*/ 4 h 146"/>
                <a:gd name="T28" fmla="*/ 138 w 192"/>
                <a:gd name="T29" fmla="*/ 10 h 146"/>
                <a:gd name="T30" fmla="*/ 154 w 192"/>
                <a:gd name="T31" fmla="*/ 16 h 146"/>
                <a:gd name="T32" fmla="*/ 166 w 192"/>
                <a:gd name="T33" fmla="*/ 26 h 146"/>
                <a:gd name="T34" fmla="*/ 174 w 192"/>
                <a:gd name="T35" fmla="*/ 36 h 146"/>
                <a:gd name="T36" fmla="*/ 182 w 192"/>
                <a:gd name="T37" fmla="*/ 48 h 146"/>
                <a:gd name="T38" fmla="*/ 186 w 192"/>
                <a:gd name="T39" fmla="*/ 60 h 146"/>
                <a:gd name="T40" fmla="*/ 190 w 192"/>
                <a:gd name="T41" fmla="*/ 72 h 146"/>
                <a:gd name="T42" fmla="*/ 192 w 192"/>
                <a:gd name="T43" fmla="*/ 84 h 146"/>
                <a:gd name="T44" fmla="*/ 192 w 192"/>
                <a:gd name="T45" fmla="*/ 108 h 146"/>
                <a:gd name="T46" fmla="*/ 190 w 192"/>
                <a:gd name="T47" fmla="*/ 128 h 146"/>
                <a:gd name="T48" fmla="*/ 184 w 192"/>
                <a:gd name="T49" fmla="*/ 146 h 146"/>
                <a:gd name="T50" fmla="*/ 134 w 192"/>
                <a:gd name="T51" fmla="*/ 118 h 146"/>
                <a:gd name="T52" fmla="*/ 134 w 192"/>
                <a:gd name="T53" fmla="*/ 82 h 146"/>
                <a:gd name="T54" fmla="*/ 122 w 192"/>
                <a:gd name="T55" fmla="*/ 112 h 146"/>
                <a:gd name="T56" fmla="*/ 82 w 192"/>
                <a:gd name="T57" fmla="*/ 94 h 146"/>
                <a:gd name="T58" fmla="*/ 92 w 192"/>
                <a:gd name="T59" fmla="*/ 74 h 146"/>
                <a:gd name="T60" fmla="*/ 74 w 192"/>
                <a:gd name="T61" fmla="*/ 86 h 146"/>
                <a:gd name="T62" fmla="*/ 0 w 192"/>
                <a:gd name="T63" fmla="*/ 5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2" h="146">
                  <a:moveTo>
                    <a:pt x="0" y="56"/>
                  </a:moveTo>
                  <a:lnTo>
                    <a:pt x="0" y="56"/>
                  </a:lnTo>
                  <a:lnTo>
                    <a:pt x="4" y="46"/>
                  </a:lnTo>
                  <a:lnTo>
                    <a:pt x="12" y="34"/>
                  </a:lnTo>
                  <a:lnTo>
                    <a:pt x="22" y="22"/>
                  </a:lnTo>
                  <a:lnTo>
                    <a:pt x="30" y="16"/>
                  </a:lnTo>
                  <a:lnTo>
                    <a:pt x="38" y="12"/>
                  </a:lnTo>
                  <a:lnTo>
                    <a:pt x="48" y="6"/>
                  </a:lnTo>
                  <a:lnTo>
                    <a:pt x="58" y="4"/>
                  </a:lnTo>
                  <a:lnTo>
                    <a:pt x="72" y="2"/>
                  </a:lnTo>
                  <a:lnTo>
                    <a:pt x="86" y="0"/>
                  </a:lnTo>
                  <a:lnTo>
                    <a:pt x="102" y="2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38" y="10"/>
                  </a:lnTo>
                  <a:lnTo>
                    <a:pt x="154" y="16"/>
                  </a:lnTo>
                  <a:lnTo>
                    <a:pt x="166" y="26"/>
                  </a:lnTo>
                  <a:lnTo>
                    <a:pt x="174" y="36"/>
                  </a:lnTo>
                  <a:lnTo>
                    <a:pt x="182" y="48"/>
                  </a:lnTo>
                  <a:lnTo>
                    <a:pt x="186" y="60"/>
                  </a:lnTo>
                  <a:lnTo>
                    <a:pt x="190" y="72"/>
                  </a:lnTo>
                  <a:lnTo>
                    <a:pt x="192" y="84"/>
                  </a:lnTo>
                  <a:lnTo>
                    <a:pt x="192" y="108"/>
                  </a:lnTo>
                  <a:lnTo>
                    <a:pt x="190" y="128"/>
                  </a:lnTo>
                  <a:lnTo>
                    <a:pt x="184" y="146"/>
                  </a:lnTo>
                  <a:lnTo>
                    <a:pt x="134" y="118"/>
                  </a:lnTo>
                  <a:lnTo>
                    <a:pt x="134" y="82"/>
                  </a:lnTo>
                  <a:lnTo>
                    <a:pt x="122" y="112"/>
                  </a:lnTo>
                  <a:lnTo>
                    <a:pt x="82" y="94"/>
                  </a:lnTo>
                  <a:lnTo>
                    <a:pt x="92" y="74"/>
                  </a:lnTo>
                  <a:lnTo>
                    <a:pt x="74" y="86"/>
                  </a:lnTo>
                  <a:lnTo>
                    <a:pt x="0" y="56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6" name="Freeform 438"/>
            <p:cNvSpPr>
              <a:spLocks/>
            </p:cNvSpPr>
            <p:nvPr/>
          </p:nvSpPr>
          <p:spPr bwMode="auto">
            <a:xfrm>
              <a:off x="-1458913" y="5634041"/>
              <a:ext cx="79375" cy="57150"/>
            </a:xfrm>
            <a:custGeom>
              <a:avLst/>
              <a:gdLst>
                <a:gd name="T0" fmla="*/ 4 w 50"/>
                <a:gd name="T1" fmla="*/ 28 h 36"/>
                <a:gd name="T2" fmla="*/ 4 w 50"/>
                <a:gd name="T3" fmla="*/ 28 h 36"/>
                <a:gd name="T4" fmla="*/ 10 w 50"/>
                <a:gd name="T5" fmla="*/ 12 h 36"/>
                <a:gd name="T6" fmla="*/ 16 w 50"/>
                <a:gd name="T7" fmla="*/ 6 h 36"/>
                <a:gd name="T8" fmla="*/ 22 w 50"/>
                <a:gd name="T9" fmla="*/ 2 h 36"/>
                <a:gd name="T10" fmla="*/ 22 w 50"/>
                <a:gd name="T11" fmla="*/ 2 h 36"/>
                <a:gd name="T12" fmla="*/ 28 w 50"/>
                <a:gd name="T13" fmla="*/ 0 h 36"/>
                <a:gd name="T14" fmla="*/ 36 w 50"/>
                <a:gd name="T15" fmla="*/ 0 h 36"/>
                <a:gd name="T16" fmla="*/ 44 w 50"/>
                <a:gd name="T17" fmla="*/ 2 h 36"/>
                <a:gd name="T18" fmla="*/ 48 w 50"/>
                <a:gd name="T19" fmla="*/ 6 h 36"/>
                <a:gd name="T20" fmla="*/ 48 w 50"/>
                <a:gd name="T21" fmla="*/ 6 h 36"/>
                <a:gd name="T22" fmla="*/ 50 w 50"/>
                <a:gd name="T23" fmla="*/ 10 h 36"/>
                <a:gd name="T24" fmla="*/ 50 w 50"/>
                <a:gd name="T25" fmla="*/ 16 h 36"/>
                <a:gd name="T26" fmla="*/ 48 w 50"/>
                <a:gd name="T27" fmla="*/ 24 h 36"/>
                <a:gd name="T28" fmla="*/ 42 w 50"/>
                <a:gd name="T29" fmla="*/ 30 h 36"/>
                <a:gd name="T30" fmla="*/ 34 w 50"/>
                <a:gd name="T31" fmla="*/ 34 h 36"/>
                <a:gd name="T32" fmla="*/ 34 w 50"/>
                <a:gd name="T33" fmla="*/ 34 h 36"/>
                <a:gd name="T34" fmla="*/ 26 w 50"/>
                <a:gd name="T35" fmla="*/ 36 h 36"/>
                <a:gd name="T36" fmla="*/ 18 w 50"/>
                <a:gd name="T37" fmla="*/ 36 h 36"/>
                <a:gd name="T38" fmla="*/ 0 w 50"/>
                <a:gd name="T39" fmla="*/ 32 h 36"/>
                <a:gd name="T40" fmla="*/ 4 w 50"/>
                <a:gd name="T41" fmla="*/ 2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0" h="36">
                  <a:moveTo>
                    <a:pt x="4" y="28"/>
                  </a:moveTo>
                  <a:lnTo>
                    <a:pt x="4" y="28"/>
                  </a:lnTo>
                  <a:lnTo>
                    <a:pt x="10" y="12"/>
                  </a:lnTo>
                  <a:lnTo>
                    <a:pt x="16" y="6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8" y="0"/>
                  </a:lnTo>
                  <a:lnTo>
                    <a:pt x="36" y="0"/>
                  </a:lnTo>
                  <a:lnTo>
                    <a:pt x="44" y="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50" y="10"/>
                  </a:lnTo>
                  <a:lnTo>
                    <a:pt x="50" y="16"/>
                  </a:lnTo>
                  <a:lnTo>
                    <a:pt x="48" y="24"/>
                  </a:lnTo>
                  <a:lnTo>
                    <a:pt x="42" y="30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26" y="36"/>
                  </a:lnTo>
                  <a:lnTo>
                    <a:pt x="18" y="36"/>
                  </a:lnTo>
                  <a:lnTo>
                    <a:pt x="0" y="32"/>
                  </a:lnTo>
                  <a:lnTo>
                    <a:pt x="4" y="28"/>
                  </a:lnTo>
                  <a:close/>
                </a:path>
              </a:pathLst>
            </a:custGeom>
            <a:solidFill>
              <a:srgbClr val="101F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7" name="Freeform 439"/>
            <p:cNvSpPr>
              <a:spLocks/>
            </p:cNvSpPr>
            <p:nvPr/>
          </p:nvSpPr>
          <p:spPr bwMode="auto">
            <a:xfrm>
              <a:off x="-1458913" y="5634040"/>
              <a:ext cx="79375" cy="57150"/>
            </a:xfrm>
            <a:custGeom>
              <a:avLst/>
              <a:gdLst>
                <a:gd name="T0" fmla="*/ 4 w 50"/>
                <a:gd name="T1" fmla="*/ 28 h 36"/>
                <a:gd name="T2" fmla="*/ 4 w 50"/>
                <a:gd name="T3" fmla="*/ 28 h 36"/>
                <a:gd name="T4" fmla="*/ 10 w 50"/>
                <a:gd name="T5" fmla="*/ 12 h 36"/>
                <a:gd name="T6" fmla="*/ 16 w 50"/>
                <a:gd name="T7" fmla="*/ 6 h 36"/>
                <a:gd name="T8" fmla="*/ 22 w 50"/>
                <a:gd name="T9" fmla="*/ 2 h 36"/>
                <a:gd name="T10" fmla="*/ 22 w 50"/>
                <a:gd name="T11" fmla="*/ 2 h 36"/>
                <a:gd name="T12" fmla="*/ 28 w 50"/>
                <a:gd name="T13" fmla="*/ 0 h 36"/>
                <a:gd name="T14" fmla="*/ 36 w 50"/>
                <a:gd name="T15" fmla="*/ 0 h 36"/>
                <a:gd name="T16" fmla="*/ 44 w 50"/>
                <a:gd name="T17" fmla="*/ 2 h 36"/>
                <a:gd name="T18" fmla="*/ 48 w 50"/>
                <a:gd name="T19" fmla="*/ 6 h 36"/>
                <a:gd name="T20" fmla="*/ 48 w 50"/>
                <a:gd name="T21" fmla="*/ 6 h 36"/>
                <a:gd name="T22" fmla="*/ 50 w 50"/>
                <a:gd name="T23" fmla="*/ 10 h 36"/>
                <a:gd name="T24" fmla="*/ 50 w 50"/>
                <a:gd name="T25" fmla="*/ 16 h 36"/>
                <a:gd name="T26" fmla="*/ 48 w 50"/>
                <a:gd name="T27" fmla="*/ 24 h 36"/>
                <a:gd name="T28" fmla="*/ 42 w 50"/>
                <a:gd name="T29" fmla="*/ 30 h 36"/>
                <a:gd name="T30" fmla="*/ 34 w 50"/>
                <a:gd name="T31" fmla="*/ 34 h 36"/>
                <a:gd name="T32" fmla="*/ 34 w 50"/>
                <a:gd name="T33" fmla="*/ 34 h 36"/>
                <a:gd name="T34" fmla="*/ 26 w 50"/>
                <a:gd name="T35" fmla="*/ 36 h 36"/>
                <a:gd name="T36" fmla="*/ 18 w 50"/>
                <a:gd name="T37" fmla="*/ 36 h 36"/>
                <a:gd name="T38" fmla="*/ 0 w 50"/>
                <a:gd name="T39" fmla="*/ 3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0" h="36">
                  <a:moveTo>
                    <a:pt x="4" y="28"/>
                  </a:moveTo>
                  <a:lnTo>
                    <a:pt x="4" y="28"/>
                  </a:lnTo>
                  <a:lnTo>
                    <a:pt x="10" y="12"/>
                  </a:lnTo>
                  <a:lnTo>
                    <a:pt x="16" y="6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8" y="0"/>
                  </a:lnTo>
                  <a:lnTo>
                    <a:pt x="36" y="0"/>
                  </a:lnTo>
                  <a:lnTo>
                    <a:pt x="44" y="2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50" y="10"/>
                  </a:lnTo>
                  <a:lnTo>
                    <a:pt x="50" y="16"/>
                  </a:lnTo>
                  <a:lnTo>
                    <a:pt x="48" y="24"/>
                  </a:lnTo>
                  <a:lnTo>
                    <a:pt x="42" y="30"/>
                  </a:lnTo>
                  <a:lnTo>
                    <a:pt x="34" y="34"/>
                  </a:lnTo>
                  <a:lnTo>
                    <a:pt x="34" y="34"/>
                  </a:lnTo>
                  <a:lnTo>
                    <a:pt x="26" y="36"/>
                  </a:lnTo>
                  <a:lnTo>
                    <a:pt x="18" y="36"/>
                  </a:lnTo>
                  <a:lnTo>
                    <a:pt x="0" y="3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8" name="Freeform 440"/>
            <p:cNvSpPr>
              <a:spLocks/>
            </p:cNvSpPr>
            <p:nvPr/>
          </p:nvSpPr>
          <p:spPr bwMode="auto">
            <a:xfrm>
              <a:off x="-2446339" y="6675442"/>
              <a:ext cx="266701" cy="206375"/>
            </a:xfrm>
            <a:custGeom>
              <a:avLst/>
              <a:gdLst>
                <a:gd name="T0" fmla="*/ 150 w 168"/>
                <a:gd name="T1" fmla="*/ 42 h 130"/>
                <a:gd name="T2" fmla="*/ 150 w 168"/>
                <a:gd name="T3" fmla="*/ 42 h 130"/>
                <a:gd name="T4" fmla="*/ 142 w 168"/>
                <a:gd name="T5" fmla="*/ 42 h 130"/>
                <a:gd name="T6" fmla="*/ 126 w 168"/>
                <a:gd name="T7" fmla="*/ 38 h 130"/>
                <a:gd name="T8" fmla="*/ 114 w 168"/>
                <a:gd name="T9" fmla="*/ 34 h 130"/>
                <a:gd name="T10" fmla="*/ 104 w 168"/>
                <a:gd name="T11" fmla="*/ 30 h 130"/>
                <a:gd name="T12" fmla="*/ 94 w 168"/>
                <a:gd name="T13" fmla="*/ 22 h 130"/>
                <a:gd name="T14" fmla="*/ 84 w 168"/>
                <a:gd name="T15" fmla="*/ 12 h 130"/>
                <a:gd name="T16" fmla="*/ 84 w 168"/>
                <a:gd name="T17" fmla="*/ 12 h 130"/>
                <a:gd name="T18" fmla="*/ 76 w 168"/>
                <a:gd name="T19" fmla="*/ 4 h 130"/>
                <a:gd name="T20" fmla="*/ 70 w 168"/>
                <a:gd name="T21" fmla="*/ 0 h 130"/>
                <a:gd name="T22" fmla="*/ 66 w 168"/>
                <a:gd name="T23" fmla="*/ 0 h 130"/>
                <a:gd name="T24" fmla="*/ 62 w 168"/>
                <a:gd name="T25" fmla="*/ 4 h 130"/>
                <a:gd name="T26" fmla="*/ 62 w 168"/>
                <a:gd name="T27" fmla="*/ 12 h 130"/>
                <a:gd name="T28" fmla="*/ 66 w 168"/>
                <a:gd name="T29" fmla="*/ 20 h 130"/>
                <a:gd name="T30" fmla="*/ 70 w 168"/>
                <a:gd name="T31" fmla="*/ 30 h 130"/>
                <a:gd name="T32" fmla="*/ 78 w 168"/>
                <a:gd name="T33" fmla="*/ 42 h 130"/>
                <a:gd name="T34" fmla="*/ 78 w 168"/>
                <a:gd name="T35" fmla="*/ 42 h 130"/>
                <a:gd name="T36" fmla="*/ 94 w 168"/>
                <a:gd name="T37" fmla="*/ 58 h 130"/>
                <a:gd name="T38" fmla="*/ 106 w 168"/>
                <a:gd name="T39" fmla="*/ 70 h 130"/>
                <a:gd name="T40" fmla="*/ 116 w 168"/>
                <a:gd name="T41" fmla="*/ 76 h 130"/>
                <a:gd name="T42" fmla="*/ 116 w 168"/>
                <a:gd name="T43" fmla="*/ 76 h 130"/>
                <a:gd name="T44" fmla="*/ 48 w 168"/>
                <a:gd name="T45" fmla="*/ 94 h 130"/>
                <a:gd name="T46" fmla="*/ 10 w 168"/>
                <a:gd name="T47" fmla="*/ 106 h 130"/>
                <a:gd name="T48" fmla="*/ 0 w 168"/>
                <a:gd name="T49" fmla="*/ 112 h 130"/>
                <a:gd name="T50" fmla="*/ 0 w 168"/>
                <a:gd name="T51" fmla="*/ 112 h 130"/>
                <a:gd name="T52" fmla="*/ 4 w 168"/>
                <a:gd name="T53" fmla="*/ 114 h 130"/>
                <a:gd name="T54" fmla="*/ 4 w 168"/>
                <a:gd name="T55" fmla="*/ 114 h 130"/>
                <a:gd name="T56" fmla="*/ 98 w 168"/>
                <a:gd name="T57" fmla="*/ 122 h 130"/>
                <a:gd name="T58" fmla="*/ 168 w 168"/>
                <a:gd name="T59" fmla="*/ 130 h 130"/>
                <a:gd name="T60" fmla="*/ 150 w 168"/>
                <a:gd name="T61" fmla="*/ 4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8" h="130">
                  <a:moveTo>
                    <a:pt x="150" y="42"/>
                  </a:moveTo>
                  <a:lnTo>
                    <a:pt x="150" y="42"/>
                  </a:lnTo>
                  <a:lnTo>
                    <a:pt x="142" y="42"/>
                  </a:lnTo>
                  <a:lnTo>
                    <a:pt x="126" y="38"/>
                  </a:lnTo>
                  <a:lnTo>
                    <a:pt x="114" y="34"/>
                  </a:lnTo>
                  <a:lnTo>
                    <a:pt x="104" y="30"/>
                  </a:lnTo>
                  <a:lnTo>
                    <a:pt x="94" y="22"/>
                  </a:lnTo>
                  <a:lnTo>
                    <a:pt x="84" y="12"/>
                  </a:lnTo>
                  <a:lnTo>
                    <a:pt x="84" y="12"/>
                  </a:lnTo>
                  <a:lnTo>
                    <a:pt x="76" y="4"/>
                  </a:lnTo>
                  <a:lnTo>
                    <a:pt x="70" y="0"/>
                  </a:lnTo>
                  <a:lnTo>
                    <a:pt x="66" y="0"/>
                  </a:lnTo>
                  <a:lnTo>
                    <a:pt x="62" y="4"/>
                  </a:lnTo>
                  <a:lnTo>
                    <a:pt x="62" y="12"/>
                  </a:lnTo>
                  <a:lnTo>
                    <a:pt x="66" y="20"/>
                  </a:lnTo>
                  <a:lnTo>
                    <a:pt x="70" y="30"/>
                  </a:lnTo>
                  <a:lnTo>
                    <a:pt x="78" y="42"/>
                  </a:lnTo>
                  <a:lnTo>
                    <a:pt x="78" y="42"/>
                  </a:lnTo>
                  <a:lnTo>
                    <a:pt x="94" y="58"/>
                  </a:lnTo>
                  <a:lnTo>
                    <a:pt x="106" y="70"/>
                  </a:lnTo>
                  <a:lnTo>
                    <a:pt x="116" y="76"/>
                  </a:lnTo>
                  <a:lnTo>
                    <a:pt x="116" y="76"/>
                  </a:lnTo>
                  <a:lnTo>
                    <a:pt x="48" y="94"/>
                  </a:lnTo>
                  <a:lnTo>
                    <a:pt x="10" y="106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4" y="114"/>
                  </a:lnTo>
                  <a:lnTo>
                    <a:pt x="4" y="114"/>
                  </a:lnTo>
                  <a:lnTo>
                    <a:pt x="98" y="122"/>
                  </a:lnTo>
                  <a:lnTo>
                    <a:pt x="168" y="130"/>
                  </a:lnTo>
                  <a:lnTo>
                    <a:pt x="150" y="42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19" name="Freeform 441"/>
            <p:cNvSpPr>
              <a:spLocks/>
            </p:cNvSpPr>
            <p:nvPr/>
          </p:nvSpPr>
          <p:spPr bwMode="auto">
            <a:xfrm>
              <a:off x="-2757488" y="6831017"/>
              <a:ext cx="984250" cy="460375"/>
            </a:xfrm>
            <a:custGeom>
              <a:avLst/>
              <a:gdLst>
                <a:gd name="T0" fmla="*/ 20 w 620"/>
                <a:gd name="T1" fmla="*/ 222 h 290"/>
                <a:gd name="T2" fmla="*/ 0 w 620"/>
                <a:gd name="T3" fmla="*/ 4 h 290"/>
                <a:gd name="T4" fmla="*/ 0 w 620"/>
                <a:gd name="T5" fmla="*/ 4 h 290"/>
                <a:gd name="T6" fmla="*/ 82 w 620"/>
                <a:gd name="T7" fmla="*/ 2 h 290"/>
                <a:gd name="T8" fmla="*/ 166 w 620"/>
                <a:gd name="T9" fmla="*/ 0 h 290"/>
                <a:gd name="T10" fmla="*/ 266 w 620"/>
                <a:gd name="T11" fmla="*/ 2 h 290"/>
                <a:gd name="T12" fmla="*/ 370 w 620"/>
                <a:gd name="T13" fmla="*/ 6 h 290"/>
                <a:gd name="T14" fmla="*/ 418 w 620"/>
                <a:gd name="T15" fmla="*/ 10 h 290"/>
                <a:gd name="T16" fmla="*/ 464 w 620"/>
                <a:gd name="T17" fmla="*/ 16 h 290"/>
                <a:gd name="T18" fmla="*/ 506 w 620"/>
                <a:gd name="T19" fmla="*/ 22 h 290"/>
                <a:gd name="T20" fmla="*/ 540 w 620"/>
                <a:gd name="T21" fmla="*/ 30 h 290"/>
                <a:gd name="T22" fmla="*/ 568 w 620"/>
                <a:gd name="T23" fmla="*/ 38 h 290"/>
                <a:gd name="T24" fmla="*/ 578 w 620"/>
                <a:gd name="T25" fmla="*/ 44 h 290"/>
                <a:gd name="T26" fmla="*/ 586 w 620"/>
                <a:gd name="T27" fmla="*/ 50 h 290"/>
                <a:gd name="T28" fmla="*/ 586 w 620"/>
                <a:gd name="T29" fmla="*/ 50 h 290"/>
                <a:gd name="T30" fmla="*/ 598 w 620"/>
                <a:gd name="T31" fmla="*/ 64 h 290"/>
                <a:gd name="T32" fmla="*/ 606 w 620"/>
                <a:gd name="T33" fmla="*/ 80 h 290"/>
                <a:gd name="T34" fmla="*/ 614 w 620"/>
                <a:gd name="T35" fmla="*/ 98 h 290"/>
                <a:gd name="T36" fmla="*/ 618 w 620"/>
                <a:gd name="T37" fmla="*/ 116 h 290"/>
                <a:gd name="T38" fmla="*/ 620 w 620"/>
                <a:gd name="T39" fmla="*/ 136 h 290"/>
                <a:gd name="T40" fmla="*/ 618 w 620"/>
                <a:gd name="T41" fmla="*/ 158 h 290"/>
                <a:gd name="T42" fmla="*/ 616 w 620"/>
                <a:gd name="T43" fmla="*/ 178 h 290"/>
                <a:gd name="T44" fmla="*/ 610 w 620"/>
                <a:gd name="T45" fmla="*/ 198 h 290"/>
                <a:gd name="T46" fmla="*/ 602 w 620"/>
                <a:gd name="T47" fmla="*/ 218 h 290"/>
                <a:gd name="T48" fmla="*/ 592 w 620"/>
                <a:gd name="T49" fmla="*/ 236 h 290"/>
                <a:gd name="T50" fmla="*/ 578 w 620"/>
                <a:gd name="T51" fmla="*/ 252 h 290"/>
                <a:gd name="T52" fmla="*/ 564 w 620"/>
                <a:gd name="T53" fmla="*/ 266 h 290"/>
                <a:gd name="T54" fmla="*/ 546 w 620"/>
                <a:gd name="T55" fmla="*/ 278 h 290"/>
                <a:gd name="T56" fmla="*/ 526 w 620"/>
                <a:gd name="T57" fmla="*/ 286 h 290"/>
                <a:gd name="T58" fmla="*/ 504 w 620"/>
                <a:gd name="T59" fmla="*/ 290 h 290"/>
                <a:gd name="T60" fmla="*/ 480 w 620"/>
                <a:gd name="T61" fmla="*/ 290 h 290"/>
                <a:gd name="T62" fmla="*/ 480 w 620"/>
                <a:gd name="T63" fmla="*/ 290 h 290"/>
                <a:gd name="T64" fmla="*/ 420 w 620"/>
                <a:gd name="T65" fmla="*/ 282 h 290"/>
                <a:gd name="T66" fmla="*/ 350 w 620"/>
                <a:gd name="T67" fmla="*/ 274 h 290"/>
                <a:gd name="T68" fmla="*/ 198 w 620"/>
                <a:gd name="T69" fmla="*/ 250 h 290"/>
                <a:gd name="T70" fmla="*/ 20 w 620"/>
                <a:gd name="T71" fmla="*/ 222 h 290"/>
                <a:gd name="T72" fmla="*/ 20 w 620"/>
                <a:gd name="T73" fmla="*/ 22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20" h="290">
                  <a:moveTo>
                    <a:pt x="20" y="222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82" y="2"/>
                  </a:lnTo>
                  <a:lnTo>
                    <a:pt x="166" y="0"/>
                  </a:lnTo>
                  <a:lnTo>
                    <a:pt x="266" y="2"/>
                  </a:lnTo>
                  <a:lnTo>
                    <a:pt x="370" y="6"/>
                  </a:lnTo>
                  <a:lnTo>
                    <a:pt x="418" y="10"/>
                  </a:lnTo>
                  <a:lnTo>
                    <a:pt x="464" y="16"/>
                  </a:lnTo>
                  <a:lnTo>
                    <a:pt x="506" y="22"/>
                  </a:lnTo>
                  <a:lnTo>
                    <a:pt x="540" y="30"/>
                  </a:lnTo>
                  <a:lnTo>
                    <a:pt x="568" y="38"/>
                  </a:lnTo>
                  <a:lnTo>
                    <a:pt x="578" y="44"/>
                  </a:lnTo>
                  <a:lnTo>
                    <a:pt x="586" y="50"/>
                  </a:lnTo>
                  <a:lnTo>
                    <a:pt x="586" y="50"/>
                  </a:lnTo>
                  <a:lnTo>
                    <a:pt x="598" y="64"/>
                  </a:lnTo>
                  <a:lnTo>
                    <a:pt x="606" y="80"/>
                  </a:lnTo>
                  <a:lnTo>
                    <a:pt x="614" y="98"/>
                  </a:lnTo>
                  <a:lnTo>
                    <a:pt x="618" y="116"/>
                  </a:lnTo>
                  <a:lnTo>
                    <a:pt x="620" y="136"/>
                  </a:lnTo>
                  <a:lnTo>
                    <a:pt x="618" y="158"/>
                  </a:lnTo>
                  <a:lnTo>
                    <a:pt x="616" y="178"/>
                  </a:lnTo>
                  <a:lnTo>
                    <a:pt x="610" y="198"/>
                  </a:lnTo>
                  <a:lnTo>
                    <a:pt x="602" y="218"/>
                  </a:lnTo>
                  <a:lnTo>
                    <a:pt x="592" y="236"/>
                  </a:lnTo>
                  <a:lnTo>
                    <a:pt x="578" y="252"/>
                  </a:lnTo>
                  <a:lnTo>
                    <a:pt x="564" y="266"/>
                  </a:lnTo>
                  <a:lnTo>
                    <a:pt x="546" y="278"/>
                  </a:lnTo>
                  <a:lnTo>
                    <a:pt x="526" y="286"/>
                  </a:lnTo>
                  <a:lnTo>
                    <a:pt x="504" y="290"/>
                  </a:lnTo>
                  <a:lnTo>
                    <a:pt x="480" y="290"/>
                  </a:lnTo>
                  <a:lnTo>
                    <a:pt x="480" y="290"/>
                  </a:lnTo>
                  <a:lnTo>
                    <a:pt x="420" y="282"/>
                  </a:lnTo>
                  <a:lnTo>
                    <a:pt x="350" y="274"/>
                  </a:lnTo>
                  <a:lnTo>
                    <a:pt x="198" y="250"/>
                  </a:lnTo>
                  <a:lnTo>
                    <a:pt x="20" y="222"/>
                  </a:lnTo>
                  <a:lnTo>
                    <a:pt x="20" y="222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20" name="Freeform 442"/>
            <p:cNvSpPr>
              <a:spLocks/>
            </p:cNvSpPr>
            <p:nvPr/>
          </p:nvSpPr>
          <p:spPr bwMode="auto">
            <a:xfrm>
              <a:off x="-1928812" y="6078542"/>
              <a:ext cx="161925" cy="139700"/>
            </a:xfrm>
            <a:custGeom>
              <a:avLst/>
              <a:gdLst>
                <a:gd name="T0" fmla="*/ 0 w 102"/>
                <a:gd name="T1" fmla="*/ 16 h 88"/>
                <a:gd name="T2" fmla="*/ 28 w 102"/>
                <a:gd name="T3" fmla="*/ 88 h 88"/>
                <a:gd name="T4" fmla="*/ 102 w 102"/>
                <a:gd name="T5" fmla="*/ 8 h 88"/>
                <a:gd name="T6" fmla="*/ 102 w 102"/>
                <a:gd name="T7" fmla="*/ 8 h 88"/>
                <a:gd name="T8" fmla="*/ 92 w 102"/>
                <a:gd name="T9" fmla="*/ 6 h 88"/>
                <a:gd name="T10" fmla="*/ 80 w 102"/>
                <a:gd name="T11" fmla="*/ 4 h 88"/>
                <a:gd name="T12" fmla="*/ 66 w 102"/>
                <a:gd name="T13" fmla="*/ 2 h 88"/>
                <a:gd name="T14" fmla="*/ 50 w 102"/>
                <a:gd name="T15" fmla="*/ 0 h 88"/>
                <a:gd name="T16" fmla="*/ 32 w 102"/>
                <a:gd name="T17" fmla="*/ 2 h 88"/>
                <a:gd name="T18" fmla="*/ 16 w 102"/>
                <a:gd name="T19" fmla="*/ 8 h 88"/>
                <a:gd name="T20" fmla="*/ 8 w 102"/>
                <a:gd name="T21" fmla="*/ 12 h 88"/>
                <a:gd name="T22" fmla="*/ 0 w 102"/>
                <a:gd name="T23" fmla="*/ 16 h 88"/>
                <a:gd name="T24" fmla="*/ 0 w 102"/>
                <a:gd name="T25" fmla="*/ 1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" h="88">
                  <a:moveTo>
                    <a:pt x="0" y="16"/>
                  </a:moveTo>
                  <a:lnTo>
                    <a:pt x="28" y="88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92" y="6"/>
                  </a:lnTo>
                  <a:lnTo>
                    <a:pt x="80" y="4"/>
                  </a:lnTo>
                  <a:lnTo>
                    <a:pt x="66" y="2"/>
                  </a:lnTo>
                  <a:lnTo>
                    <a:pt x="50" y="0"/>
                  </a:lnTo>
                  <a:lnTo>
                    <a:pt x="32" y="2"/>
                  </a:lnTo>
                  <a:lnTo>
                    <a:pt x="16" y="8"/>
                  </a:lnTo>
                  <a:lnTo>
                    <a:pt x="8" y="1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21" name="Freeform 443"/>
            <p:cNvSpPr>
              <a:spLocks/>
            </p:cNvSpPr>
            <p:nvPr/>
          </p:nvSpPr>
          <p:spPr bwMode="auto">
            <a:xfrm>
              <a:off x="-1576389" y="6154741"/>
              <a:ext cx="165101" cy="171451"/>
            </a:xfrm>
            <a:custGeom>
              <a:avLst/>
              <a:gdLst>
                <a:gd name="T0" fmla="*/ 24 w 104"/>
                <a:gd name="T1" fmla="*/ 108 h 108"/>
                <a:gd name="T2" fmla="*/ 104 w 104"/>
                <a:gd name="T3" fmla="*/ 64 h 108"/>
                <a:gd name="T4" fmla="*/ 104 w 104"/>
                <a:gd name="T5" fmla="*/ 64 h 108"/>
                <a:gd name="T6" fmla="*/ 100 w 104"/>
                <a:gd name="T7" fmla="*/ 56 h 108"/>
                <a:gd name="T8" fmla="*/ 96 w 104"/>
                <a:gd name="T9" fmla="*/ 48 h 108"/>
                <a:gd name="T10" fmla="*/ 88 w 104"/>
                <a:gd name="T11" fmla="*/ 38 h 108"/>
                <a:gd name="T12" fmla="*/ 78 w 104"/>
                <a:gd name="T13" fmla="*/ 28 h 108"/>
                <a:gd name="T14" fmla="*/ 64 w 104"/>
                <a:gd name="T15" fmla="*/ 20 h 108"/>
                <a:gd name="T16" fmla="*/ 48 w 104"/>
                <a:gd name="T17" fmla="*/ 10 h 108"/>
                <a:gd name="T18" fmla="*/ 28 w 104"/>
                <a:gd name="T19" fmla="*/ 6 h 108"/>
                <a:gd name="T20" fmla="*/ 28 w 104"/>
                <a:gd name="T21" fmla="*/ 6 h 108"/>
                <a:gd name="T22" fmla="*/ 2 w 104"/>
                <a:gd name="T23" fmla="*/ 0 h 108"/>
                <a:gd name="T24" fmla="*/ 0 w 104"/>
                <a:gd name="T25" fmla="*/ 0 h 108"/>
                <a:gd name="T26" fmla="*/ 4 w 104"/>
                <a:gd name="T27" fmla="*/ 0 h 108"/>
                <a:gd name="T28" fmla="*/ 16 w 104"/>
                <a:gd name="T29" fmla="*/ 2 h 108"/>
                <a:gd name="T30" fmla="*/ 22 w 104"/>
                <a:gd name="T31" fmla="*/ 4 h 108"/>
                <a:gd name="T32" fmla="*/ 24 w 104"/>
                <a:gd name="T33" fmla="*/ 6 h 108"/>
                <a:gd name="T34" fmla="*/ 24 w 104"/>
                <a:gd name="T35" fmla="*/ 6 h 108"/>
                <a:gd name="T36" fmla="*/ 24 w 104"/>
                <a:gd name="T37" fmla="*/ 108 h 108"/>
                <a:gd name="T38" fmla="*/ 24 w 104"/>
                <a:gd name="T39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4" h="108">
                  <a:moveTo>
                    <a:pt x="24" y="108"/>
                  </a:moveTo>
                  <a:lnTo>
                    <a:pt x="104" y="64"/>
                  </a:lnTo>
                  <a:lnTo>
                    <a:pt x="104" y="64"/>
                  </a:lnTo>
                  <a:lnTo>
                    <a:pt x="100" y="56"/>
                  </a:lnTo>
                  <a:lnTo>
                    <a:pt x="96" y="48"/>
                  </a:lnTo>
                  <a:lnTo>
                    <a:pt x="88" y="38"/>
                  </a:lnTo>
                  <a:lnTo>
                    <a:pt x="78" y="28"/>
                  </a:lnTo>
                  <a:lnTo>
                    <a:pt x="64" y="20"/>
                  </a:lnTo>
                  <a:lnTo>
                    <a:pt x="48" y="10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2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16" y="2"/>
                  </a:lnTo>
                  <a:lnTo>
                    <a:pt x="22" y="4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108"/>
                  </a:lnTo>
                  <a:lnTo>
                    <a:pt x="24" y="108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22" name="Freeform 444"/>
            <p:cNvSpPr>
              <a:spLocks/>
            </p:cNvSpPr>
            <p:nvPr/>
          </p:nvSpPr>
          <p:spPr bwMode="auto">
            <a:xfrm>
              <a:off x="-1760537" y="6405567"/>
              <a:ext cx="88900" cy="82550"/>
            </a:xfrm>
            <a:custGeom>
              <a:avLst/>
              <a:gdLst>
                <a:gd name="T0" fmla="*/ 56 w 56"/>
                <a:gd name="T1" fmla="*/ 48 h 52"/>
                <a:gd name="T2" fmla="*/ 56 w 56"/>
                <a:gd name="T3" fmla="*/ 48 h 52"/>
                <a:gd name="T4" fmla="*/ 52 w 56"/>
                <a:gd name="T5" fmla="*/ 50 h 52"/>
                <a:gd name="T6" fmla="*/ 44 w 56"/>
                <a:gd name="T7" fmla="*/ 52 h 52"/>
                <a:gd name="T8" fmla="*/ 44 w 56"/>
                <a:gd name="T9" fmla="*/ 52 h 52"/>
                <a:gd name="T10" fmla="*/ 36 w 56"/>
                <a:gd name="T11" fmla="*/ 52 h 52"/>
                <a:gd name="T12" fmla="*/ 28 w 56"/>
                <a:gd name="T13" fmla="*/ 50 h 52"/>
                <a:gd name="T14" fmla="*/ 20 w 56"/>
                <a:gd name="T15" fmla="*/ 48 h 52"/>
                <a:gd name="T16" fmla="*/ 12 w 56"/>
                <a:gd name="T17" fmla="*/ 42 h 52"/>
                <a:gd name="T18" fmla="*/ 12 w 56"/>
                <a:gd name="T19" fmla="*/ 42 h 52"/>
                <a:gd name="T20" fmla="*/ 6 w 56"/>
                <a:gd name="T21" fmla="*/ 34 h 52"/>
                <a:gd name="T22" fmla="*/ 4 w 56"/>
                <a:gd name="T23" fmla="*/ 26 h 52"/>
                <a:gd name="T24" fmla="*/ 2 w 56"/>
                <a:gd name="T25" fmla="*/ 18 h 52"/>
                <a:gd name="T26" fmla="*/ 0 w 56"/>
                <a:gd name="T27" fmla="*/ 12 h 52"/>
                <a:gd name="T28" fmla="*/ 0 w 56"/>
                <a:gd name="T29" fmla="*/ 12 h 52"/>
                <a:gd name="T30" fmla="*/ 2 w 56"/>
                <a:gd name="T31" fmla="*/ 2 h 52"/>
                <a:gd name="T32" fmla="*/ 4 w 56"/>
                <a:gd name="T33" fmla="*/ 0 h 52"/>
                <a:gd name="T34" fmla="*/ 4 w 56"/>
                <a:gd name="T35" fmla="*/ 0 h 52"/>
                <a:gd name="T36" fmla="*/ 4 w 56"/>
                <a:gd name="T37" fmla="*/ 12 h 52"/>
                <a:gd name="T38" fmla="*/ 4 w 56"/>
                <a:gd name="T39" fmla="*/ 12 h 52"/>
                <a:gd name="T40" fmla="*/ 8 w 56"/>
                <a:gd name="T41" fmla="*/ 24 h 52"/>
                <a:gd name="T42" fmla="*/ 10 w 56"/>
                <a:gd name="T43" fmla="*/ 32 h 52"/>
                <a:gd name="T44" fmla="*/ 16 w 56"/>
                <a:gd name="T45" fmla="*/ 38 h 52"/>
                <a:gd name="T46" fmla="*/ 16 w 56"/>
                <a:gd name="T47" fmla="*/ 38 h 52"/>
                <a:gd name="T48" fmla="*/ 22 w 56"/>
                <a:gd name="T49" fmla="*/ 44 h 52"/>
                <a:gd name="T50" fmla="*/ 30 w 56"/>
                <a:gd name="T51" fmla="*/ 46 h 52"/>
                <a:gd name="T52" fmla="*/ 44 w 56"/>
                <a:gd name="T53" fmla="*/ 48 h 52"/>
                <a:gd name="T54" fmla="*/ 44 w 56"/>
                <a:gd name="T55" fmla="*/ 48 h 52"/>
                <a:gd name="T56" fmla="*/ 56 w 56"/>
                <a:gd name="T57" fmla="*/ 48 h 52"/>
                <a:gd name="T58" fmla="*/ 56 w 56"/>
                <a:gd name="T59" fmla="*/ 4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6" h="52">
                  <a:moveTo>
                    <a:pt x="56" y="48"/>
                  </a:moveTo>
                  <a:lnTo>
                    <a:pt x="56" y="48"/>
                  </a:lnTo>
                  <a:lnTo>
                    <a:pt x="52" y="50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36" y="52"/>
                  </a:lnTo>
                  <a:lnTo>
                    <a:pt x="28" y="50"/>
                  </a:lnTo>
                  <a:lnTo>
                    <a:pt x="20" y="48"/>
                  </a:lnTo>
                  <a:lnTo>
                    <a:pt x="12" y="42"/>
                  </a:lnTo>
                  <a:lnTo>
                    <a:pt x="12" y="42"/>
                  </a:lnTo>
                  <a:lnTo>
                    <a:pt x="6" y="34"/>
                  </a:lnTo>
                  <a:lnTo>
                    <a:pt x="4" y="26"/>
                  </a:lnTo>
                  <a:lnTo>
                    <a:pt x="2" y="1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8" y="24"/>
                  </a:lnTo>
                  <a:lnTo>
                    <a:pt x="10" y="32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22" y="44"/>
                  </a:lnTo>
                  <a:lnTo>
                    <a:pt x="30" y="46"/>
                  </a:lnTo>
                  <a:lnTo>
                    <a:pt x="44" y="48"/>
                  </a:lnTo>
                  <a:lnTo>
                    <a:pt x="44" y="48"/>
                  </a:lnTo>
                  <a:lnTo>
                    <a:pt x="56" y="48"/>
                  </a:lnTo>
                  <a:lnTo>
                    <a:pt x="56" y="48"/>
                  </a:lnTo>
                  <a:close/>
                </a:path>
              </a:pathLst>
            </a:custGeom>
            <a:solidFill>
              <a:srgbClr val="203E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28" name="Freeform 450"/>
            <p:cNvSpPr>
              <a:spLocks/>
            </p:cNvSpPr>
            <p:nvPr/>
          </p:nvSpPr>
          <p:spPr bwMode="auto">
            <a:xfrm>
              <a:off x="-2373314" y="6831017"/>
              <a:ext cx="587376" cy="85725"/>
            </a:xfrm>
            <a:custGeom>
              <a:avLst/>
              <a:gdLst>
                <a:gd name="T0" fmla="*/ 370 w 370"/>
                <a:gd name="T1" fmla="*/ 54 h 54"/>
                <a:gd name="T2" fmla="*/ 370 w 370"/>
                <a:gd name="T3" fmla="*/ 54 h 54"/>
                <a:gd name="T4" fmla="*/ 356 w 370"/>
                <a:gd name="T5" fmla="*/ 50 h 54"/>
                <a:gd name="T6" fmla="*/ 356 w 370"/>
                <a:gd name="T7" fmla="*/ 50 h 54"/>
                <a:gd name="T8" fmla="*/ 340 w 370"/>
                <a:gd name="T9" fmla="*/ 44 h 54"/>
                <a:gd name="T10" fmla="*/ 340 w 370"/>
                <a:gd name="T11" fmla="*/ 44 h 54"/>
                <a:gd name="T12" fmla="*/ 318 w 370"/>
                <a:gd name="T13" fmla="*/ 38 h 54"/>
                <a:gd name="T14" fmla="*/ 318 w 370"/>
                <a:gd name="T15" fmla="*/ 38 h 54"/>
                <a:gd name="T16" fmla="*/ 260 w 370"/>
                <a:gd name="T17" fmla="*/ 24 h 54"/>
                <a:gd name="T18" fmla="*/ 260 w 370"/>
                <a:gd name="T19" fmla="*/ 24 h 54"/>
                <a:gd name="T20" fmla="*/ 224 w 370"/>
                <a:gd name="T21" fmla="*/ 18 h 54"/>
                <a:gd name="T22" fmla="*/ 188 w 370"/>
                <a:gd name="T23" fmla="*/ 12 h 54"/>
                <a:gd name="T24" fmla="*/ 188 w 370"/>
                <a:gd name="T25" fmla="*/ 12 h 54"/>
                <a:gd name="T26" fmla="*/ 150 w 370"/>
                <a:gd name="T27" fmla="*/ 8 h 54"/>
                <a:gd name="T28" fmla="*/ 114 w 370"/>
                <a:gd name="T29" fmla="*/ 4 h 54"/>
                <a:gd name="T30" fmla="*/ 114 w 370"/>
                <a:gd name="T31" fmla="*/ 4 h 54"/>
                <a:gd name="T32" fmla="*/ 54 w 370"/>
                <a:gd name="T33" fmla="*/ 2 h 54"/>
                <a:gd name="T34" fmla="*/ 54 w 370"/>
                <a:gd name="T35" fmla="*/ 2 h 54"/>
                <a:gd name="T36" fmla="*/ 32 w 370"/>
                <a:gd name="T37" fmla="*/ 2 h 54"/>
                <a:gd name="T38" fmla="*/ 32 w 370"/>
                <a:gd name="T39" fmla="*/ 2 h 54"/>
                <a:gd name="T40" fmla="*/ 14 w 370"/>
                <a:gd name="T41" fmla="*/ 4 h 54"/>
                <a:gd name="T42" fmla="*/ 14 w 370"/>
                <a:gd name="T43" fmla="*/ 4 h 54"/>
                <a:gd name="T44" fmla="*/ 0 w 370"/>
                <a:gd name="T45" fmla="*/ 2 h 54"/>
                <a:gd name="T46" fmla="*/ 0 w 370"/>
                <a:gd name="T47" fmla="*/ 2 h 54"/>
                <a:gd name="T48" fmla="*/ 14 w 370"/>
                <a:gd name="T49" fmla="*/ 2 h 54"/>
                <a:gd name="T50" fmla="*/ 14 w 370"/>
                <a:gd name="T51" fmla="*/ 2 h 54"/>
                <a:gd name="T52" fmla="*/ 32 w 370"/>
                <a:gd name="T53" fmla="*/ 0 h 54"/>
                <a:gd name="T54" fmla="*/ 32 w 370"/>
                <a:gd name="T55" fmla="*/ 0 h 54"/>
                <a:gd name="T56" fmla="*/ 54 w 370"/>
                <a:gd name="T57" fmla="*/ 0 h 54"/>
                <a:gd name="T58" fmla="*/ 54 w 370"/>
                <a:gd name="T59" fmla="*/ 0 h 54"/>
                <a:gd name="T60" fmla="*/ 114 w 370"/>
                <a:gd name="T61" fmla="*/ 0 h 54"/>
                <a:gd name="T62" fmla="*/ 114 w 370"/>
                <a:gd name="T63" fmla="*/ 0 h 54"/>
                <a:gd name="T64" fmla="*/ 150 w 370"/>
                <a:gd name="T65" fmla="*/ 2 h 54"/>
                <a:gd name="T66" fmla="*/ 188 w 370"/>
                <a:gd name="T67" fmla="*/ 6 h 54"/>
                <a:gd name="T68" fmla="*/ 188 w 370"/>
                <a:gd name="T69" fmla="*/ 6 h 54"/>
                <a:gd name="T70" fmla="*/ 226 w 370"/>
                <a:gd name="T71" fmla="*/ 12 h 54"/>
                <a:gd name="T72" fmla="*/ 260 w 370"/>
                <a:gd name="T73" fmla="*/ 20 h 54"/>
                <a:gd name="T74" fmla="*/ 260 w 370"/>
                <a:gd name="T75" fmla="*/ 20 h 54"/>
                <a:gd name="T76" fmla="*/ 318 w 370"/>
                <a:gd name="T77" fmla="*/ 34 h 54"/>
                <a:gd name="T78" fmla="*/ 318 w 370"/>
                <a:gd name="T79" fmla="*/ 34 h 54"/>
                <a:gd name="T80" fmla="*/ 340 w 370"/>
                <a:gd name="T81" fmla="*/ 42 h 54"/>
                <a:gd name="T82" fmla="*/ 340 w 370"/>
                <a:gd name="T83" fmla="*/ 42 h 54"/>
                <a:gd name="T84" fmla="*/ 356 w 370"/>
                <a:gd name="T85" fmla="*/ 48 h 54"/>
                <a:gd name="T86" fmla="*/ 356 w 370"/>
                <a:gd name="T87" fmla="*/ 48 h 54"/>
                <a:gd name="T88" fmla="*/ 370 w 370"/>
                <a:gd name="T89" fmla="*/ 54 h 54"/>
                <a:gd name="T90" fmla="*/ 370 w 370"/>
                <a:gd name="T91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70" h="54">
                  <a:moveTo>
                    <a:pt x="370" y="54"/>
                  </a:moveTo>
                  <a:lnTo>
                    <a:pt x="370" y="54"/>
                  </a:lnTo>
                  <a:lnTo>
                    <a:pt x="356" y="50"/>
                  </a:lnTo>
                  <a:lnTo>
                    <a:pt x="356" y="50"/>
                  </a:lnTo>
                  <a:lnTo>
                    <a:pt x="340" y="44"/>
                  </a:lnTo>
                  <a:lnTo>
                    <a:pt x="340" y="44"/>
                  </a:lnTo>
                  <a:lnTo>
                    <a:pt x="318" y="38"/>
                  </a:lnTo>
                  <a:lnTo>
                    <a:pt x="318" y="38"/>
                  </a:lnTo>
                  <a:lnTo>
                    <a:pt x="260" y="24"/>
                  </a:lnTo>
                  <a:lnTo>
                    <a:pt x="260" y="24"/>
                  </a:lnTo>
                  <a:lnTo>
                    <a:pt x="224" y="18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50" y="8"/>
                  </a:lnTo>
                  <a:lnTo>
                    <a:pt x="114" y="4"/>
                  </a:lnTo>
                  <a:lnTo>
                    <a:pt x="114" y="4"/>
                  </a:lnTo>
                  <a:lnTo>
                    <a:pt x="54" y="2"/>
                  </a:lnTo>
                  <a:lnTo>
                    <a:pt x="54" y="2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50" y="2"/>
                  </a:lnTo>
                  <a:lnTo>
                    <a:pt x="188" y="6"/>
                  </a:lnTo>
                  <a:lnTo>
                    <a:pt x="188" y="6"/>
                  </a:lnTo>
                  <a:lnTo>
                    <a:pt x="226" y="12"/>
                  </a:lnTo>
                  <a:lnTo>
                    <a:pt x="260" y="20"/>
                  </a:lnTo>
                  <a:lnTo>
                    <a:pt x="260" y="20"/>
                  </a:lnTo>
                  <a:lnTo>
                    <a:pt x="318" y="34"/>
                  </a:lnTo>
                  <a:lnTo>
                    <a:pt x="318" y="34"/>
                  </a:lnTo>
                  <a:lnTo>
                    <a:pt x="340" y="42"/>
                  </a:lnTo>
                  <a:lnTo>
                    <a:pt x="340" y="42"/>
                  </a:lnTo>
                  <a:lnTo>
                    <a:pt x="356" y="48"/>
                  </a:lnTo>
                  <a:lnTo>
                    <a:pt x="356" y="48"/>
                  </a:lnTo>
                  <a:lnTo>
                    <a:pt x="370" y="54"/>
                  </a:lnTo>
                  <a:lnTo>
                    <a:pt x="370" y="54"/>
                  </a:lnTo>
                  <a:close/>
                </a:path>
              </a:pathLst>
            </a:custGeom>
            <a:solidFill>
              <a:srgbClr val="203E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29" name="Freeform 451"/>
            <p:cNvSpPr>
              <a:spLocks/>
            </p:cNvSpPr>
            <p:nvPr/>
          </p:nvSpPr>
          <p:spPr bwMode="auto">
            <a:xfrm>
              <a:off x="-1684339" y="7326317"/>
              <a:ext cx="19051" cy="73025"/>
            </a:xfrm>
            <a:custGeom>
              <a:avLst/>
              <a:gdLst>
                <a:gd name="T0" fmla="*/ 0 w 12"/>
                <a:gd name="T1" fmla="*/ 0 h 46"/>
                <a:gd name="T2" fmla="*/ 0 w 12"/>
                <a:gd name="T3" fmla="*/ 0 h 46"/>
                <a:gd name="T4" fmla="*/ 12 w 12"/>
                <a:gd name="T5" fmla="*/ 46 h 46"/>
                <a:gd name="T6" fmla="*/ 0 w 12"/>
                <a:gd name="T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6">
                  <a:moveTo>
                    <a:pt x="0" y="0"/>
                  </a:moveTo>
                  <a:lnTo>
                    <a:pt x="0" y="0"/>
                  </a:lnTo>
                  <a:lnTo>
                    <a:pt x="12" y="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C4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30" name="Freeform 452"/>
            <p:cNvSpPr>
              <a:spLocks/>
            </p:cNvSpPr>
            <p:nvPr/>
          </p:nvSpPr>
          <p:spPr bwMode="auto">
            <a:xfrm>
              <a:off x="-1684339" y="7326317"/>
              <a:ext cx="19051" cy="73025"/>
            </a:xfrm>
            <a:custGeom>
              <a:avLst/>
              <a:gdLst>
                <a:gd name="T0" fmla="*/ 0 w 12"/>
                <a:gd name="T1" fmla="*/ 0 h 46"/>
                <a:gd name="T2" fmla="*/ 0 w 12"/>
                <a:gd name="T3" fmla="*/ 0 h 46"/>
                <a:gd name="T4" fmla="*/ 12 w 12"/>
                <a:gd name="T5" fmla="*/ 46 h 46"/>
                <a:gd name="T6" fmla="*/ 0 w 12"/>
                <a:gd name="T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6">
                  <a:moveTo>
                    <a:pt x="0" y="0"/>
                  </a:moveTo>
                  <a:lnTo>
                    <a:pt x="0" y="0"/>
                  </a:lnTo>
                  <a:lnTo>
                    <a:pt x="12" y="4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31" name="Freeform 453"/>
            <p:cNvSpPr>
              <a:spLocks/>
            </p:cNvSpPr>
            <p:nvPr/>
          </p:nvSpPr>
          <p:spPr bwMode="auto">
            <a:xfrm>
              <a:off x="-1684338" y="7221542"/>
              <a:ext cx="161925" cy="177799"/>
            </a:xfrm>
            <a:custGeom>
              <a:avLst/>
              <a:gdLst>
                <a:gd name="T0" fmla="*/ 96 w 102"/>
                <a:gd name="T1" fmla="*/ 0 h 112"/>
                <a:gd name="T2" fmla="*/ 96 w 102"/>
                <a:gd name="T3" fmla="*/ 0 h 112"/>
                <a:gd name="T4" fmla="*/ 50 w 102"/>
                <a:gd name="T5" fmla="*/ 34 h 112"/>
                <a:gd name="T6" fmla="*/ 0 w 102"/>
                <a:gd name="T7" fmla="*/ 66 h 112"/>
                <a:gd name="T8" fmla="*/ 12 w 102"/>
                <a:gd name="T9" fmla="*/ 112 h 112"/>
                <a:gd name="T10" fmla="*/ 102 w 102"/>
                <a:gd name="T11" fmla="*/ 54 h 112"/>
                <a:gd name="T12" fmla="*/ 96 w 102"/>
                <a:gd name="T1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112">
                  <a:moveTo>
                    <a:pt x="96" y="0"/>
                  </a:moveTo>
                  <a:lnTo>
                    <a:pt x="96" y="0"/>
                  </a:lnTo>
                  <a:lnTo>
                    <a:pt x="50" y="34"/>
                  </a:lnTo>
                  <a:lnTo>
                    <a:pt x="0" y="66"/>
                  </a:lnTo>
                  <a:lnTo>
                    <a:pt x="12" y="112"/>
                  </a:lnTo>
                  <a:lnTo>
                    <a:pt x="102" y="5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258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32" name="Freeform 454"/>
            <p:cNvSpPr>
              <a:spLocks/>
            </p:cNvSpPr>
            <p:nvPr/>
          </p:nvSpPr>
          <p:spPr bwMode="auto">
            <a:xfrm>
              <a:off x="-1684338" y="7221542"/>
              <a:ext cx="161925" cy="177799"/>
            </a:xfrm>
            <a:custGeom>
              <a:avLst/>
              <a:gdLst>
                <a:gd name="T0" fmla="*/ 96 w 102"/>
                <a:gd name="T1" fmla="*/ 0 h 112"/>
                <a:gd name="T2" fmla="*/ 96 w 102"/>
                <a:gd name="T3" fmla="*/ 0 h 112"/>
                <a:gd name="T4" fmla="*/ 50 w 102"/>
                <a:gd name="T5" fmla="*/ 34 h 112"/>
                <a:gd name="T6" fmla="*/ 0 w 102"/>
                <a:gd name="T7" fmla="*/ 66 h 112"/>
                <a:gd name="T8" fmla="*/ 12 w 102"/>
                <a:gd name="T9" fmla="*/ 112 h 112"/>
                <a:gd name="T10" fmla="*/ 102 w 102"/>
                <a:gd name="T11" fmla="*/ 54 h 112"/>
                <a:gd name="T12" fmla="*/ 96 w 102"/>
                <a:gd name="T1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112">
                  <a:moveTo>
                    <a:pt x="96" y="0"/>
                  </a:moveTo>
                  <a:lnTo>
                    <a:pt x="96" y="0"/>
                  </a:lnTo>
                  <a:lnTo>
                    <a:pt x="50" y="34"/>
                  </a:lnTo>
                  <a:lnTo>
                    <a:pt x="0" y="66"/>
                  </a:lnTo>
                  <a:lnTo>
                    <a:pt x="12" y="112"/>
                  </a:lnTo>
                  <a:lnTo>
                    <a:pt x="102" y="54"/>
                  </a:lnTo>
                  <a:lnTo>
                    <a:pt x="9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33" name="Freeform 455"/>
            <p:cNvSpPr>
              <a:spLocks/>
            </p:cNvSpPr>
            <p:nvPr/>
          </p:nvSpPr>
          <p:spPr bwMode="auto">
            <a:xfrm>
              <a:off x="-1684338" y="7221542"/>
              <a:ext cx="152400" cy="104774"/>
            </a:xfrm>
            <a:custGeom>
              <a:avLst/>
              <a:gdLst>
                <a:gd name="T0" fmla="*/ 96 w 96"/>
                <a:gd name="T1" fmla="*/ 0 h 66"/>
                <a:gd name="T2" fmla="*/ 0 w 96"/>
                <a:gd name="T3" fmla="*/ 66 h 66"/>
                <a:gd name="T4" fmla="*/ 0 w 96"/>
                <a:gd name="T5" fmla="*/ 66 h 66"/>
                <a:gd name="T6" fmla="*/ 0 w 96"/>
                <a:gd name="T7" fmla="*/ 66 h 66"/>
                <a:gd name="T8" fmla="*/ 0 w 96"/>
                <a:gd name="T9" fmla="*/ 66 h 66"/>
                <a:gd name="T10" fmla="*/ 50 w 96"/>
                <a:gd name="T11" fmla="*/ 34 h 66"/>
                <a:gd name="T12" fmla="*/ 96 w 96"/>
                <a:gd name="T13" fmla="*/ 0 h 66"/>
                <a:gd name="T14" fmla="*/ 96 w 96"/>
                <a:gd name="T1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66">
                  <a:moveTo>
                    <a:pt x="96" y="0"/>
                  </a:moveTo>
                  <a:lnTo>
                    <a:pt x="0" y="66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50" y="34"/>
                  </a:lnTo>
                  <a:lnTo>
                    <a:pt x="96" y="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439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34" name="Freeform 456"/>
            <p:cNvSpPr>
              <a:spLocks/>
            </p:cNvSpPr>
            <p:nvPr/>
          </p:nvSpPr>
          <p:spPr bwMode="auto">
            <a:xfrm>
              <a:off x="-1684338" y="7221542"/>
              <a:ext cx="152400" cy="104774"/>
            </a:xfrm>
            <a:custGeom>
              <a:avLst/>
              <a:gdLst>
                <a:gd name="T0" fmla="*/ 96 w 96"/>
                <a:gd name="T1" fmla="*/ 0 h 66"/>
                <a:gd name="T2" fmla="*/ 0 w 96"/>
                <a:gd name="T3" fmla="*/ 66 h 66"/>
                <a:gd name="T4" fmla="*/ 0 w 96"/>
                <a:gd name="T5" fmla="*/ 66 h 66"/>
                <a:gd name="T6" fmla="*/ 0 w 96"/>
                <a:gd name="T7" fmla="*/ 66 h 66"/>
                <a:gd name="T8" fmla="*/ 0 w 96"/>
                <a:gd name="T9" fmla="*/ 66 h 66"/>
                <a:gd name="T10" fmla="*/ 50 w 96"/>
                <a:gd name="T11" fmla="*/ 34 h 66"/>
                <a:gd name="T12" fmla="*/ 96 w 96"/>
                <a:gd name="T13" fmla="*/ 0 h 66"/>
                <a:gd name="T14" fmla="*/ 96 w 96"/>
                <a:gd name="T15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66">
                  <a:moveTo>
                    <a:pt x="96" y="0"/>
                  </a:moveTo>
                  <a:lnTo>
                    <a:pt x="0" y="66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50" y="34"/>
                  </a:lnTo>
                  <a:lnTo>
                    <a:pt x="96" y="0"/>
                  </a:lnTo>
                  <a:lnTo>
                    <a:pt x="9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35" name="Freeform 457"/>
            <p:cNvSpPr>
              <a:spLocks noEditPoints="1"/>
            </p:cNvSpPr>
            <p:nvPr/>
          </p:nvSpPr>
          <p:spPr bwMode="auto">
            <a:xfrm>
              <a:off x="-2678114" y="7319967"/>
              <a:ext cx="152400" cy="139700"/>
            </a:xfrm>
            <a:custGeom>
              <a:avLst/>
              <a:gdLst>
                <a:gd name="T0" fmla="*/ 96 w 96"/>
                <a:gd name="T1" fmla="*/ 44 h 88"/>
                <a:gd name="T2" fmla="*/ 80 w 96"/>
                <a:gd name="T3" fmla="*/ 88 h 88"/>
                <a:gd name="T4" fmla="*/ 80 w 96"/>
                <a:gd name="T5" fmla="*/ 88 h 88"/>
                <a:gd name="T6" fmla="*/ 96 w 96"/>
                <a:gd name="T7" fmla="*/ 44 h 88"/>
                <a:gd name="T8" fmla="*/ 96 w 96"/>
                <a:gd name="T9" fmla="*/ 44 h 88"/>
                <a:gd name="T10" fmla="*/ 12 w 96"/>
                <a:gd name="T11" fmla="*/ 0 h 88"/>
                <a:gd name="T12" fmla="*/ 0 w 96"/>
                <a:gd name="T13" fmla="*/ 50 h 88"/>
                <a:gd name="T14" fmla="*/ 2 w 96"/>
                <a:gd name="T15" fmla="*/ 52 h 88"/>
                <a:gd name="T16" fmla="*/ 12 w 96"/>
                <a:gd name="T17" fmla="*/ 0 h 88"/>
                <a:gd name="T18" fmla="*/ 12 w 96"/>
                <a:gd name="T1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88">
                  <a:moveTo>
                    <a:pt x="96" y="44"/>
                  </a:moveTo>
                  <a:lnTo>
                    <a:pt x="80" y="88"/>
                  </a:lnTo>
                  <a:lnTo>
                    <a:pt x="80" y="88"/>
                  </a:lnTo>
                  <a:lnTo>
                    <a:pt x="96" y="44"/>
                  </a:lnTo>
                  <a:lnTo>
                    <a:pt x="96" y="44"/>
                  </a:lnTo>
                  <a:close/>
                  <a:moveTo>
                    <a:pt x="12" y="0"/>
                  </a:moveTo>
                  <a:lnTo>
                    <a:pt x="0" y="50"/>
                  </a:lnTo>
                  <a:lnTo>
                    <a:pt x="2" y="5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C4C4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36" name="Freeform 458"/>
            <p:cNvSpPr>
              <a:spLocks/>
            </p:cNvSpPr>
            <p:nvPr/>
          </p:nvSpPr>
          <p:spPr bwMode="auto">
            <a:xfrm>
              <a:off x="-2551113" y="7389821"/>
              <a:ext cx="25399" cy="69851"/>
            </a:xfrm>
            <a:custGeom>
              <a:avLst/>
              <a:gdLst>
                <a:gd name="T0" fmla="*/ 16 w 16"/>
                <a:gd name="T1" fmla="*/ 0 h 44"/>
                <a:gd name="T2" fmla="*/ 0 w 16"/>
                <a:gd name="T3" fmla="*/ 44 h 44"/>
                <a:gd name="T4" fmla="*/ 0 w 16"/>
                <a:gd name="T5" fmla="*/ 44 h 44"/>
                <a:gd name="T6" fmla="*/ 16 w 16"/>
                <a:gd name="T7" fmla="*/ 0 h 44"/>
                <a:gd name="T8" fmla="*/ 16 w 16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44">
                  <a:moveTo>
                    <a:pt x="16" y="0"/>
                  </a:moveTo>
                  <a:lnTo>
                    <a:pt x="0" y="44"/>
                  </a:lnTo>
                  <a:lnTo>
                    <a:pt x="0" y="44"/>
                  </a:lnTo>
                  <a:lnTo>
                    <a:pt x="16" y="0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37" name="Freeform 459"/>
            <p:cNvSpPr>
              <a:spLocks/>
            </p:cNvSpPr>
            <p:nvPr/>
          </p:nvSpPr>
          <p:spPr bwMode="auto">
            <a:xfrm>
              <a:off x="-2678114" y="7319970"/>
              <a:ext cx="19051" cy="82550"/>
            </a:xfrm>
            <a:custGeom>
              <a:avLst/>
              <a:gdLst>
                <a:gd name="T0" fmla="*/ 12 w 12"/>
                <a:gd name="T1" fmla="*/ 0 h 52"/>
                <a:gd name="T2" fmla="*/ 0 w 12"/>
                <a:gd name="T3" fmla="*/ 50 h 52"/>
                <a:gd name="T4" fmla="*/ 2 w 12"/>
                <a:gd name="T5" fmla="*/ 52 h 52"/>
                <a:gd name="T6" fmla="*/ 12 w 12"/>
                <a:gd name="T7" fmla="*/ 0 h 52"/>
                <a:gd name="T8" fmla="*/ 12 w 12"/>
                <a:gd name="T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52">
                  <a:moveTo>
                    <a:pt x="12" y="0"/>
                  </a:moveTo>
                  <a:lnTo>
                    <a:pt x="0" y="50"/>
                  </a:lnTo>
                  <a:lnTo>
                    <a:pt x="2" y="52"/>
                  </a:lnTo>
                  <a:lnTo>
                    <a:pt x="12" y="0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38" name="Freeform 460"/>
            <p:cNvSpPr>
              <a:spLocks/>
            </p:cNvSpPr>
            <p:nvPr/>
          </p:nvSpPr>
          <p:spPr bwMode="auto">
            <a:xfrm>
              <a:off x="-2674938" y="7319967"/>
              <a:ext cx="149224" cy="139700"/>
            </a:xfrm>
            <a:custGeom>
              <a:avLst/>
              <a:gdLst>
                <a:gd name="T0" fmla="*/ 10 w 94"/>
                <a:gd name="T1" fmla="*/ 0 h 88"/>
                <a:gd name="T2" fmla="*/ 0 w 94"/>
                <a:gd name="T3" fmla="*/ 52 h 88"/>
                <a:gd name="T4" fmla="*/ 78 w 94"/>
                <a:gd name="T5" fmla="*/ 88 h 88"/>
                <a:gd name="T6" fmla="*/ 94 w 94"/>
                <a:gd name="T7" fmla="*/ 44 h 88"/>
                <a:gd name="T8" fmla="*/ 94 w 94"/>
                <a:gd name="T9" fmla="*/ 44 h 88"/>
                <a:gd name="T10" fmla="*/ 52 w 94"/>
                <a:gd name="T11" fmla="*/ 24 h 88"/>
                <a:gd name="T12" fmla="*/ 10 w 94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88">
                  <a:moveTo>
                    <a:pt x="10" y="0"/>
                  </a:moveTo>
                  <a:lnTo>
                    <a:pt x="0" y="52"/>
                  </a:lnTo>
                  <a:lnTo>
                    <a:pt x="78" y="88"/>
                  </a:lnTo>
                  <a:lnTo>
                    <a:pt x="94" y="44"/>
                  </a:lnTo>
                  <a:lnTo>
                    <a:pt x="94" y="44"/>
                  </a:lnTo>
                  <a:lnTo>
                    <a:pt x="52" y="2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258D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39" name="Freeform 461"/>
            <p:cNvSpPr>
              <a:spLocks/>
            </p:cNvSpPr>
            <p:nvPr/>
          </p:nvSpPr>
          <p:spPr bwMode="auto">
            <a:xfrm>
              <a:off x="-2674938" y="7319965"/>
              <a:ext cx="149224" cy="139700"/>
            </a:xfrm>
            <a:custGeom>
              <a:avLst/>
              <a:gdLst>
                <a:gd name="T0" fmla="*/ 10 w 94"/>
                <a:gd name="T1" fmla="*/ 0 h 88"/>
                <a:gd name="T2" fmla="*/ 0 w 94"/>
                <a:gd name="T3" fmla="*/ 52 h 88"/>
                <a:gd name="T4" fmla="*/ 78 w 94"/>
                <a:gd name="T5" fmla="*/ 88 h 88"/>
                <a:gd name="T6" fmla="*/ 94 w 94"/>
                <a:gd name="T7" fmla="*/ 44 h 88"/>
                <a:gd name="T8" fmla="*/ 94 w 94"/>
                <a:gd name="T9" fmla="*/ 44 h 88"/>
                <a:gd name="T10" fmla="*/ 52 w 94"/>
                <a:gd name="T11" fmla="*/ 24 h 88"/>
                <a:gd name="T12" fmla="*/ 10 w 94"/>
                <a:gd name="T1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88">
                  <a:moveTo>
                    <a:pt x="10" y="0"/>
                  </a:moveTo>
                  <a:lnTo>
                    <a:pt x="0" y="52"/>
                  </a:lnTo>
                  <a:lnTo>
                    <a:pt x="78" y="88"/>
                  </a:lnTo>
                  <a:lnTo>
                    <a:pt x="94" y="44"/>
                  </a:lnTo>
                  <a:lnTo>
                    <a:pt x="94" y="44"/>
                  </a:lnTo>
                  <a:lnTo>
                    <a:pt x="52" y="24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40" name="Freeform 462"/>
            <p:cNvSpPr>
              <a:spLocks/>
            </p:cNvSpPr>
            <p:nvPr/>
          </p:nvSpPr>
          <p:spPr bwMode="auto">
            <a:xfrm>
              <a:off x="-2659063" y="7319965"/>
              <a:ext cx="133350" cy="69851"/>
            </a:xfrm>
            <a:custGeom>
              <a:avLst/>
              <a:gdLst>
                <a:gd name="T0" fmla="*/ 0 w 84"/>
                <a:gd name="T1" fmla="*/ 0 h 44"/>
                <a:gd name="T2" fmla="*/ 0 w 84"/>
                <a:gd name="T3" fmla="*/ 0 h 44"/>
                <a:gd name="T4" fmla="*/ 0 w 84"/>
                <a:gd name="T5" fmla="*/ 0 h 44"/>
                <a:gd name="T6" fmla="*/ 0 w 84"/>
                <a:gd name="T7" fmla="*/ 0 h 44"/>
                <a:gd name="T8" fmla="*/ 42 w 84"/>
                <a:gd name="T9" fmla="*/ 24 h 44"/>
                <a:gd name="T10" fmla="*/ 84 w 84"/>
                <a:gd name="T11" fmla="*/ 44 h 44"/>
                <a:gd name="T12" fmla="*/ 84 w 84"/>
                <a:gd name="T13" fmla="*/ 44 h 44"/>
                <a:gd name="T14" fmla="*/ 84 w 84"/>
                <a:gd name="T15" fmla="*/ 44 h 44"/>
                <a:gd name="T16" fmla="*/ 0 w 84"/>
                <a:gd name="T17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2" y="24"/>
                  </a:lnTo>
                  <a:lnTo>
                    <a:pt x="84" y="44"/>
                  </a:lnTo>
                  <a:lnTo>
                    <a:pt x="84" y="44"/>
                  </a:lnTo>
                  <a:lnTo>
                    <a:pt x="8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39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41" name="Freeform 463"/>
            <p:cNvSpPr>
              <a:spLocks/>
            </p:cNvSpPr>
            <p:nvPr/>
          </p:nvSpPr>
          <p:spPr bwMode="auto">
            <a:xfrm>
              <a:off x="-2659063" y="7319965"/>
              <a:ext cx="133350" cy="69851"/>
            </a:xfrm>
            <a:custGeom>
              <a:avLst/>
              <a:gdLst>
                <a:gd name="T0" fmla="*/ 0 w 84"/>
                <a:gd name="T1" fmla="*/ 0 h 44"/>
                <a:gd name="T2" fmla="*/ 0 w 84"/>
                <a:gd name="T3" fmla="*/ 0 h 44"/>
                <a:gd name="T4" fmla="*/ 0 w 84"/>
                <a:gd name="T5" fmla="*/ 0 h 44"/>
                <a:gd name="T6" fmla="*/ 0 w 84"/>
                <a:gd name="T7" fmla="*/ 0 h 44"/>
                <a:gd name="T8" fmla="*/ 42 w 84"/>
                <a:gd name="T9" fmla="*/ 24 h 44"/>
                <a:gd name="T10" fmla="*/ 84 w 84"/>
                <a:gd name="T11" fmla="*/ 44 h 44"/>
                <a:gd name="T12" fmla="*/ 84 w 84"/>
                <a:gd name="T13" fmla="*/ 44 h 44"/>
                <a:gd name="T14" fmla="*/ 84 w 84"/>
                <a:gd name="T15" fmla="*/ 44 h 44"/>
                <a:gd name="T16" fmla="*/ 0 w 84"/>
                <a:gd name="T17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2" y="24"/>
                  </a:lnTo>
                  <a:lnTo>
                    <a:pt x="84" y="44"/>
                  </a:lnTo>
                  <a:lnTo>
                    <a:pt x="84" y="44"/>
                  </a:lnTo>
                  <a:lnTo>
                    <a:pt x="84" y="4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42" name="Freeform 464"/>
            <p:cNvSpPr>
              <a:spLocks/>
            </p:cNvSpPr>
            <p:nvPr/>
          </p:nvSpPr>
          <p:spPr bwMode="auto">
            <a:xfrm>
              <a:off x="-1738312" y="6704016"/>
              <a:ext cx="330200" cy="374649"/>
            </a:xfrm>
            <a:custGeom>
              <a:avLst/>
              <a:gdLst>
                <a:gd name="T0" fmla="*/ 208 w 208"/>
                <a:gd name="T1" fmla="*/ 0 h 236"/>
                <a:gd name="T2" fmla="*/ 208 w 208"/>
                <a:gd name="T3" fmla="*/ 0 h 236"/>
                <a:gd name="T4" fmla="*/ 198 w 208"/>
                <a:gd name="T5" fmla="*/ 6 h 236"/>
                <a:gd name="T6" fmla="*/ 170 w 208"/>
                <a:gd name="T7" fmla="*/ 26 h 236"/>
                <a:gd name="T8" fmla="*/ 170 w 208"/>
                <a:gd name="T9" fmla="*/ 26 h 236"/>
                <a:gd name="T10" fmla="*/ 160 w 208"/>
                <a:gd name="T11" fmla="*/ 32 h 236"/>
                <a:gd name="T12" fmla="*/ 160 w 208"/>
                <a:gd name="T13" fmla="*/ 32 h 236"/>
                <a:gd name="T14" fmla="*/ 150 w 208"/>
                <a:gd name="T15" fmla="*/ 40 h 236"/>
                <a:gd name="T16" fmla="*/ 150 w 208"/>
                <a:gd name="T17" fmla="*/ 40 h 236"/>
                <a:gd name="T18" fmla="*/ 130 w 208"/>
                <a:gd name="T19" fmla="*/ 58 h 236"/>
                <a:gd name="T20" fmla="*/ 130 w 208"/>
                <a:gd name="T21" fmla="*/ 58 h 236"/>
                <a:gd name="T22" fmla="*/ 108 w 208"/>
                <a:gd name="T23" fmla="*/ 78 h 236"/>
                <a:gd name="T24" fmla="*/ 86 w 208"/>
                <a:gd name="T25" fmla="*/ 102 h 236"/>
                <a:gd name="T26" fmla="*/ 86 w 208"/>
                <a:gd name="T27" fmla="*/ 102 h 236"/>
                <a:gd name="T28" fmla="*/ 66 w 208"/>
                <a:gd name="T29" fmla="*/ 126 h 236"/>
                <a:gd name="T30" fmla="*/ 48 w 208"/>
                <a:gd name="T31" fmla="*/ 152 h 236"/>
                <a:gd name="T32" fmla="*/ 48 w 208"/>
                <a:gd name="T33" fmla="*/ 152 h 236"/>
                <a:gd name="T34" fmla="*/ 32 w 208"/>
                <a:gd name="T35" fmla="*/ 174 h 236"/>
                <a:gd name="T36" fmla="*/ 32 w 208"/>
                <a:gd name="T37" fmla="*/ 174 h 236"/>
                <a:gd name="T38" fmla="*/ 26 w 208"/>
                <a:gd name="T39" fmla="*/ 184 h 236"/>
                <a:gd name="T40" fmla="*/ 26 w 208"/>
                <a:gd name="T41" fmla="*/ 184 h 236"/>
                <a:gd name="T42" fmla="*/ 22 w 208"/>
                <a:gd name="T43" fmla="*/ 194 h 236"/>
                <a:gd name="T44" fmla="*/ 22 w 208"/>
                <a:gd name="T45" fmla="*/ 194 h 236"/>
                <a:gd name="T46" fmla="*/ 6 w 208"/>
                <a:gd name="T47" fmla="*/ 226 h 236"/>
                <a:gd name="T48" fmla="*/ 0 w 208"/>
                <a:gd name="T49" fmla="*/ 236 h 236"/>
                <a:gd name="T50" fmla="*/ 0 w 208"/>
                <a:gd name="T51" fmla="*/ 236 h 236"/>
                <a:gd name="T52" fmla="*/ 4 w 208"/>
                <a:gd name="T53" fmla="*/ 224 h 236"/>
                <a:gd name="T54" fmla="*/ 4 w 208"/>
                <a:gd name="T55" fmla="*/ 224 h 236"/>
                <a:gd name="T56" fmla="*/ 8 w 208"/>
                <a:gd name="T57" fmla="*/ 210 h 236"/>
                <a:gd name="T58" fmla="*/ 8 w 208"/>
                <a:gd name="T59" fmla="*/ 210 h 236"/>
                <a:gd name="T60" fmla="*/ 16 w 208"/>
                <a:gd name="T61" fmla="*/ 192 h 236"/>
                <a:gd name="T62" fmla="*/ 16 w 208"/>
                <a:gd name="T63" fmla="*/ 192 h 236"/>
                <a:gd name="T64" fmla="*/ 22 w 208"/>
                <a:gd name="T65" fmla="*/ 182 h 236"/>
                <a:gd name="T66" fmla="*/ 22 w 208"/>
                <a:gd name="T67" fmla="*/ 182 h 236"/>
                <a:gd name="T68" fmla="*/ 28 w 208"/>
                <a:gd name="T69" fmla="*/ 172 h 236"/>
                <a:gd name="T70" fmla="*/ 28 w 208"/>
                <a:gd name="T71" fmla="*/ 172 h 236"/>
                <a:gd name="T72" fmla="*/ 42 w 208"/>
                <a:gd name="T73" fmla="*/ 148 h 236"/>
                <a:gd name="T74" fmla="*/ 42 w 208"/>
                <a:gd name="T75" fmla="*/ 148 h 236"/>
                <a:gd name="T76" fmla="*/ 60 w 208"/>
                <a:gd name="T77" fmla="*/ 122 h 236"/>
                <a:gd name="T78" fmla="*/ 80 w 208"/>
                <a:gd name="T79" fmla="*/ 98 h 236"/>
                <a:gd name="T80" fmla="*/ 80 w 208"/>
                <a:gd name="T81" fmla="*/ 98 h 236"/>
                <a:gd name="T82" fmla="*/ 102 w 208"/>
                <a:gd name="T83" fmla="*/ 74 h 236"/>
                <a:gd name="T84" fmla="*/ 126 w 208"/>
                <a:gd name="T85" fmla="*/ 52 h 236"/>
                <a:gd name="T86" fmla="*/ 126 w 208"/>
                <a:gd name="T87" fmla="*/ 52 h 236"/>
                <a:gd name="T88" fmla="*/ 146 w 208"/>
                <a:gd name="T89" fmla="*/ 36 h 236"/>
                <a:gd name="T90" fmla="*/ 146 w 208"/>
                <a:gd name="T91" fmla="*/ 36 h 236"/>
                <a:gd name="T92" fmla="*/ 156 w 208"/>
                <a:gd name="T93" fmla="*/ 28 h 236"/>
                <a:gd name="T94" fmla="*/ 156 w 208"/>
                <a:gd name="T95" fmla="*/ 28 h 236"/>
                <a:gd name="T96" fmla="*/ 166 w 208"/>
                <a:gd name="T97" fmla="*/ 22 h 236"/>
                <a:gd name="T98" fmla="*/ 166 w 208"/>
                <a:gd name="T99" fmla="*/ 22 h 236"/>
                <a:gd name="T100" fmla="*/ 184 w 208"/>
                <a:gd name="T101" fmla="*/ 12 h 236"/>
                <a:gd name="T102" fmla="*/ 184 w 208"/>
                <a:gd name="T103" fmla="*/ 12 h 236"/>
                <a:gd name="T104" fmla="*/ 196 w 208"/>
                <a:gd name="T105" fmla="*/ 4 h 236"/>
                <a:gd name="T106" fmla="*/ 196 w 208"/>
                <a:gd name="T107" fmla="*/ 4 h 236"/>
                <a:gd name="T108" fmla="*/ 208 w 208"/>
                <a:gd name="T109" fmla="*/ 0 h 236"/>
                <a:gd name="T110" fmla="*/ 208 w 208"/>
                <a:gd name="T111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8" h="236">
                  <a:moveTo>
                    <a:pt x="208" y="0"/>
                  </a:moveTo>
                  <a:lnTo>
                    <a:pt x="208" y="0"/>
                  </a:lnTo>
                  <a:lnTo>
                    <a:pt x="198" y="6"/>
                  </a:lnTo>
                  <a:lnTo>
                    <a:pt x="170" y="26"/>
                  </a:lnTo>
                  <a:lnTo>
                    <a:pt x="170" y="26"/>
                  </a:lnTo>
                  <a:lnTo>
                    <a:pt x="160" y="32"/>
                  </a:lnTo>
                  <a:lnTo>
                    <a:pt x="160" y="32"/>
                  </a:lnTo>
                  <a:lnTo>
                    <a:pt x="150" y="40"/>
                  </a:lnTo>
                  <a:lnTo>
                    <a:pt x="150" y="40"/>
                  </a:lnTo>
                  <a:lnTo>
                    <a:pt x="130" y="58"/>
                  </a:lnTo>
                  <a:lnTo>
                    <a:pt x="130" y="58"/>
                  </a:lnTo>
                  <a:lnTo>
                    <a:pt x="108" y="78"/>
                  </a:lnTo>
                  <a:lnTo>
                    <a:pt x="86" y="102"/>
                  </a:lnTo>
                  <a:lnTo>
                    <a:pt x="86" y="102"/>
                  </a:lnTo>
                  <a:lnTo>
                    <a:pt x="66" y="126"/>
                  </a:lnTo>
                  <a:lnTo>
                    <a:pt x="48" y="152"/>
                  </a:lnTo>
                  <a:lnTo>
                    <a:pt x="48" y="152"/>
                  </a:lnTo>
                  <a:lnTo>
                    <a:pt x="32" y="174"/>
                  </a:lnTo>
                  <a:lnTo>
                    <a:pt x="32" y="174"/>
                  </a:lnTo>
                  <a:lnTo>
                    <a:pt x="26" y="184"/>
                  </a:lnTo>
                  <a:lnTo>
                    <a:pt x="26" y="184"/>
                  </a:lnTo>
                  <a:lnTo>
                    <a:pt x="22" y="194"/>
                  </a:lnTo>
                  <a:lnTo>
                    <a:pt x="22" y="194"/>
                  </a:lnTo>
                  <a:lnTo>
                    <a:pt x="6" y="226"/>
                  </a:lnTo>
                  <a:lnTo>
                    <a:pt x="0" y="236"/>
                  </a:lnTo>
                  <a:lnTo>
                    <a:pt x="0" y="236"/>
                  </a:lnTo>
                  <a:lnTo>
                    <a:pt x="4" y="224"/>
                  </a:lnTo>
                  <a:lnTo>
                    <a:pt x="4" y="224"/>
                  </a:lnTo>
                  <a:lnTo>
                    <a:pt x="8" y="210"/>
                  </a:lnTo>
                  <a:lnTo>
                    <a:pt x="8" y="210"/>
                  </a:lnTo>
                  <a:lnTo>
                    <a:pt x="16" y="192"/>
                  </a:lnTo>
                  <a:lnTo>
                    <a:pt x="16" y="192"/>
                  </a:lnTo>
                  <a:lnTo>
                    <a:pt x="22" y="182"/>
                  </a:lnTo>
                  <a:lnTo>
                    <a:pt x="22" y="182"/>
                  </a:lnTo>
                  <a:lnTo>
                    <a:pt x="28" y="172"/>
                  </a:lnTo>
                  <a:lnTo>
                    <a:pt x="28" y="172"/>
                  </a:lnTo>
                  <a:lnTo>
                    <a:pt x="42" y="148"/>
                  </a:lnTo>
                  <a:lnTo>
                    <a:pt x="42" y="148"/>
                  </a:lnTo>
                  <a:lnTo>
                    <a:pt x="60" y="122"/>
                  </a:lnTo>
                  <a:lnTo>
                    <a:pt x="80" y="98"/>
                  </a:lnTo>
                  <a:lnTo>
                    <a:pt x="80" y="98"/>
                  </a:lnTo>
                  <a:lnTo>
                    <a:pt x="102" y="74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46" y="36"/>
                  </a:lnTo>
                  <a:lnTo>
                    <a:pt x="146" y="36"/>
                  </a:lnTo>
                  <a:lnTo>
                    <a:pt x="156" y="28"/>
                  </a:lnTo>
                  <a:lnTo>
                    <a:pt x="156" y="28"/>
                  </a:lnTo>
                  <a:lnTo>
                    <a:pt x="166" y="22"/>
                  </a:lnTo>
                  <a:lnTo>
                    <a:pt x="166" y="22"/>
                  </a:lnTo>
                  <a:lnTo>
                    <a:pt x="184" y="12"/>
                  </a:lnTo>
                  <a:lnTo>
                    <a:pt x="184" y="12"/>
                  </a:lnTo>
                  <a:lnTo>
                    <a:pt x="196" y="4"/>
                  </a:lnTo>
                  <a:lnTo>
                    <a:pt x="196" y="4"/>
                  </a:lnTo>
                  <a:lnTo>
                    <a:pt x="208" y="0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27A8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43" name="Freeform 465"/>
            <p:cNvSpPr>
              <a:spLocks/>
            </p:cNvSpPr>
            <p:nvPr/>
          </p:nvSpPr>
          <p:spPr bwMode="auto">
            <a:xfrm>
              <a:off x="-1398588" y="6240465"/>
              <a:ext cx="74613" cy="304800"/>
            </a:xfrm>
            <a:custGeom>
              <a:avLst/>
              <a:gdLst>
                <a:gd name="T0" fmla="*/ 47 w 47"/>
                <a:gd name="T1" fmla="*/ 0 h 192"/>
                <a:gd name="T2" fmla="*/ 47 w 47"/>
                <a:gd name="T3" fmla="*/ 0 h 192"/>
                <a:gd name="T4" fmla="*/ 44 w 47"/>
                <a:gd name="T5" fmla="*/ 8 h 192"/>
                <a:gd name="T6" fmla="*/ 36 w 47"/>
                <a:gd name="T7" fmla="*/ 28 h 192"/>
                <a:gd name="T8" fmla="*/ 24 w 47"/>
                <a:gd name="T9" fmla="*/ 56 h 192"/>
                <a:gd name="T10" fmla="*/ 14 w 47"/>
                <a:gd name="T11" fmla="*/ 94 h 192"/>
                <a:gd name="T12" fmla="*/ 14 w 47"/>
                <a:gd name="T13" fmla="*/ 94 h 192"/>
                <a:gd name="T14" fmla="*/ 10 w 47"/>
                <a:gd name="T15" fmla="*/ 114 h 192"/>
                <a:gd name="T16" fmla="*/ 8 w 47"/>
                <a:gd name="T17" fmla="*/ 132 h 192"/>
                <a:gd name="T18" fmla="*/ 4 w 47"/>
                <a:gd name="T19" fmla="*/ 162 h 192"/>
                <a:gd name="T20" fmla="*/ 4 w 47"/>
                <a:gd name="T21" fmla="*/ 184 h 192"/>
                <a:gd name="T22" fmla="*/ 4 w 47"/>
                <a:gd name="T23" fmla="*/ 192 h 192"/>
                <a:gd name="T24" fmla="*/ 4 w 47"/>
                <a:gd name="T25" fmla="*/ 192 h 192"/>
                <a:gd name="T26" fmla="*/ 2 w 47"/>
                <a:gd name="T27" fmla="*/ 184 h 192"/>
                <a:gd name="T28" fmla="*/ 0 w 47"/>
                <a:gd name="T29" fmla="*/ 162 h 192"/>
                <a:gd name="T30" fmla="*/ 0 w 47"/>
                <a:gd name="T31" fmla="*/ 162 h 192"/>
                <a:gd name="T32" fmla="*/ 0 w 47"/>
                <a:gd name="T33" fmla="*/ 130 h 192"/>
                <a:gd name="T34" fmla="*/ 0 w 47"/>
                <a:gd name="T35" fmla="*/ 130 h 192"/>
                <a:gd name="T36" fmla="*/ 2 w 47"/>
                <a:gd name="T37" fmla="*/ 112 h 192"/>
                <a:gd name="T38" fmla="*/ 6 w 47"/>
                <a:gd name="T39" fmla="*/ 92 h 192"/>
                <a:gd name="T40" fmla="*/ 6 w 47"/>
                <a:gd name="T41" fmla="*/ 92 h 192"/>
                <a:gd name="T42" fmla="*/ 12 w 47"/>
                <a:gd name="T43" fmla="*/ 72 h 192"/>
                <a:gd name="T44" fmla="*/ 18 w 47"/>
                <a:gd name="T45" fmla="*/ 54 h 192"/>
                <a:gd name="T46" fmla="*/ 18 w 47"/>
                <a:gd name="T47" fmla="*/ 54 h 192"/>
                <a:gd name="T48" fmla="*/ 30 w 47"/>
                <a:gd name="T49" fmla="*/ 26 h 192"/>
                <a:gd name="T50" fmla="*/ 30 w 47"/>
                <a:gd name="T51" fmla="*/ 26 h 192"/>
                <a:gd name="T52" fmla="*/ 42 w 47"/>
                <a:gd name="T53" fmla="*/ 6 h 192"/>
                <a:gd name="T54" fmla="*/ 47 w 47"/>
                <a:gd name="T55" fmla="*/ 0 h 192"/>
                <a:gd name="T56" fmla="*/ 47 w 47"/>
                <a:gd name="T5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7" h="192">
                  <a:moveTo>
                    <a:pt x="47" y="0"/>
                  </a:moveTo>
                  <a:lnTo>
                    <a:pt x="47" y="0"/>
                  </a:lnTo>
                  <a:lnTo>
                    <a:pt x="44" y="8"/>
                  </a:lnTo>
                  <a:lnTo>
                    <a:pt x="36" y="28"/>
                  </a:lnTo>
                  <a:lnTo>
                    <a:pt x="24" y="56"/>
                  </a:lnTo>
                  <a:lnTo>
                    <a:pt x="14" y="94"/>
                  </a:lnTo>
                  <a:lnTo>
                    <a:pt x="14" y="94"/>
                  </a:lnTo>
                  <a:lnTo>
                    <a:pt x="10" y="114"/>
                  </a:lnTo>
                  <a:lnTo>
                    <a:pt x="8" y="132"/>
                  </a:lnTo>
                  <a:lnTo>
                    <a:pt x="4" y="162"/>
                  </a:lnTo>
                  <a:lnTo>
                    <a:pt x="4" y="184"/>
                  </a:lnTo>
                  <a:lnTo>
                    <a:pt x="4" y="192"/>
                  </a:lnTo>
                  <a:lnTo>
                    <a:pt x="4" y="192"/>
                  </a:lnTo>
                  <a:lnTo>
                    <a:pt x="2" y="184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0" y="130"/>
                  </a:lnTo>
                  <a:lnTo>
                    <a:pt x="0" y="130"/>
                  </a:lnTo>
                  <a:lnTo>
                    <a:pt x="2" y="112"/>
                  </a:lnTo>
                  <a:lnTo>
                    <a:pt x="6" y="92"/>
                  </a:lnTo>
                  <a:lnTo>
                    <a:pt x="6" y="92"/>
                  </a:lnTo>
                  <a:lnTo>
                    <a:pt x="12" y="72"/>
                  </a:lnTo>
                  <a:lnTo>
                    <a:pt x="18" y="54"/>
                  </a:lnTo>
                  <a:lnTo>
                    <a:pt x="18" y="5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42" y="6"/>
                  </a:lnTo>
                  <a:lnTo>
                    <a:pt x="47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27A8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45" name="Freeform 466"/>
            <p:cNvSpPr>
              <a:spLocks/>
            </p:cNvSpPr>
            <p:nvPr/>
          </p:nvSpPr>
          <p:spPr bwMode="auto">
            <a:xfrm>
              <a:off x="-2719388" y="5973763"/>
              <a:ext cx="1671638" cy="1428750"/>
            </a:xfrm>
            <a:custGeom>
              <a:avLst/>
              <a:gdLst>
                <a:gd name="T0" fmla="*/ 830 w 1053"/>
                <a:gd name="T1" fmla="*/ 6 h 900"/>
                <a:gd name="T2" fmla="*/ 844 w 1053"/>
                <a:gd name="T3" fmla="*/ 2 h 900"/>
                <a:gd name="T4" fmla="*/ 897 w 1053"/>
                <a:gd name="T5" fmla="*/ 0 h 900"/>
                <a:gd name="T6" fmla="*/ 933 w 1053"/>
                <a:gd name="T7" fmla="*/ 8 h 900"/>
                <a:gd name="T8" fmla="*/ 973 w 1053"/>
                <a:gd name="T9" fmla="*/ 26 h 900"/>
                <a:gd name="T10" fmla="*/ 1013 w 1053"/>
                <a:gd name="T11" fmla="*/ 60 h 900"/>
                <a:gd name="T12" fmla="*/ 1029 w 1053"/>
                <a:gd name="T13" fmla="*/ 82 h 900"/>
                <a:gd name="T14" fmla="*/ 1041 w 1053"/>
                <a:gd name="T15" fmla="*/ 110 h 900"/>
                <a:gd name="T16" fmla="*/ 1053 w 1053"/>
                <a:gd name="T17" fmla="*/ 172 h 900"/>
                <a:gd name="T18" fmla="*/ 1045 w 1053"/>
                <a:gd name="T19" fmla="*/ 240 h 900"/>
                <a:gd name="T20" fmla="*/ 1007 w 1053"/>
                <a:gd name="T21" fmla="*/ 344 h 900"/>
                <a:gd name="T22" fmla="*/ 951 w 1053"/>
                <a:gd name="T23" fmla="*/ 450 h 900"/>
                <a:gd name="T24" fmla="*/ 883 w 1053"/>
                <a:gd name="T25" fmla="*/ 558 h 900"/>
                <a:gd name="T26" fmla="*/ 800 w 1053"/>
                <a:gd name="T27" fmla="*/ 666 h 900"/>
                <a:gd name="T28" fmla="*/ 738 w 1053"/>
                <a:gd name="T29" fmla="*/ 732 h 900"/>
                <a:gd name="T30" fmla="*/ 670 w 1053"/>
                <a:gd name="T31" fmla="*/ 788 h 900"/>
                <a:gd name="T32" fmla="*/ 562 w 1053"/>
                <a:gd name="T33" fmla="*/ 852 h 900"/>
                <a:gd name="T34" fmla="*/ 506 w 1053"/>
                <a:gd name="T35" fmla="*/ 872 h 900"/>
                <a:gd name="T36" fmla="*/ 468 w 1053"/>
                <a:gd name="T37" fmla="*/ 884 h 900"/>
                <a:gd name="T38" fmla="*/ 450 w 1053"/>
                <a:gd name="T39" fmla="*/ 888 h 900"/>
                <a:gd name="T40" fmla="*/ 396 w 1053"/>
                <a:gd name="T41" fmla="*/ 896 h 900"/>
                <a:gd name="T42" fmla="*/ 378 w 1053"/>
                <a:gd name="T43" fmla="*/ 898 h 900"/>
                <a:gd name="T44" fmla="*/ 278 w 1053"/>
                <a:gd name="T45" fmla="*/ 898 h 900"/>
                <a:gd name="T46" fmla="*/ 218 w 1053"/>
                <a:gd name="T47" fmla="*/ 890 h 900"/>
                <a:gd name="T48" fmla="*/ 142 w 1053"/>
                <a:gd name="T49" fmla="*/ 872 h 900"/>
                <a:gd name="T50" fmla="*/ 64 w 1053"/>
                <a:gd name="T51" fmla="*/ 846 h 900"/>
                <a:gd name="T52" fmla="*/ 4 w 1053"/>
                <a:gd name="T53" fmla="*/ 820 h 900"/>
                <a:gd name="T54" fmla="*/ 0 w 1053"/>
                <a:gd name="T55" fmla="*/ 818 h 900"/>
                <a:gd name="T56" fmla="*/ 18 w 1053"/>
                <a:gd name="T57" fmla="*/ 824 h 900"/>
                <a:gd name="T58" fmla="*/ 66 w 1053"/>
                <a:gd name="T59" fmla="*/ 844 h 900"/>
                <a:gd name="T60" fmla="*/ 142 w 1053"/>
                <a:gd name="T61" fmla="*/ 868 h 900"/>
                <a:gd name="T62" fmla="*/ 248 w 1053"/>
                <a:gd name="T63" fmla="*/ 888 h 900"/>
                <a:gd name="T64" fmla="*/ 310 w 1053"/>
                <a:gd name="T65" fmla="*/ 894 h 900"/>
                <a:gd name="T66" fmla="*/ 378 w 1053"/>
                <a:gd name="T67" fmla="*/ 892 h 900"/>
                <a:gd name="T68" fmla="*/ 412 w 1053"/>
                <a:gd name="T69" fmla="*/ 888 h 900"/>
                <a:gd name="T70" fmla="*/ 448 w 1053"/>
                <a:gd name="T71" fmla="*/ 882 h 900"/>
                <a:gd name="T72" fmla="*/ 486 w 1053"/>
                <a:gd name="T73" fmla="*/ 872 h 900"/>
                <a:gd name="T74" fmla="*/ 522 w 1053"/>
                <a:gd name="T75" fmla="*/ 860 h 900"/>
                <a:gd name="T76" fmla="*/ 632 w 1053"/>
                <a:gd name="T77" fmla="*/ 806 h 900"/>
                <a:gd name="T78" fmla="*/ 700 w 1053"/>
                <a:gd name="T79" fmla="*/ 756 h 900"/>
                <a:gd name="T80" fmla="*/ 796 w 1053"/>
                <a:gd name="T81" fmla="*/ 662 h 900"/>
                <a:gd name="T82" fmla="*/ 852 w 1053"/>
                <a:gd name="T83" fmla="*/ 590 h 900"/>
                <a:gd name="T84" fmla="*/ 901 w 1053"/>
                <a:gd name="T85" fmla="*/ 518 h 900"/>
                <a:gd name="T86" fmla="*/ 983 w 1053"/>
                <a:gd name="T87" fmla="*/ 376 h 900"/>
                <a:gd name="T88" fmla="*/ 1031 w 1053"/>
                <a:gd name="T89" fmla="*/ 272 h 900"/>
                <a:gd name="T90" fmla="*/ 1045 w 1053"/>
                <a:gd name="T91" fmla="*/ 204 h 900"/>
                <a:gd name="T92" fmla="*/ 1041 w 1053"/>
                <a:gd name="T93" fmla="*/ 126 h 900"/>
                <a:gd name="T94" fmla="*/ 1025 w 1053"/>
                <a:gd name="T95" fmla="*/ 84 h 900"/>
                <a:gd name="T96" fmla="*/ 1009 w 1053"/>
                <a:gd name="T97" fmla="*/ 62 h 900"/>
                <a:gd name="T98" fmla="*/ 971 w 1053"/>
                <a:gd name="T99" fmla="*/ 30 h 900"/>
                <a:gd name="T100" fmla="*/ 931 w 1053"/>
                <a:gd name="T101" fmla="*/ 10 h 900"/>
                <a:gd name="T102" fmla="*/ 897 w 1053"/>
                <a:gd name="T103" fmla="*/ 2 h 900"/>
                <a:gd name="T104" fmla="*/ 844 w 1053"/>
                <a:gd name="T105" fmla="*/ 4 h 900"/>
                <a:gd name="T106" fmla="*/ 832 w 1053"/>
                <a:gd name="T107" fmla="*/ 6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53" h="900">
                  <a:moveTo>
                    <a:pt x="826" y="6"/>
                  </a:moveTo>
                  <a:lnTo>
                    <a:pt x="826" y="6"/>
                  </a:lnTo>
                  <a:lnTo>
                    <a:pt x="830" y="6"/>
                  </a:lnTo>
                  <a:lnTo>
                    <a:pt x="830" y="6"/>
                  </a:lnTo>
                  <a:lnTo>
                    <a:pt x="844" y="2"/>
                  </a:lnTo>
                  <a:lnTo>
                    <a:pt x="844" y="2"/>
                  </a:lnTo>
                  <a:lnTo>
                    <a:pt x="866" y="0"/>
                  </a:lnTo>
                  <a:lnTo>
                    <a:pt x="881" y="0"/>
                  </a:lnTo>
                  <a:lnTo>
                    <a:pt x="897" y="0"/>
                  </a:lnTo>
                  <a:lnTo>
                    <a:pt x="897" y="0"/>
                  </a:lnTo>
                  <a:lnTo>
                    <a:pt x="913" y="2"/>
                  </a:lnTo>
                  <a:lnTo>
                    <a:pt x="933" y="8"/>
                  </a:lnTo>
                  <a:lnTo>
                    <a:pt x="933" y="8"/>
                  </a:lnTo>
                  <a:lnTo>
                    <a:pt x="953" y="16"/>
                  </a:lnTo>
                  <a:lnTo>
                    <a:pt x="973" y="26"/>
                  </a:lnTo>
                  <a:lnTo>
                    <a:pt x="973" y="26"/>
                  </a:lnTo>
                  <a:lnTo>
                    <a:pt x="993" y="40"/>
                  </a:lnTo>
                  <a:lnTo>
                    <a:pt x="1013" y="60"/>
                  </a:lnTo>
                  <a:lnTo>
                    <a:pt x="1013" y="60"/>
                  </a:lnTo>
                  <a:lnTo>
                    <a:pt x="1021" y="70"/>
                  </a:lnTo>
                  <a:lnTo>
                    <a:pt x="1029" y="82"/>
                  </a:lnTo>
                  <a:lnTo>
                    <a:pt x="1035" y="96"/>
                  </a:lnTo>
                  <a:lnTo>
                    <a:pt x="1041" y="110"/>
                  </a:lnTo>
                  <a:lnTo>
                    <a:pt x="1041" y="110"/>
                  </a:lnTo>
                  <a:lnTo>
                    <a:pt x="1045" y="124"/>
                  </a:lnTo>
                  <a:lnTo>
                    <a:pt x="1049" y="140"/>
                  </a:lnTo>
                  <a:lnTo>
                    <a:pt x="1053" y="172"/>
                  </a:lnTo>
                  <a:lnTo>
                    <a:pt x="1051" y="204"/>
                  </a:lnTo>
                  <a:lnTo>
                    <a:pt x="1045" y="240"/>
                  </a:lnTo>
                  <a:lnTo>
                    <a:pt x="1045" y="240"/>
                  </a:lnTo>
                  <a:lnTo>
                    <a:pt x="1037" y="274"/>
                  </a:lnTo>
                  <a:lnTo>
                    <a:pt x="1023" y="308"/>
                  </a:lnTo>
                  <a:lnTo>
                    <a:pt x="1007" y="344"/>
                  </a:lnTo>
                  <a:lnTo>
                    <a:pt x="989" y="378"/>
                  </a:lnTo>
                  <a:lnTo>
                    <a:pt x="989" y="378"/>
                  </a:lnTo>
                  <a:lnTo>
                    <a:pt x="951" y="450"/>
                  </a:lnTo>
                  <a:lnTo>
                    <a:pt x="907" y="522"/>
                  </a:lnTo>
                  <a:lnTo>
                    <a:pt x="907" y="522"/>
                  </a:lnTo>
                  <a:lnTo>
                    <a:pt x="883" y="558"/>
                  </a:lnTo>
                  <a:lnTo>
                    <a:pt x="856" y="596"/>
                  </a:lnTo>
                  <a:lnTo>
                    <a:pt x="830" y="630"/>
                  </a:lnTo>
                  <a:lnTo>
                    <a:pt x="800" y="666"/>
                  </a:lnTo>
                  <a:lnTo>
                    <a:pt x="800" y="666"/>
                  </a:lnTo>
                  <a:lnTo>
                    <a:pt x="770" y="700"/>
                  </a:lnTo>
                  <a:lnTo>
                    <a:pt x="738" y="732"/>
                  </a:lnTo>
                  <a:lnTo>
                    <a:pt x="706" y="760"/>
                  </a:lnTo>
                  <a:lnTo>
                    <a:pt x="670" y="788"/>
                  </a:lnTo>
                  <a:lnTo>
                    <a:pt x="670" y="788"/>
                  </a:lnTo>
                  <a:lnTo>
                    <a:pt x="636" y="812"/>
                  </a:lnTo>
                  <a:lnTo>
                    <a:pt x="598" y="834"/>
                  </a:lnTo>
                  <a:lnTo>
                    <a:pt x="562" y="852"/>
                  </a:lnTo>
                  <a:lnTo>
                    <a:pt x="524" y="866"/>
                  </a:lnTo>
                  <a:lnTo>
                    <a:pt x="524" y="866"/>
                  </a:lnTo>
                  <a:lnTo>
                    <a:pt x="506" y="872"/>
                  </a:lnTo>
                  <a:lnTo>
                    <a:pt x="488" y="878"/>
                  </a:lnTo>
                  <a:lnTo>
                    <a:pt x="488" y="878"/>
                  </a:lnTo>
                  <a:lnTo>
                    <a:pt x="468" y="884"/>
                  </a:lnTo>
                  <a:lnTo>
                    <a:pt x="468" y="884"/>
                  </a:lnTo>
                  <a:lnTo>
                    <a:pt x="450" y="888"/>
                  </a:lnTo>
                  <a:lnTo>
                    <a:pt x="450" y="888"/>
                  </a:lnTo>
                  <a:lnTo>
                    <a:pt x="414" y="894"/>
                  </a:lnTo>
                  <a:lnTo>
                    <a:pt x="414" y="894"/>
                  </a:lnTo>
                  <a:lnTo>
                    <a:pt x="396" y="896"/>
                  </a:lnTo>
                  <a:lnTo>
                    <a:pt x="396" y="896"/>
                  </a:lnTo>
                  <a:lnTo>
                    <a:pt x="378" y="898"/>
                  </a:lnTo>
                  <a:lnTo>
                    <a:pt x="378" y="898"/>
                  </a:lnTo>
                  <a:lnTo>
                    <a:pt x="344" y="900"/>
                  </a:lnTo>
                  <a:lnTo>
                    <a:pt x="310" y="898"/>
                  </a:lnTo>
                  <a:lnTo>
                    <a:pt x="278" y="898"/>
                  </a:lnTo>
                  <a:lnTo>
                    <a:pt x="248" y="894"/>
                  </a:lnTo>
                  <a:lnTo>
                    <a:pt x="248" y="894"/>
                  </a:lnTo>
                  <a:lnTo>
                    <a:pt x="218" y="890"/>
                  </a:lnTo>
                  <a:lnTo>
                    <a:pt x="190" y="884"/>
                  </a:lnTo>
                  <a:lnTo>
                    <a:pt x="142" y="872"/>
                  </a:lnTo>
                  <a:lnTo>
                    <a:pt x="142" y="872"/>
                  </a:lnTo>
                  <a:lnTo>
                    <a:pt x="100" y="860"/>
                  </a:lnTo>
                  <a:lnTo>
                    <a:pt x="64" y="846"/>
                  </a:lnTo>
                  <a:lnTo>
                    <a:pt x="64" y="846"/>
                  </a:lnTo>
                  <a:lnTo>
                    <a:pt x="16" y="826"/>
                  </a:lnTo>
                  <a:lnTo>
                    <a:pt x="16" y="826"/>
                  </a:lnTo>
                  <a:lnTo>
                    <a:pt x="4" y="820"/>
                  </a:lnTo>
                  <a:lnTo>
                    <a:pt x="4" y="820"/>
                  </a:lnTo>
                  <a:lnTo>
                    <a:pt x="0" y="818"/>
                  </a:lnTo>
                  <a:lnTo>
                    <a:pt x="0" y="818"/>
                  </a:lnTo>
                  <a:lnTo>
                    <a:pt x="6" y="820"/>
                  </a:lnTo>
                  <a:lnTo>
                    <a:pt x="6" y="820"/>
                  </a:lnTo>
                  <a:lnTo>
                    <a:pt x="18" y="824"/>
                  </a:lnTo>
                  <a:lnTo>
                    <a:pt x="18" y="824"/>
                  </a:lnTo>
                  <a:lnTo>
                    <a:pt x="66" y="844"/>
                  </a:lnTo>
                  <a:lnTo>
                    <a:pt x="66" y="844"/>
                  </a:lnTo>
                  <a:lnTo>
                    <a:pt x="100" y="856"/>
                  </a:lnTo>
                  <a:lnTo>
                    <a:pt x="142" y="868"/>
                  </a:lnTo>
                  <a:lnTo>
                    <a:pt x="142" y="868"/>
                  </a:lnTo>
                  <a:lnTo>
                    <a:pt x="192" y="880"/>
                  </a:lnTo>
                  <a:lnTo>
                    <a:pt x="218" y="884"/>
                  </a:lnTo>
                  <a:lnTo>
                    <a:pt x="248" y="888"/>
                  </a:lnTo>
                  <a:lnTo>
                    <a:pt x="248" y="888"/>
                  </a:lnTo>
                  <a:lnTo>
                    <a:pt x="278" y="892"/>
                  </a:lnTo>
                  <a:lnTo>
                    <a:pt x="310" y="894"/>
                  </a:lnTo>
                  <a:lnTo>
                    <a:pt x="344" y="894"/>
                  </a:lnTo>
                  <a:lnTo>
                    <a:pt x="378" y="892"/>
                  </a:lnTo>
                  <a:lnTo>
                    <a:pt x="378" y="892"/>
                  </a:lnTo>
                  <a:lnTo>
                    <a:pt x="394" y="890"/>
                  </a:lnTo>
                  <a:lnTo>
                    <a:pt x="394" y="890"/>
                  </a:lnTo>
                  <a:lnTo>
                    <a:pt x="412" y="888"/>
                  </a:lnTo>
                  <a:lnTo>
                    <a:pt x="412" y="888"/>
                  </a:lnTo>
                  <a:lnTo>
                    <a:pt x="448" y="882"/>
                  </a:lnTo>
                  <a:lnTo>
                    <a:pt x="448" y="882"/>
                  </a:lnTo>
                  <a:lnTo>
                    <a:pt x="468" y="878"/>
                  </a:lnTo>
                  <a:lnTo>
                    <a:pt x="468" y="878"/>
                  </a:lnTo>
                  <a:lnTo>
                    <a:pt x="486" y="872"/>
                  </a:lnTo>
                  <a:lnTo>
                    <a:pt x="486" y="872"/>
                  </a:lnTo>
                  <a:lnTo>
                    <a:pt x="522" y="860"/>
                  </a:lnTo>
                  <a:lnTo>
                    <a:pt x="522" y="860"/>
                  </a:lnTo>
                  <a:lnTo>
                    <a:pt x="560" y="846"/>
                  </a:lnTo>
                  <a:lnTo>
                    <a:pt x="596" y="826"/>
                  </a:lnTo>
                  <a:lnTo>
                    <a:pt x="632" y="806"/>
                  </a:lnTo>
                  <a:lnTo>
                    <a:pt x="666" y="782"/>
                  </a:lnTo>
                  <a:lnTo>
                    <a:pt x="666" y="782"/>
                  </a:lnTo>
                  <a:lnTo>
                    <a:pt x="700" y="756"/>
                  </a:lnTo>
                  <a:lnTo>
                    <a:pt x="734" y="726"/>
                  </a:lnTo>
                  <a:lnTo>
                    <a:pt x="766" y="694"/>
                  </a:lnTo>
                  <a:lnTo>
                    <a:pt x="796" y="662"/>
                  </a:lnTo>
                  <a:lnTo>
                    <a:pt x="796" y="662"/>
                  </a:lnTo>
                  <a:lnTo>
                    <a:pt x="824" y="626"/>
                  </a:lnTo>
                  <a:lnTo>
                    <a:pt x="852" y="590"/>
                  </a:lnTo>
                  <a:lnTo>
                    <a:pt x="876" y="554"/>
                  </a:lnTo>
                  <a:lnTo>
                    <a:pt x="901" y="518"/>
                  </a:lnTo>
                  <a:lnTo>
                    <a:pt x="901" y="518"/>
                  </a:lnTo>
                  <a:lnTo>
                    <a:pt x="945" y="446"/>
                  </a:lnTo>
                  <a:lnTo>
                    <a:pt x="983" y="376"/>
                  </a:lnTo>
                  <a:lnTo>
                    <a:pt x="983" y="376"/>
                  </a:lnTo>
                  <a:lnTo>
                    <a:pt x="1001" y="340"/>
                  </a:lnTo>
                  <a:lnTo>
                    <a:pt x="1017" y="306"/>
                  </a:lnTo>
                  <a:lnTo>
                    <a:pt x="1031" y="272"/>
                  </a:lnTo>
                  <a:lnTo>
                    <a:pt x="1039" y="238"/>
                  </a:lnTo>
                  <a:lnTo>
                    <a:pt x="1039" y="238"/>
                  </a:lnTo>
                  <a:lnTo>
                    <a:pt x="1045" y="204"/>
                  </a:lnTo>
                  <a:lnTo>
                    <a:pt x="1047" y="172"/>
                  </a:lnTo>
                  <a:lnTo>
                    <a:pt x="1043" y="140"/>
                  </a:lnTo>
                  <a:lnTo>
                    <a:pt x="1041" y="126"/>
                  </a:lnTo>
                  <a:lnTo>
                    <a:pt x="1035" y="110"/>
                  </a:lnTo>
                  <a:lnTo>
                    <a:pt x="1035" y="110"/>
                  </a:lnTo>
                  <a:lnTo>
                    <a:pt x="1025" y="84"/>
                  </a:lnTo>
                  <a:lnTo>
                    <a:pt x="1017" y="72"/>
                  </a:lnTo>
                  <a:lnTo>
                    <a:pt x="1009" y="62"/>
                  </a:lnTo>
                  <a:lnTo>
                    <a:pt x="1009" y="62"/>
                  </a:lnTo>
                  <a:lnTo>
                    <a:pt x="991" y="44"/>
                  </a:lnTo>
                  <a:lnTo>
                    <a:pt x="971" y="30"/>
                  </a:lnTo>
                  <a:lnTo>
                    <a:pt x="971" y="30"/>
                  </a:lnTo>
                  <a:lnTo>
                    <a:pt x="951" y="18"/>
                  </a:lnTo>
                  <a:lnTo>
                    <a:pt x="931" y="10"/>
                  </a:lnTo>
                  <a:lnTo>
                    <a:pt x="931" y="10"/>
                  </a:lnTo>
                  <a:lnTo>
                    <a:pt x="913" y="6"/>
                  </a:lnTo>
                  <a:lnTo>
                    <a:pt x="897" y="2"/>
                  </a:lnTo>
                  <a:lnTo>
                    <a:pt x="897" y="2"/>
                  </a:lnTo>
                  <a:lnTo>
                    <a:pt x="881" y="2"/>
                  </a:lnTo>
                  <a:lnTo>
                    <a:pt x="866" y="2"/>
                  </a:lnTo>
                  <a:lnTo>
                    <a:pt x="844" y="4"/>
                  </a:lnTo>
                  <a:lnTo>
                    <a:pt x="844" y="4"/>
                  </a:lnTo>
                  <a:lnTo>
                    <a:pt x="832" y="6"/>
                  </a:lnTo>
                  <a:lnTo>
                    <a:pt x="832" y="6"/>
                  </a:lnTo>
                  <a:lnTo>
                    <a:pt x="826" y="6"/>
                  </a:lnTo>
                  <a:lnTo>
                    <a:pt x="826" y="6"/>
                  </a:lnTo>
                  <a:close/>
                </a:path>
              </a:pathLst>
            </a:custGeom>
            <a:solidFill>
              <a:srgbClr val="27A8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451" name="TextBox 1450"/>
          <p:cNvSpPr txBox="1"/>
          <p:nvPr/>
        </p:nvSpPr>
        <p:spPr>
          <a:xfrm>
            <a:off x="558872" y="1965985"/>
            <a:ext cx="302135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Aliquam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lobortis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Pellentesque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finibus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sapien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</a:p>
        </p:txBody>
      </p:sp>
      <p:sp>
        <p:nvSpPr>
          <p:cNvPr id="505" name="TextBox 504"/>
          <p:cNvSpPr txBox="1"/>
          <p:nvPr/>
        </p:nvSpPr>
        <p:spPr>
          <a:xfrm>
            <a:off x="8619638" y="1965985"/>
            <a:ext cx="302135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Aliquam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lobortis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Pellentesque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finibus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sapien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</a:p>
        </p:txBody>
      </p:sp>
      <p:sp>
        <p:nvSpPr>
          <p:cNvPr id="506" name="TextBox 505"/>
          <p:cNvSpPr txBox="1"/>
          <p:nvPr/>
        </p:nvSpPr>
        <p:spPr>
          <a:xfrm>
            <a:off x="563254" y="1526547"/>
            <a:ext cx="23466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2000" b="1" i="0" u="none" strike="noStrike" kern="1200" cap="none" spc="0" normalizeH="0" baseline="0" noProof="0" dirty="0">
                <a:ln>
                  <a:noFill/>
                </a:ln>
                <a:solidFill>
                  <a:srgbClr val="FF4633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Lorem ipsum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4633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07" name="TextBox 506"/>
          <p:cNvSpPr txBox="1"/>
          <p:nvPr/>
        </p:nvSpPr>
        <p:spPr>
          <a:xfrm>
            <a:off x="9294462" y="1526547"/>
            <a:ext cx="23466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2000" b="1" i="0" u="none" strike="noStrike" kern="1200" cap="none" spc="0" normalizeH="0" baseline="0" noProof="0" dirty="0">
                <a:ln>
                  <a:noFill/>
                </a:ln>
                <a:solidFill>
                  <a:srgbClr val="FECA4A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Lorem ipsum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ECA4A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455" name="Group 1454"/>
          <p:cNvGrpSpPr/>
          <p:nvPr/>
        </p:nvGrpSpPr>
        <p:grpSpPr>
          <a:xfrm>
            <a:off x="3114003" y="1688834"/>
            <a:ext cx="1232893" cy="2455961"/>
            <a:chOff x="2886471" y="1964881"/>
            <a:chExt cx="2209404" cy="2209404"/>
          </a:xfrm>
        </p:grpSpPr>
        <p:cxnSp>
          <p:nvCxnSpPr>
            <p:cNvPr id="1454" name="Straight Connector 1453"/>
            <p:cNvCxnSpPr/>
            <p:nvPr/>
          </p:nvCxnSpPr>
          <p:spPr>
            <a:xfrm flipV="1">
              <a:off x="5095875" y="1964881"/>
              <a:ext cx="0" cy="2209404"/>
            </a:xfrm>
            <a:prstGeom prst="line">
              <a:avLst/>
            </a:prstGeom>
            <a:ln>
              <a:solidFill>
                <a:srgbClr val="FF5E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/>
            <p:cNvCxnSpPr/>
            <p:nvPr/>
          </p:nvCxnSpPr>
          <p:spPr>
            <a:xfrm rot="5400000" flipV="1">
              <a:off x="3991173" y="860179"/>
              <a:ext cx="0" cy="2209404"/>
            </a:xfrm>
            <a:prstGeom prst="line">
              <a:avLst/>
            </a:prstGeom>
            <a:ln>
              <a:solidFill>
                <a:srgbClr val="FF5E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7" name="Straight Connector 516"/>
          <p:cNvCxnSpPr>
            <a:endCxn id="1458" idx="0"/>
          </p:cNvCxnSpPr>
          <p:nvPr/>
        </p:nvCxnSpPr>
        <p:spPr>
          <a:xfrm flipH="1" flipV="1">
            <a:off x="6096001" y="2858805"/>
            <a:ext cx="1" cy="1578812"/>
          </a:xfrm>
          <a:prstGeom prst="line">
            <a:avLst/>
          </a:prstGeom>
          <a:ln>
            <a:solidFill>
              <a:srgbClr val="294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1" name="TextBox 520"/>
          <p:cNvSpPr txBox="1"/>
          <p:nvPr/>
        </p:nvSpPr>
        <p:spPr>
          <a:xfrm>
            <a:off x="4533900" y="1965985"/>
            <a:ext cx="3124200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Aliquam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lobortis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Pellentesque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finibus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sapien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</a:p>
        </p:txBody>
      </p:sp>
      <p:grpSp>
        <p:nvGrpSpPr>
          <p:cNvPr id="522" name="Group 521"/>
          <p:cNvGrpSpPr/>
          <p:nvPr/>
        </p:nvGrpSpPr>
        <p:grpSpPr>
          <a:xfrm flipH="1">
            <a:off x="7820434" y="1688834"/>
            <a:ext cx="1232893" cy="2455961"/>
            <a:chOff x="2886471" y="1964881"/>
            <a:chExt cx="2209404" cy="2209404"/>
          </a:xfrm>
        </p:grpSpPr>
        <p:cxnSp>
          <p:nvCxnSpPr>
            <p:cNvPr id="523" name="Straight Connector 522"/>
            <p:cNvCxnSpPr/>
            <p:nvPr/>
          </p:nvCxnSpPr>
          <p:spPr>
            <a:xfrm flipV="1">
              <a:off x="5095875" y="1964881"/>
              <a:ext cx="0" cy="2209404"/>
            </a:xfrm>
            <a:prstGeom prst="line">
              <a:avLst/>
            </a:prstGeom>
            <a:ln>
              <a:solidFill>
                <a:srgbClr val="FECA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4" name="Straight Connector 523"/>
            <p:cNvCxnSpPr/>
            <p:nvPr/>
          </p:nvCxnSpPr>
          <p:spPr>
            <a:xfrm rot="5400000" flipV="1">
              <a:off x="3991173" y="860179"/>
              <a:ext cx="0" cy="2209404"/>
            </a:xfrm>
            <a:prstGeom prst="line">
              <a:avLst/>
            </a:prstGeom>
            <a:ln>
              <a:solidFill>
                <a:srgbClr val="FECA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1" name="Group 1460"/>
          <p:cNvGrpSpPr/>
          <p:nvPr/>
        </p:nvGrpSpPr>
        <p:grpSpPr>
          <a:xfrm>
            <a:off x="5940518" y="2858805"/>
            <a:ext cx="310965" cy="310965"/>
            <a:chOff x="5876763" y="2727163"/>
            <a:chExt cx="438474" cy="438474"/>
          </a:xfrm>
        </p:grpSpPr>
        <p:sp>
          <p:nvSpPr>
            <p:cNvPr id="1458" name="Oval 1457"/>
            <p:cNvSpPr/>
            <p:nvPr/>
          </p:nvSpPr>
          <p:spPr>
            <a:xfrm>
              <a:off x="5876763" y="2727163"/>
              <a:ext cx="438474" cy="438474"/>
            </a:xfrm>
            <a:prstGeom prst="ellipse">
              <a:avLst/>
            </a:prstGeom>
            <a:noFill/>
            <a:ln w="6350">
              <a:solidFill>
                <a:srgbClr val="294F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8" name="Oval 527"/>
            <p:cNvSpPr/>
            <p:nvPr/>
          </p:nvSpPr>
          <p:spPr>
            <a:xfrm>
              <a:off x="5960269" y="2810669"/>
              <a:ext cx="271462" cy="271462"/>
            </a:xfrm>
            <a:prstGeom prst="ellipse">
              <a:avLst/>
            </a:prstGeom>
            <a:solidFill>
              <a:srgbClr val="294F9E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43" name="Group 542"/>
          <p:cNvGrpSpPr/>
          <p:nvPr/>
        </p:nvGrpSpPr>
        <p:grpSpPr>
          <a:xfrm>
            <a:off x="3113208" y="1534669"/>
            <a:ext cx="310965" cy="310965"/>
            <a:chOff x="5876763" y="2727163"/>
            <a:chExt cx="438474" cy="438474"/>
          </a:xfrm>
        </p:grpSpPr>
        <p:sp>
          <p:nvSpPr>
            <p:cNvPr id="544" name="Oval 543"/>
            <p:cNvSpPr/>
            <p:nvPr/>
          </p:nvSpPr>
          <p:spPr>
            <a:xfrm>
              <a:off x="5876763" y="2727163"/>
              <a:ext cx="438474" cy="438474"/>
            </a:xfrm>
            <a:prstGeom prst="ellipse">
              <a:avLst/>
            </a:prstGeom>
            <a:noFill/>
            <a:ln w="6350">
              <a:solidFill>
                <a:srgbClr val="FF5E4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45" name="Oval 544"/>
            <p:cNvSpPr/>
            <p:nvPr/>
          </p:nvSpPr>
          <p:spPr>
            <a:xfrm>
              <a:off x="5960269" y="2810669"/>
              <a:ext cx="271462" cy="271462"/>
            </a:xfrm>
            <a:prstGeom prst="ellipse">
              <a:avLst/>
            </a:prstGeom>
            <a:solidFill>
              <a:srgbClr val="FF5E4C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46" name="Group 545"/>
          <p:cNvGrpSpPr/>
          <p:nvPr/>
        </p:nvGrpSpPr>
        <p:grpSpPr>
          <a:xfrm>
            <a:off x="8747473" y="1534669"/>
            <a:ext cx="310965" cy="310965"/>
            <a:chOff x="5876763" y="2727163"/>
            <a:chExt cx="438474" cy="438474"/>
          </a:xfrm>
        </p:grpSpPr>
        <p:sp>
          <p:nvSpPr>
            <p:cNvPr id="547" name="Oval 546"/>
            <p:cNvSpPr/>
            <p:nvPr/>
          </p:nvSpPr>
          <p:spPr>
            <a:xfrm>
              <a:off x="5876763" y="2727163"/>
              <a:ext cx="438474" cy="438474"/>
            </a:xfrm>
            <a:prstGeom prst="ellipse">
              <a:avLst/>
            </a:prstGeom>
            <a:noFill/>
            <a:ln w="6350">
              <a:solidFill>
                <a:srgbClr val="FECA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48" name="Oval 547"/>
            <p:cNvSpPr/>
            <p:nvPr/>
          </p:nvSpPr>
          <p:spPr>
            <a:xfrm>
              <a:off x="5960269" y="2810669"/>
              <a:ext cx="271462" cy="271462"/>
            </a:xfrm>
            <a:prstGeom prst="ellipse">
              <a:avLst/>
            </a:prstGeom>
            <a:solidFill>
              <a:srgbClr val="FECA4A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52" name="TextBox 551"/>
          <p:cNvSpPr txBox="1"/>
          <p:nvPr/>
        </p:nvSpPr>
        <p:spPr>
          <a:xfrm>
            <a:off x="4910326" y="1526547"/>
            <a:ext cx="23466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2000" b="1" i="0" u="none" strike="noStrike" kern="1200" cap="none" spc="0" normalizeH="0" baseline="0" noProof="0" dirty="0">
                <a:ln>
                  <a:noFill/>
                </a:ln>
                <a:solidFill>
                  <a:srgbClr val="294F9E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Lorem ipsum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294F9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30B90C-FB27-42EE-827D-4DD2EE7B277B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294F9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294F9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078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Box 192"/>
          <p:cNvSpPr txBox="1"/>
          <p:nvPr/>
        </p:nvSpPr>
        <p:spPr>
          <a:xfrm>
            <a:off x="9309690" y="4049362"/>
            <a:ext cx="91535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03</a:t>
            </a:r>
          </a:p>
        </p:txBody>
      </p:sp>
      <p:sp>
        <p:nvSpPr>
          <p:cNvPr id="192" name="TextBox 191"/>
          <p:cNvSpPr txBox="1"/>
          <p:nvPr/>
        </p:nvSpPr>
        <p:spPr>
          <a:xfrm>
            <a:off x="9309690" y="1829799"/>
            <a:ext cx="91535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04</a:t>
            </a:r>
          </a:p>
        </p:txBody>
      </p:sp>
      <p:sp>
        <p:nvSpPr>
          <p:cNvPr id="191" name="TextBox 190"/>
          <p:cNvSpPr txBox="1"/>
          <p:nvPr/>
        </p:nvSpPr>
        <p:spPr>
          <a:xfrm>
            <a:off x="2232212" y="5328792"/>
            <a:ext cx="91535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232212" y="3159166"/>
            <a:ext cx="91535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Venn Diagrams Presentation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9725965" y="1770942"/>
            <a:ext cx="1915173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Praesent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convallis pharetra.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708023" y="1376365"/>
            <a:ext cx="4760256" cy="4327506"/>
            <a:chOff x="3766073" y="1864657"/>
            <a:chExt cx="4319198" cy="3926544"/>
          </a:xfrm>
        </p:grpSpPr>
        <p:sp>
          <p:nvSpPr>
            <p:cNvPr id="76" name="Freeform 75"/>
            <p:cNvSpPr/>
            <p:nvPr/>
          </p:nvSpPr>
          <p:spPr>
            <a:xfrm rot="16200000">
              <a:off x="4944034" y="1643843"/>
              <a:ext cx="1963272" cy="2404899"/>
            </a:xfrm>
            <a:custGeom>
              <a:avLst/>
              <a:gdLst>
                <a:gd name="connsiteX0" fmla="*/ 1147483 w 2294965"/>
                <a:gd name="connsiteY0" fmla="*/ 2465294 h 2465294"/>
                <a:gd name="connsiteX1" fmla="*/ 2294965 w 2294965"/>
                <a:gd name="connsiteY1" fmla="*/ 1947886 h 2465294"/>
                <a:gd name="connsiteX2" fmla="*/ 2294965 w 2294965"/>
                <a:gd name="connsiteY2" fmla="*/ 1232647 h 2465294"/>
                <a:gd name="connsiteX3" fmla="*/ 2294965 w 2294965"/>
                <a:gd name="connsiteY3" fmla="*/ 517408 h 2465294"/>
                <a:gd name="connsiteX4" fmla="*/ 1147483 w 2294965"/>
                <a:gd name="connsiteY4" fmla="*/ 0 h 2465294"/>
                <a:gd name="connsiteX5" fmla="*/ 0 w 2294965"/>
                <a:gd name="connsiteY5" fmla="*/ 517408 h 2465294"/>
                <a:gd name="connsiteX6" fmla="*/ 0 w 2294965"/>
                <a:gd name="connsiteY6" fmla="*/ 1232647 h 2465294"/>
                <a:gd name="connsiteX7" fmla="*/ 0 w 2294965"/>
                <a:gd name="connsiteY7" fmla="*/ 1947886 h 246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4965" h="2465294">
                  <a:moveTo>
                    <a:pt x="1147483" y="2465294"/>
                  </a:moveTo>
                  <a:lnTo>
                    <a:pt x="2294965" y="1947886"/>
                  </a:lnTo>
                  <a:lnTo>
                    <a:pt x="2294965" y="1232647"/>
                  </a:lnTo>
                  <a:lnTo>
                    <a:pt x="2294965" y="517408"/>
                  </a:lnTo>
                  <a:lnTo>
                    <a:pt x="1147483" y="0"/>
                  </a:lnTo>
                  <a:lnTo>
                    <a:pt x="0" y="517408"/>
                  </a:lnTo>
                  <a:lnTo>
                    <a:pt x="0" y="1232647"/>
                  </a:lnTo>
                  <a:lnTo>
                    <a:pt x="0" y="1947886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1" name="Freeform 100"/>
            <p:cNvSpPr/>
            <p:nvPr/>
          </p:nvSpPr>
          <p:spPr>
            <a:xfrm rot="16200000">
              <a:off x="4944034" y="3607115"/>
              <a:ext cx="1963272" cy="2404899"/>
            </a:xfrm>
            <a:custGeom>
              <a:avLst/>
              <a:gdLst>
                <a:gd name="connsiteX0" fmla="*/ 1147483 w 2294965"/>
                <a:gd name="connsiteY0" fmla="*/ 2465294 h 2465294"/>
                <a:gd name="connsiteX1" fmla="*/ 2294965 w 2294965"/>
                <a:gd name="connsiteY1" fmla="*/ 1947886 h 2465294"/>
                <a:gd name="connsiteX2" fmla="*/ 2294965 w 2294965"/>
                <a:gd name="connsiteY2" fmla="*/ 1232647 h 2465294"/>
                <a:gd name="connsiteX3" fmla="*/ 2294965 w 2294965"/>
                <a:gd name="connsiteY3" fmla="*/ 517408 h 2465294"/>
                <a:gd name="connsiteX4" fmla="*/ 1147483 w 2294965"/>
                <a:gd name="connsiteY4" fmla="*/ 0 h 2465294"/>
                <a:gd name="connsiteX5" fmla="*/ 0 w 2294965"/>
                <a:gd name="connsiteY5" fmla="*/ 517408 h 2465294"/>
                <a:gd name="connsiteX6" fmla="*/ 0 w 2294965"/>
                <a:gd name="connsiteY6" fmla="*/ 1232647 h 2465294"/>
                <a:gd name="connsiteX7" fmla="*/ 0 w 2294965"/>
                <a:gd name="connsiteY7" fmla="*/ 1947886 h 246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4965" h="2465294">
                  <a:moveTo>
                    <a:pt x="1147483" y="2465294"/>
                  </a:moveTo>
                  <a:lnTo>
                    <a:pt x="2294965" y="1947886"/>
                  </a:lnTo>
                  <a:lnTo>
                    <a:pt x="2294965" y="1232647"/>
                  </a:lnTo>
                  <a:lnTo>
                    <a:pt x="2294965" y="517408"/>
                  </a:lnTo>
                  <a:lnTo>
                    <a:pt x="1147483" y="0"/>
                  </a:lnTo>
                  <a:lnTo>
                    <a:pt x="0" y="517408"/>
                  </a:lnTo>
                  <a:lnTo>
                    <a:pt x="0" y="1232647"/>
                  </a:lnTo>
                  <a:lnTo>
                    <a:pt x="0" y="1947886"/>
                  </a:lnTo>
                  <a:close/>
                </a:path>
              </a:pathLst>
            </a:custGeom>
            <a:solidFill>
              <a:srgbClr val="20A6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2" name="Freeform 101"/>
            <p:cNvSpPr/>
            <p:nvPr/>
          </p:nvSpPr>
          <p:spPr>
            <a:xfrm rot="10800000">
              <a:off x="3766073" y="2625478"/>
              <a:ext cx="2159599" cy="2404899"/>
            </a:xfrm>
            <a:custGeom>
              <a:avLst/>
              <a:gdLst>
                <a:gd name="connsiteX0" fmla="*/ 1147483 w 2294965"/>
                <a:gd name="connsiteY0" fmla="*/ 2465294 h 2465294"/>
                <a:gd name="connsiteX1" fmla="*/ 2294965 w 2294965"/>
                <a:gd name="connsiteY1" fmla="*/ 1947886 h 2465294"/>
                <a:gd name="connsiteX2" fmla="*/ 2294965 w 2294965"/>
                <a:gd name="connsiteY2" fmla="*/ 1232647 h 2465294"/>
                <a:gd name="connsiteX3" fmla="*/ 2294965 w 2294965"/>
                <a:gd name="connsiteY3" fmla="*/ 517408 h 2465294"/>
                <a:gd name="connsiteX4" fmla="*/ 1147483 w 2294965"/>
                <a:gd name="connsiteY4" fmla="*/ 0 h 2465294"/>
                <a:gd name="connsiteX5" fmla="*/ 0 w 2294965"/>
                <a:gd name="connsiteY5" fmla="*/ 517408 h 2465294"/>
                <a:gd name="connsiteX6" fmla="*/ 0 w 2294965"/>
                <a:gd name="connsiteY6" fmla="*/ 1232647 h 2465294"/>
                <a:gd name="connsiteX7" fmla="*/ 0 w 2294965"/>
                <a:gd name="connsiteY7" fmla="*/ 1947886 h 246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4965" h="2465294">
                  <a:moveTo>
                    <a:pt x="1147483" y="2465294"/>
                  </a:moveTo>
                  <a:lnTo>
                    <a:pt x="2294965" y="1947886"/>
                  </a:lnTo>
                  <a:lnTo>
                    <a:pt x="2294965" y="1232647"/>
                  </a:lnTo>
                  <a:lnTo>
                    <a:pt x="2294965" y="517408"/>
                  </a:lnTo>
                  <a:lnTo>
                    <a:pt x="1147483" y="0"/>
                  </a:lnTo>
                  <a:lnTo>
                    <a:pt x="0" y="517408"/>
                  </a:lnTo>
                  <a:lnTo>
                    <a:pt x="0" y="1232647"/>
                  </a:lnTo>
                  <a:lnTo>
                    <a:pt x="0" y="1947886"/>
                  </a:lnTo>
                  <a:close/>
                </a:path>
              </a:pathLst>
            </a:custGeom>
            <a:solidFill>
              <a:srgbClr val="FF5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3" name="Freeform 102"/>
            <p:cNvSpPr/>
            <p:nvPr/>
          </p:nvSpPr>
          <p:spPr>
            <a:xfrm rot="10800000">
              <a:off x="5925672" y="2625478"/>
              <a:ext cx="2159599" cy="2404899"/>
            </a:xfrm>
            <a:custGeom>
              <a:avLst/>
              <a:gdLst>
                <a:gd name="connsiteX0" fmla="*/ 1147483 w 2294965"/>
                <a:gd name="connsiteY0" fmla="*/ 2465294 h 2465294"/>
                <a:gd name="connsiteX1" fmla="*/ 2294965 w 2294965"/>
                <a:gd name="connsiteY1" fmla="*/ 1947886 h 2465294"/>
                <a:gd name="connsiteX2" fmla="*/ 2294965 w 2294965"/>
                <a:gd name="connsiteY2" fmla="*/ 1232647 h 2465294"/>
                <a:gd name="connsiteX3" fmla="*/ 2294965 w 2294965"/>
                <a:gd name="connsiteY3" fmla="*/ 517408 h 2465294"/>
                <a:gd name="connsiteX4" fmla="*/ 1147483 w 2294965"/>
                <a:gd name="connsiteY4" fmla="*/ 0 h 2465294"/>
                <a:gd name="connsiteX5" fmla="*/ 0 w 2294965"/>
                <a:gd name="connsiteY5" fmla="*/ 517408 h 2465294"/>
                <a:gd name="connsiteX6" fmla="*/ 0 w 2294965"/>
                <a:gd name="connsiteY6" fmla="*/ 1232647 h 2465294"/>
                <a:gd name="connsiteX7" fmla="*/ 0 w 2294965"/>
                <a:gd name="connsiteY7" fmla="*/ 1947886 h 2465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4965" h="2465294">
                  <a:moveTo>
                    <a:pt x="1147483" y="2465294"/>
                  </a:moveTo>
                  <a:lnTo>
                    <a:pt x="2294965" y="1947886"/>
                  </a:lnTo>
                  <a:lnTo>
                    <a:pt x="2294965" y="1232647"/>
                  </a:lnTo>
                  <a:lnTo>
                    <a:pt x="2294965" y="517408"/>
                  </a:lnTo>
                  <a:lnTo>
                    <a:pt x="1147483" y="0"/>
                  </a:lnTo>
                  <a:lnTo>
                    <a:pt x="0" y="517408"/>
                  </a:lnTo>
                  <a:lnTo>
                    <a:pt x="0" y="1232647"/>
                  </a:lnTo>
                  <a:lnTo>
                    <a:pt x="0" y="1947886"/>
                  </a:lnTo>
                  <a:close/>
                </a:path>
              </a:pathLst>
            </a:custGeom>
            <a:solidFill>
              <a:srgbClr val="FECA4A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8" name="Freeform 107"/>
            <p:cNvSpPr/>
            <p:nvPr/>
          </p:nvSpPr>
          <p:spPr>
            <a:xfrm rot="16200000">
              <a:off x="4723221" y="2625478"/>
              <a:ext cx="1202451" cy="1202451"/>
            </a:xfrm>
            <a:custGeom>
              <a:avLst/>
              <a:gdLst>
                <a:gd name="connsiteX0" fmla="*/ 1202451 w 1202451"/>
                <a:gd name="connsiteY0" fmla="*/ 122651 h 1202451"/>
                <a:gd name="connsiteX1" fmla="*/ 697718 w 1202451"/>
                <a:gd name="connsiteY1" fmla="*/ 1202451 h 1202451"/>
                <a:gd name="connsiteX2" fmla="*/ 1 w 1202451"/>
                <a:gd name="connsiteY2" fmla="*/ 1202450 h 1202451"/>
                <a:gd name="connsiteX3" fmla="*/ 0 w 1202451"/>
                <a:gd name="connsiteY3" fmla="*/ 1202450 h 1202451"/>
                <a:gd name="connsiteX4" fmla="*/ 0 w 1202451"/>
                <a:gd name="connsiteY4" fmla="*/ 1202448 h 1202451"/>
                <a:gd name="connsiteX5" fmla="*/ 0 w 1202451"/>
                <a:gd name="connsiteY5" fmla="*/ 504731 h 1202451"/>
                <a:gd name="connsiteX6" fmla="*/ 981638 w 1202451"/>
                <a:gd name="connsiteY6" fmla="*/ 0 h 1202451"/>
                <a:gd name="connsiteX7" fmla="*/ 1196843 w 1202451"/>
                <a:gd name="connsiteY7" fmla="*/ 110653 h 1202451"/>
                <a:gd name="connsiteX8" fmla="*/ 1202451 w 1202451"/>
                <a:gd name="connsiteY8" fmla="*/ 122651 h 120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2451" h="1202451">
                  <a:moveTo>
                    <a:pt x="1202451" y="122651"/>
                  </a:moveTo>
                  <a:lnTo>
                    <a:pt x="697718" y="1202451"/>
                  </a:lnTo>
                  <a:lnTo>
                    <a:pt x="1" y="1202450"/>
                  </a:lnTo>
                  <a:lnTo>
                    <a:pt x="0" y="1202450"/>
                  </a:lnTo>
                  <a:lnTo>
                    <a:pt x="0" y="1202448"/>
                  </a:lnTo>
                  <a:lnTo>
                    <a:pt x="0" y="504731"/>
                  </a:lnTo>
                  <a:lnTo>
                    <a:pt x="981638" y="0"/>
                  </a:lnTo>
                  <a:lnTo>
                    <a:pt x="1196843" y="110653"/>
                  </a:lnTo>
                  <a:lnTo>
                    <a:pt x="1202451" y="122651"/>
                  </a:lnTo>
                  <a:close/>
                </a:path>
              </a:pathLst>
            </a:custGeom>
            <a:solidFill>
              <a:srgbClr val="FF4633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4" name="Freeform 113"/>
            <p:cNvSpPr/>
            <p:nvPr/>
          </p:nvSpPr>
          <p:spPr>
            <a:xfrm rot="16200000">
              <a:off x="4723221" y="3827927"/>
              <a:ext cx="1202448" cy="1202451"/>
            </a:xfrm>
            <a:custGeom>
              <a:avLst/>
              <a:gdLst>
                <a:gd name="connsiteX0" fmla="*/ 1202448 w 1202448"/>
                <a:gd name="connsiteY0" fmla="*/ 504732 h 1202451"/>
                <a:gd name="connsiteX1" fmla="*/ 1202448 w 1202448"/>
                <a:gd name="connsiteY1" fmla="*/ 1202449 h 1202451"/>
                <a:gd name="connsiteX2" fmla="*/ 1202448 w 1202448"/>
                <a:gd name="connsiteY2" fmla="*/ 1202451 h 1202451"/>
                <a:gd name="connsiteX3" fmla="*/ 504732 w 1202448"/>
                <a:gd name="connsiteY3" fmla="*/ 1202451 h 1202451"/>
                <a:gd name="connsiteX4" fmla="*/ 0 w 1202448"/>
                <a:gd name="connsiteY4" fmla="*/ 122651 h 1202451"/>
                <a:gd name="connsiteX5" fmla="*/ 5608 w 1202448"/>
                <a:gd name="connsiteY5" fmla="*/ 110652 h 1202451"/>
                <a:gd name="connsiteX6" fmla="*/ 220813 w 1202448"/>
                <a:gd name="connsiteY6" fmla="*/ 0 h 1202451"/>
                <a:gd name="connsiteX7" fmla="*/ 1202448 w 1202448"/>
                <a:gd name="connsiteY7" fmla="*/ 504732 h 120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2448" h="1202451">
                  <a:moveTo>
                    <a:pt x="1202448" y="504732"/>
                  </a:moveTo>
                  <a:lnTo>
                    <a:pt x="1202448" y="1202449"/>
                  </a:lnTo>
                  <a:lnTo>
                    <a:pt x="1202448" y="1202451"/>
                  </a:lnTo>
                  <a:lnTo>
                    <a:pt x="504732" y="1202451"/>
                  </a:lnTo>
                  <a:lnTo>
                    <a:pt x="0" y="122651"/>
                  </a:lnTo>
                  <a:lnTo>
                    <a:pt x="5608" y="110652"/>
                  </a:lnTo>
                  <a:lnTo>
                    <a:pt x="220813" y="0"/>
                  </a:lnTo>
                  <a:lnTo>
                    <a:pt x="1202448" y="504732"/>
                  </a:lnTo>
                  <a:close/>
                </a:path>
              </a:pathLst>
            </a:custGeom>
            <a:solidFill>
              <a:srgbClr val="0F81C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5" name="Freeform 114"/>
            <p:cNvSpPr/>
            <p:nvPr/>
          </p:nvSpPr>
          <p:spPr>
            <a:xfrm rot="5400000" flipH="1">
              <a:off x="5925667" y="2625478"/>
              <a:ext cx="1202451" cy="1202451"/>
            </a:xfrm>
            <a:custGeom>
              <a:avLst/>
              <a:gdLst>
                <a:gd name="connsiteX0" fmla="*/ 1202451 w 1202451"/>
                <a:gd name="connsiteY0" fmla="*/ 122651 h 1202451"/>
                <a:gd name="connsiteX1" fmla="*/ 697718 w 1202451"/>
                <a:gd name="connsiteY1" fmla="*/ 1202451 h 1202451"/>
                <a:gd name="connsiteX2" fmla="*/ 1 w 1202451"/>
                <a:gd name="connsiteY2" fmla="*/ 1202450 h 1202451"/>
                <a:gd name="connsiteX3" fmla="*/ 0 w 1202451"/>
                <a:gd name="connsiteY3" fmla="*/ 1202450 h 1202451"/>
                <a:gd name="connsiteX4" fmla="*/ 0 w 1202451"/>
                <a:gd name="connsiteY4" fmla="*/ 1202448 h 1202451"/>
                <a:gd name="connsiteX5" fmla="*/ 0 w 1202451"/>
                <a:gd name="connsiteY5" fmla="*/ 504731 h 1202451"/>
                <a:gd name="connsiteX6" fmla="*/ 981638 w 1202451"/>
                <a:gd name="connsiteY6" fmla="*/ 0 h 1202451"/>
                <a:gd name="connsiteX7" fmla="*/ 1196843 w 1202451"/>
                <a:gd name="connsiteY7" fmla="*/ 110653 h 1202451"/>
                <a:gd name="connsiteX8" fmla="*/ 1202451 w 1202451"/>
                <a:gd name="connsiteY8" fmla="*/ 122651 h 120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2451" h="1202451">
                  <a:moveTo>
                    <a:pt x="1202451" y="122651"/>
                  </a:moveTo>
                  <a:lnTo>
                    <a:pt x="697718" y="1202451"/>
                  </a:lnTo>
                  <a:lnTo>
                    <a:pt x="1" y="1202450"/>
                  </a:lnTo>
                  <a:lnTo>
                    <a:pt x="0" y="1202450"/>
                  </a:lnTo>
                  <a:lnTo>
                    <a:pt x="0" y="1202448"/>
                  </a:lnTo>
                  <a:lnTo>
                    <a:pt x="0" y="504731"/>
                  </a:lnTo>
                  <a:lnTo>
                    <a:pt x="981638" y="0"/>
                  </a:lnTo>
                  <a:lnTo>
                    <a:pt x="1196843" y="110653"/>
                  </a:lnTo>
                  <a:lnTo>
                    <a:pt x="1202451" y="122651"/>
                  </a:lnTo>
                  <a:close/>
                </a:path>
              </a:pathLst>
            </a:custGeom>
            <a:solidFill>
              <a:srgbClr val="203E7A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16" name="Freeform 115"/>
            <p:cNvSpPr/>
            <p:nvPr/>
          </p:nvSpPr>
          <p:spPr>
            <a:xfrm rot="5400000" flipH="1">
              <a:off x="5925667" y="3827927"/>
              <a:ext cx="1202448" cy="1202451"/>
            </a:xfrm>
            <a:custGeom>
              <a:avLst/>
              <a:gdLst>
                <a:gd name="connsiteX0" fmla="*/ 1202448 w 1202448"/>
                <a:gd name="connsiteY0" fmla="*/ 504732 h 1202451"/>
                <a:gd name="connsiteX1" fmla="*/ 1202448 w 1202448"/>
                <a:gd name="connsiteY1" fmla="*/ 1202449 h 1202451"/>
                <a:gd name="connsiteX2" fmla="*/ 1202448 w 1202448"/>
                <a:gd name="connsiteY2" fmla="*/ 1202451 h 1202451"/>
                <a:gd name="connsiteX3" fmla="*/ 504732 w 1202448"/>
                <a:gd name="connsiteY3" fmla="*/ 1202451 h 1202451"/>
                <a:gd name="connsiteX4" fmla="*/ 0 w 1202448"/>
                <a:gd name="connsiteY4" fmla="*/ 122651 h 1202451"/>
                <a:gd name="connsiteX5" fmla="*/ 5608 w 1202448"/>
                <a:gd name="connsiteY5" fmla="*/ 110652 h 1202451"/>
                <a:gd name="connsiteX6" fmla="*/ 220813 w 1202448"/>
                <a:gd name="connsiteY6" fmla="*/ 0 h 1202451"/>
                <a:gd name="connsiteX7" fmla="*/ 1202448 w 1202448"/>
                <a:gd name="connsiteY7" fmla="*/ 504732 h 1202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2448" h="1202451">
                  <a:moveTo>
                    <a:pt x="1202448" y="504732"/>
                  </a:moveTo>
                  <a:lnTo>
                    <a:pt x="1202448" y="1202449"/>
                  </a:lnTo>
                  <a:lnTo>
                    <a:pt x="1202448" y="1202451"/>
                  </a:lnTo>
                  <a:lnTo>
                    <a:pt x="504732" y="1202451"/>
                  </a:lnTo>
                  <a:lnTo>
                    <a:pt x="0" y="122651"/>
                  </a:lnTo>
                  <a:lnTo>
                    <a:pt x="5608" y="110652"/>
                  </a:lnTo>
                  <a:lnTo>
                    <a:pt x="220813" y="0"/>
                  </a:lnTo>
                  <a:lnTo>
                    <a:pt x="1202448" y="504732"/>
                  </a:lnTo>
                  <a:close/>
                </a:path>
              </a:pathLst>
            </a:custGeom>
            <a:solidFill>
              <a:srgbClr val="FEB60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20" name="TextBox 119"/>
          <p:cNvSpPr txBox="1"/>
          <p:nvPr/>
        </p:nvSpPr>
        <p:spPr>
          <a:xfrm>
            <a:off x="550863" y="5267237"/>
            <a:ext cx="1915173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Praesent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convallis pharetra. 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550863" y="3097611"/>
            <a:ext cx="1915173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Praesent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convallis pharetra. 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9725965" y="3987807"/>
            <a:ext cx="1915173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Praesent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convallis pharetra. </a:t>
            </a:r>
          </a:p>
        </p:txBody>
      </p:sp>
      <p:cxnSp>
        <p:nvCxnSpPr>
          <p:cNvPr id="146" name="Straight Connector 145"/>
          <p:cNvCxnSpPr/>
          <p:nvPr/>
        </p:nvCxnSpPr>
        <p:spPr>
          <a:xfrm>
            <a:off x="6924201" y="1770942"/>
            <a:ext cx="2598966" cy="0"/>
          </a:xfrm>
          <a:prstGeom prst="line">
            <a:avLst/>
          </a:prstGeom>
          <a:ln>
            <a:solidFill>
              <a:srgbClr val="294F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8468280" y="3980813"/>
            <a:ext cx="1054887" cy="0"/>
          </a:xfrm>
          <a:prstGeom prst="line">
            <a:avLst/>
          </a:prstGeom>
          <a:ln>
            <a:solidFill>
              <a:srgbClr val="FECA4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H="1" flipV="1">
            <a:off x="2599339" y="5267237"/>
            <a:ext cx="2598966" cy="0"/>
          </a:xfrm>
          <a:prstGeom prst="line">
            <a:avLst/>
          </a:prstGeom>
          <a:ln>
            <a:solidFill>
              <a:srgbClr val="20A6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H="1">
            <a:off x="2599340" y="3097611"/>
            <a:ext cx="1108681" cy="0"/>
          </a:xfrm>
          <a:prstGeom prst="line">
            <a:avLst/>
          </a:prstGeom>
          <a:ln>
            <a:solidFill>
              <a:srgbClr val="FF5E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3" name="Group 152"/>
          <p:cNvGrpSpPr/>
          <p:nvPr/>
        </p:nvGrpSpPr>
        <p:grpSpPr>
          <a:xfrm>
            <a:off x="5508525" y="3062678"/>
            <a:ext cx="345758" cy="347679"/>
            <a:chOff x="9882188" y="3108325"/>
            <a:chExt cx="285750" cy="287338"/>
          </a:xfrm>
          <a:solidFill>
            <a:schemeClr val="bg1"/>
          </a:solidFill>
        </p:grpSpPr>
        <p:sp>
          <p:nvSpPr>
            <p:cNvPr id="154" name="Freeform 2284"/>
            <p:cNvSpPr>
              <a:spLocks/>
            </p:cNvSpPr>
            <p:nvPr/>
          </p:nvSpPr>
          <p:spPr bwMode="auto">
            <a:xfrm>
              <a:off x="9882188" y="3175000"/>
              <a:ext cx="219075" cy="220663"/>
            </a:xfrm>
            <a:custGeom>
              <a:avLst/>
              <a:gdLst>
                <a:gd name="T0" fmla="*/ 549 w 691"/>
                <a:gd name="T1" fmla="*/ 251 h 693"/>
                <a:gd name="T2" fmla="*/ 568 w 691"/>
                <a:gd name="T3" fmla="*/ 313 h 693"/>
                <a:gd name="T4" fmla="*/ 566 w 691"/>
                <a:gd name="T5" fmla="*/ 392 h 693"/>
                <a:gd name="T6" fmla="*/ 532 w 691"/>
                <a:gd name="T7" fmla="*/ 473 h 693"/>
                <a:gd name="T8" fmla="*/ 471 w 691"/>
                <a:gd name="T9" fmla="*/ 534 h 693"/>
                <a:gd name="T10" fmla="*/ 391 w 691"/>
                <a:gd name="T11" fmla="*/ 567 h 693"/>
                <a:gd name="T12" fmla="*/ 300 w 691"/>
                <a:gd name="T13" fmla="*/ 567 h 693"/>
                <a:gd name="T14" fmla="*/ 220 w 691"/>
                <a:gd name="T15" fmla="*/ 534 h 693"/>
                <a:gd name="T16" fmla="*/ 159 w 691"/>
                <a:gd name="T17" fmla="*/ 473 h 693"/>
                <a:gd name="T18" fmla="*/ 124 w 691"/>
                <a:gd name="T19" fmla="*/ 392 h 693"/>
                <a:gd name="T20" fmla="*/ 124 w 691"/>
                <a:gd name="T21" fmla="*/ 301 h 693"/>
                <a:gd name="T22" fmla="*/ 159 w 691"/>
                <a:gd name="T23" fmla="*/ 220 h 693"/>
                <a:gd name="T24" fmla="*/ 220 w 691"/>
                <a:gd name="T25" fmla="*/ 159 h 693"/>
                <a:gd name="T26" fmla="*/ 300 w 691"/>
                <a:gd name="T27" fmla="*/ 125 h 693"/>
                <a:gd name="T28" fmla="*/ 378 w 691"/>
                <a:gd name="T29" fmla="*/ 124 h 693"/>
                <a:gd name="T30" fmla="*/ 442 w 691"/>
                <a:gd name="T31" fmla="*/ 142 h 693"/>
                <a:gd name="T32" fmla="*/ 533 w 691"/>
                <a:gd name="T33" fmla="*/ 56 h 693"/>
                <a:gd name="T34" fmla="*/ 431 w 691"/>
                <a:gd name="T35" fmla="*/ 11 h 693"/>
                <a:gd name="T36" fmla="*/ 360 w 691"/>
                <a:gd name="T37" fmla="*/ 0 h 693"/>
                <a:gd name="T38" fmla="*/ 293 w 691"/>
                <a:gd name="T39" fmla="*/ 4 h 693"/>
                <a:gd name="T40" fmla="*/ 227 w 691"/>
                <a:gd name="T41" fmla="*/ 21 h 693"/>
                <a:gd name="T42" fmla="*/ 166 w 691"/>
                <a:gd name="T43" fmla="*/ 50 h 693"/>
                <a:gd name="T44" fmla="*/ 112 w 691"/>
                <a:gd name="T45" fmla="*/ 91 h 693"/>
                <a:gd name="T46" fmla="*/ 68 w 691"/>
                <a:gd name="T47" fmla="*/ 139 h 693"/>
                <a:gd name="T48" fmla="*/ 34 w 691"/>
                <a:gd name="T49" fmla="*/ 197 h 693"/>
                <a:gd name="T50" fmla="*/ 9 w 691"/>
                <a:gd name="T51" fmla="*/ 260 h 693"/>
                <a:gd name="T52" fmla="*/ 0 w 691"/>
                <a:gd name="T53" fmla="*/ 329 h 693"/>
                <a:gd name="T54" fmla="*/ 2 w 691"/>
                <a:gd name="T55" fmla="*/ 396 h 693"/>
                <a:gd name="T56" fmla="*/ 18 w 691"/>
                <a:gd name="T57" fmla="*/ 459 h 693"/>
                <a:gd name="T58" fmla="*/ 44 w 691"/>
                <a:gd name="T59" fmla="*/ 517 h 693"/>
                <a:gd name="T60" fmla="*/ 80 w 691"/>
                <a:gd name="T61" fmla="*/ 568 h 693"/>
                <a:gd name="T62" fmla="*/ 0 w 691"/>
                <a:gd name="T63" fmla="*/ 677 h 693"/>
                <a:gd name="T64" fmla="*/ 14 w 691"/>
                <a:gd name="T65" fmla="*/ 693 h 693"/>
                <a:gd name="T66" fmla="*/ 123 w 691"/>
                <a:gd name="T67" fmla="*/ 611 h 693"/>
                <a:gd name="T68" fmla="*/ 174 w 691"/>
                <a:gd name="T69" fmla="*/ 647 h 693"/>
                <a:gd name="T70" fmla="*/ 233 w 691"/>
                <a:gd name="T71" fmla="*/ 673 h 693"/>
                <a:gd name="T72" fmla="*/ 295 w 691"/>
                <a:gd name="T73" fmla="*/ 689 h 693"/>
                <a:gd name="T74" fmla="*/ 362 w 691"/>
                <a:gd name="T75" fmla="*/ 691 h 693"/>
                <a:gd name="T76" fmla="*/ 427 w 691"/>
                <a:gd name="T77" fmla="*/ 683 h 693"/>
                <a:gd name="T78" fmla="*/ 487 w 691"/>
                <a:gd name="T79" fmla="*/ 662 h 693"/>
                <a:gd name="T80" fmla="*/ 542 w 691"/>
                <a:gd name="T81" fmla="*/ 630 h 693"/>
                <a:gd name="T82" fmla="*/ 665 w 691"/>
                <a:gd name="T83" fmla="*/ 688 h 693"/>
                <a:gd name="T84" fmla="*/ 686 w 691"/>
                <a:gd name="T85" fmla="*/ 688 h 693"/>
                <a:gd name="T86" fmla="*/ 686 w 691"/>
                <a:gd name="T87" fmla="*/ 667 h 693"/>
                <a:gd name="T88" fmla="*/ 630 w 691"/>
                <a:gd name="T89" fmla="*/ 544 h 693"/>
                <a:gd name="T90" fmla="*/ 661 w 691"/>
                <a:gd name="T91" fmla="*/ 489 h 693"/>
                <a:gd name="T92" fmla="*/ 681 w 691"/>
                <a:gd name="T93" fmla="*/ 428 h 693"/>
                <a:gd name="T94" fmla="*/ 691 w 691"/>
                <a:gd name="T95" fmla="*/ 363 h 693"/>
                <a:gd name="T96" fmla="*/ 689 w 691"/>
                <a:gd name="T97" fmla="*/ 303 h 693"/>
                <a:gd name="T98" fmla="*/ 662 w 691"/>
                <a:gd name="T99" fmla="*/ 207 h 693"/>
                <a:gd name="T100" fmla="*/ 619 w 691"/>
                <a:gd name="T101" fmla="*/ 136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91" h="693">
                  <a:moveTo>
                    <a:pt x="619" y="136"/>
                  </a:moveTo>
                  <a:lnTo>
                    <a:pt x="533" y="222"/>
                  </a:lnTo>
                  <a:lnTo>
                    <a:pt x="542" y="236"/>
                  </a:lnTo>
                  <a:lnTo>
                    <a:pt x="549" y="251"/>
                  </a:lnTo>
                  <a:lnTo>
                    <a:pt x="555" y="265"/>
                  </a:lnTo>
                  <a:lnTo>
                    <a:pt x="560" y="280"/>
                  </a:lnTo>
                  <a:lnTo>
                    <a:pt x="565" y="296"/>
                  </a:lnTo>
                  <a:lnTo>
                    <a:pt x="568" y="313"/>
                  </a:lnTo>
                  <a:lnTo>
                    <a:pt x="570" y="329"/>
                  </a:lnTo>
                  <a:lnTo>
                    <a:pt x="571" y="346"/>
                  </a:lnTo>
                  <a:lnTo>
                    <a:pt x="570" y="369"/>
                  </a:lnTo>
                  <a:lnTo>
                    <a:pt x="566" y="392"/>
                  </a:lnTo>
                  <a:lnTo>
                    <a:pt x="560" y="413"/>
                  </a:lnTo>
                  <a:lnTo>
                    <a:pt x="553" y="434"/>
                  </a:lnTo>
                  <a:lnTo>
                    <a:pt x="543" y="453"/>
                  </a:lnTo>
                  <a:lnTo>
                    <a:pt x="532" y="473"/>
                  </a:lnTo>
                  <a:lnTo>
                    <a:pt x="519" y="490"/>
                  </a:lnTo>
                  <a:lnTo>
                    <a:pt x="504" y="506"/>
                  </a:lnTo>
                  <a:lnTo>
                    <a:pt x="488" y="520"/>
                  </a:lnTo>
                  <a:lnTo>
                    <a:pt x="471" y="534"/>
                  </a:lnTo>
                  <a:lnTo>
                    <a:pt x="453" y="545"/>
                  </a:lnTo>
                  <a:lnTo>
                    <a:pt x="433" y="555"/>
                  </a:lnTo>
                  <a:lnTo>
                    <a:pt x="413" y="562"/>
                  </a:lnTo>
                  <a:lnTo>
                    <a:pt x="391" y="567"/>
                  </a:lnTo>
                  <a:lnTo>
                    <a:pt x="369" y="571"/>
                  </a:lnTo>
                  <a:lnTo>
                    <a:pt x="345" y="572"/>
                  </a:lnTo>
                  <a:lnTo>
                    <a:pt x="322" y="571"/>
                  </a:lnTo>
                  <a:lnTo>
                    <a:pt x="300" y="567"/>
                  </a:lnTo>
                  <a:lnTo>
                    <a:pt x="278" y="562"/>
                  </a:lnTo>
                  <a:lnTo>
                    <a:pt x="257" y="555"/>
                  </a:lnTo>
                  <a:lnTo>
                    <a:pt x="238" y="545"/>
                  </a:lnTo>
                  <a:lnTo>
                    <a:pt x="220" y="534"/>
                  </a:lnTo>
                  <a:lnTo>
                    <a:pt x="201" y="520"/>
                  </a:lnTo>
                  <a:lnTo>
                    <a:pt x="185" y="506"/>
                  </a:lnTo>
                  <a:lnTo>
                    <a:pt x="171" y="490"/>
                  </a:lnTo>
                  <a:lnTo>
                    <a:pt x="159" y="473"/>
                  </a:lnTo>
                  <a:lnTo>
                    <a:pt x="146" y="453"/>
                  </a:lnTo>
                  <a:lnTo>
                    <a:pt x="138" y="434"/>
                  </a:lnTo>
                  <a:lnTo>
                    <a:pt x="129" y="413"/>
                  </a:lnTo>
                  <a:lnTo>
                    <a:pt x="124" y="392"/>
                  </a:lnTo>
                  <a:lnTo>
                    <a:pt x="121" y="369"/>
                  </a:lnTo>
                  <a:lnTo>
                    <a:pt x="119" y="346"/>
                  </a:lnTo>
                  <a:lnTo>
                    <a:pt x="121" y="324"/>
                  </a:lnTo>
                  <a:lnTo>
                    <a:pt x="124" y="301"/>
                  </a:lnTo>
                  <a:lnTo>
                    <a:pt x="129" y="280"/>
                  </a:lnTo>
                  <a:lnTo>
                    <a:pt x="138" y="259"/>
                  </a:lnTo>
                  <a:lnTo>
                    <a:pt x="146" y="238"/>
                  </a:lnTo>
                  <a:lnTo>
                    <a:pt x="159" y="220"/>
                  </a:lnTo>
                  <a:lnTo>
                    <a:pt x="171" y="203"/>
                  </a:lnTo>
                  <a:lnTo>
                    <a:pt x="185" y="187"/>
                  </a:lnTo>
                  <a:lnTo>
                    <a:pt x="201" y="172"/>
                  </a:lnTo>
                  <a:lnTo>
                    <a:pt x="220" y="159"/>
                  </a:lnTo>
                  <a:lnTo>
                    <a:pt x="238" y="148"/>
                  </a:lnTo>
                  <a:lnTo>
                    <a:pt x="257" y="138"/>
                  </a:lnTo>
                  <a:lnTo>
                    <a:pt x="278" y="131"/>
                  </a:lnTo>
                  <a:lnTo>
                    <a:pt x="300" y="125"/>
                  </a:lnTo>
                  <a:lnTo>
                    <a:pt x="322" y="122"/>
                  </a:lnTo>
                  <a:lnTo>
                    <a:pt x="345" y="121"/>
                  </a:lnTo>
                  <a:lnTo>
                    <a:pt x="362" y="121"/>
                  </a:lnTo>
                  <a:lnTo>
                    <a:pt x="378" y="124"/>
                  </a:lnTo>
                  <a:lnTo>
                    <a:pt x="395" y="126"/>
                  </a:lnTo>
                  <a:lnTo>
                    <a:pt x="411" y="131"/>
                  </a:lnTo>
                  <a:lnTo>
                    <a:pt x="426" y="136"/>
                  </a:lnTo>
                  <a:lnTo>
                    <a:pt x="442" y="142"/>
                  </a:lnTo>
                  <a:lnTo>
                    <a:pt x="455" y="149"/>
                  </a:lnTo>
                  <a:lnTo>
                    <a:pt x="470" y="158"/>
                  </a:lnTo>
                  <a:lnTo>
                    <a:pt x="555" y="72"/>
                  </a:lnTo>
                  <a:lnTo>
                    <a:pt x="533" y="56"/>
                  </a:lnTo>
                  <a:lnTo>
                    <a:pt x="509" y="42"/>
                  </a:lnTo>
                  <a:lnTo>
                    <a:pt x="485" y="30"/>
                  </a:lnTo>
                  <a:lnTo>
                    <a:pt x="458" y="20"/>
                  </a:lnTo>
                  <a:lnTo>
                    <a:pt x="431" y="11"/>
                  </a:lnTo>
                  <a:lnTo>
                    <a:pt x="403" y="5"/>
                  </a:lnTo>
                  <a:lnTo>
                    <a:pt x="389" y="3"/>
                  </a:lnTo>
                  <a:lnTo>
                    <a:pt x="375" y="1"/>
                  </a:lnTo>
                  <a:lnTo>
                    <a:pt x="360" y="0"/>
                  </a:lnTo>
                  <a:lnTo>
                    <a:pt x="345" y="0"/>
                  </a:lnTo>
                  <a:lnTo>
                    <a:pt x="327" y="1"/>
                  </a:lnTo>
                  <a:lnTo>
                    <a:pt x="310" y="3"/>
                  </a:lnTo>
                  <a:lnTo>
                    <a:pt x="293" y="4"/>
                  </a:lnTo>
                  <a:lnTo>
                    <a:pt x="276" y="8"/>
                  </a:lnTo>
                  <a:lnTo>
                    <a:pt x="259" y="11"/>
                  </a:lnTo>
                  <a:lnTo>
                    <a:pt x="243" y="16"/>
                  </a:lnTo>
                  <a:lnTo>
                    <a:pt x="227" y="21"/>
                  </a:lnTo>
                  <a:lnTo>
                    <a:pt x="211" y="27"/>
                  </a:lnTo>
                  <a:lnTo>
                    <a:pt x="195" y="34"/>
                  </a:lnTo>
                  <a:lnTo>
                    <a:pt x="180" y="42"/>
                  </a:lnTo>
                  <a:lnTo>
                    <a:pt x="166" y="50"/>
                  </a:lnTo>
                  <a:lnTo>
                    <a:pt x="152" y="60"/>
                  </a:lnTo>
                  <a:lnTo>
                    <a:pt x="138" y="69"/>
                  </a:lnTo>
                  <a:lnTo>
                    <a:pt x="126" y="80"/>
                  </a:lnTo>
                  <a:lnTo>
                    <a:pt x="112" y="91"/>
                  </a:lnTo>
                  <a:lnTo>
                    <a:pt x="101" y="102"/>
                  </a:lnTo>
                  <a:lnTo>
                    <a:pt x="89" y="114"/>
                  </a:lnTo>
                  <a:lnTo>
                    <a:pt x="78" y="126"/>
                  </a:lnTo>
                  <a:lnTo>
                    <a:pt x="68" y="139"/>
                  </a:lnTo>
                  <a:lnTo>
                    <a:pt x="58" y="153"/>
                  </a:lnTo>
                  <a:lnTo>
                    <a:pt x="50" y="168"/>
                  </a:lnTo>
                  <a:lnTo>
                    <a:pt x="41" y="182"/>
                  </a:lnTo>
                  <a:lnTo>
                    <a:pt x="34" y="197"/>
                  </a:lnTo>
                  <a:lnTo>
                    <a:pt x="27" y="212"/>
                  </a:lnTo>
                  <a:lnTo>
                    <a:pt x="20" y="227"/>
                  </a:lnTo>
                  <a:lnTo>
                    <a:pt x="14" y="243"/>
                  </a:lnTo>
                  <a:lnTo>
                    <a:pt x="9" y="260"/>
                  </a:lnTo>
                  <a:lnTo>
                    <a:pt x="6" y="276"/>
                  </a:lnTo>
                  <a:lnTo>
                    <a:pt x="3" y="293"/>
                  </a:lnTo>
                  <a:lnTo>
                    <a:pt x="1" y="310"/>
                  </a:lnTo>
                  <a:lnTo>
                    <a:pt x="0" y="329"/>
                  </a:lnTo>
                  <a:lnTo>
                    <a:pt x="0" y="346"/>
                  </a:lnTo>
                  <a:lnTo>
                    <a:pt x="0" y="363"/>
                  </a:lnTo>
                  <a:lnTo>
                    <a:pt x="1" y="380"/>
                  </a:lnTo>
                  <a:lnTo>
                    <a:pt x="2" y="396"/>
                  </a:lnTo>
                  <a:lnTo>
                    <a:pt x="6" y="412"/>
                  </a:lnTo>
                  <a:lnTo>
                    <a:pt x="9" y="428"/>
                  </a:lnTo>
                  <a:lnTo>
                    <a:pt x="13" y="444"/>
                  </a:lnTo>
                  <a:lnTo>
                    <a:pt x="18" y="459"/>
                  </a:lnTo>
                  <a:lnTo>
                    <a:pt x="23" y="474"/>
                  </a:lnTo>
                  <a:lnTo>
                    <a:pt x="30" y="489"/>
                  </a:lnTo>
                  <a:lnTo>
                    <a:pt x="36" y="502"/>
                  </a:lnTo>
                  <a:lnTo>
                    <a:pt x="44" y="517"/>
                  </a:lnTo>
                  <a:lnTo>
                    <a:pt x="52" y="530"/>
                  </a:lnTo>
                  <a:lnTo>
                    <a:pt x="61" y="544"/>
                  </a:lnTo>
                  <a:lnTo>
                    <a:pt x="71" y="556"/>
                  </a:lnTo>
                  <a:lnTo>
                    <a:pt x="80" y="568"/>
                  </a:lnTo>
                  <a:lnTo>
                    <a:pt x="90" y="580"/>
                  </a:lnTo>
                  <a:lnTo>
                    <a:pt x="3" y="667"/>
                  </a:lnTo>
                  <a:lnTo>
                    <a:pt x="0" y="672"/>
                  </a:lnTo>
                  <a:lnTo>
                    <a:pt x="0" y="677"/>
                  </a:lnTo>
                  <a:lnTo>
                    <a:pt x="0" y="683"/>
                  </a:lnTo>
                  <a:lnTo>
                    <a:pt x="3" y="688"/>
                  </a:lnTo>
                  <a:lnTo>
                    <a:pt x="8" y="691"/>
                  </a:lnTo>
                  <a:lnTo>
                    <a:pt x="14" y="693"/>
                  </a:lnTo>
                  <a:lnTo>
                    <a:pt x="20" y="691"/>
                  </a:lnTo>
                  <a:lnTo>
                    <a:pt x="25" y="688"/>
                  </a:lnTo>
                  <a:lnTo>
                    <a:pt x="112" y="601"/>
                  </a:lnTo>
                  <a:lnTo>
                    <a:pt x="123" y="611"/>
                  </a:lnTo>
                  <a:lnTo>
                    <a:pt x="135" y="622"/>
                  </a:lnTo>
                  <a:lnTo>
                    <a:pt x="149" y="630"/>
                  </a:lnTo>
                  <a:lnTo>
                    <a:pt x="161" y="639"/>
                  </a:lnTo>
                  <a:lnTo>
                    <a:pt x="174" y="647"/>
                  </a:lnTo>
                  <a:lnTo>
                    <a:pt x="189" y="655"/>
                  </a:lnTo>
                  <a:lnTo>
                    <a:pt x="202" y="662"/>
                  </a:lnTo>
                  <a:lnTo>
                    <a:pt x="217" y="668"/>
                  </a:lnTo>
                  <a:lnTo>
                    <a:pt x="233" y="673"/>
                  </a:lnTo>
                  <a:lnTo>
                    <a:pt x="248" y="678"/>
                  </a:lnTo>
                  <a:lnTo>
                    <a:pt x="264" y="683"/>
                  </a:lnTo>
                  <a:lnTo>
                    <a:pt x="279" y="687"/>
                  </a:lnTo>
                  <a:lnTo>
                    <a:pt x="295" y="689"/>
                  </a:lnTo>
                  <a:lnTo>
                    <a:pt x="311" y="690"/>
                  </a:lnTo>
                  <a:lnTo>
                    <a:pt x="328" y="691"/>
                  </a:lnTo>
                  <a:lnTo>
                    <a:pt x="345" y="693"/>
                  </a:lnTo>
                  <a:lnTo>
                    <a:pt x="362" y="691"/>
                  </a:lnTo>
                  <a:lnTo>
                    <a:pt x="378" y="690"/>
                  </a:lnTo>
                  <a:lnTo>
                    <a:pt x="394" y="689"/>
                  </a:lnTo>
                  <a:lnTo>
                    <a:pt x="411" y="687"/>
                  </a:lnTo>
                  <a:lnTo>
                    <a:pt x="427" y="683"/>
                  </a:lnTo>
                  <a:lnTo>
                    <a:pt x="442" y="678"/>
                  </a:lnTo>
                  <a:lnTo>
                    <a:pt x="458" y="673"/>
                  </a:lnTo>
                  <a:lnTo>
                    <a:pt x="472" y="668"/>
                  </a:lnTo>
                  <a:lnTo>
                    <a:pt x="487" y="662"/>
                  </a:lnTo>
                  <a:lnTo>
                    <a:pt x="502" y="655"/>
                  </a:lnTo>
                  <a:lnTo>
                    <a:pt x="515" y="647"/>
                  </a:lnTo>
                  <a:lnTo>
                    <a:pt x="529" y="639"/>
                  </a:lnTo>
                  <a:lnTo>
                    <a:pt x="542" y="630"/>
                  </a:lnTo>
                  <a:lnTo>
                    <a:pt x="554" y="622"/>
                  </a:lnTo>
                  <a:lnTo>
                    <a:pt x="566" y="612"/>
                  </a:lnTo>
                  <a:lnTo>
                    <a:pt x="579" y="601"/>
                  </a:lnTo>
                  <a:lnTo>
                    <a:pt x="665" y="688"/>
                  </a:lnTo>
                  <a:lnTo>
                    <a:pt x="670" y="691"/>
                  </a:lnTo>
                  <a:lnTo>
                    <a:pt x="676" y="693"/>
                  </a:lnTo>
                  <a:lnTo>
                    <a:pt x="681" y="691"/>
                  </a:lnTo>
                  <a:lnTo>
                    <a:pt x="686" y="688"/>
                  </a:lnTo>
                  <a:lnTo>
                    <a:pt x="690" y="683"/>
                  </a:lnTo>
                  <a:lnTo>
                    <a:pt x="691" y="677"/>
                  </a:lnTo>
                  <a:lnTo>
                    <a:pt x="690" y="672"/>
                  </a:lnTo>
                  <a:lnTo>
                    <a:pt x="686" y="667"/>
                  </a:lnTo>
                  <a:lnTo>
                    <a:pt x="601" y="580"/>
                  </a:lnTo>
                  <a:lnTo>
                    <a:pt x="610" y="568"/>
                  </a:lnTo>
                  <a:lnTo>
                    <a:pt x="620" y="556"/>
                  </a:lnTo>
                  <a:lnTo>
                    <a:pt x="630" y="544"/>
                  </a:lnTo>
                  <a:lnTo>
                    <a:pt x="639" y="530"/>
                  </a:lnTo>
                  <a:lnTo>
                    <a:pt x="646" y="517"/>
                  </a:lnTo>
                  <a:lnTo>
                    <a:pt x="653" y="502"/>
                  </a:lnTo>
                  <a:lnTo>
                    <a:pt x="661" y="489"/>
                  </a:lnTo>
                  <a:lnTo>
                    <a:pt x="667" y="474"/>
                  </a:lnTo>
                  <a:lnTo>
                    <a:pt x="673" y="459"/>
                  </a:lnTo>
                  <a:lnTo>
                    <a:pt x="678" y="444"/>
                  </a:lnTo>
                  <a:lnTo>
                    <a:pt x="681" y="428"/>
                  </a:lnTo>
                  <a:lnTo>
                    <a:pt x="685" y="412"/>
                  </a:lnTo>
                  <a:lnTo>
                    <a:pt x="687" y="396"/>
                  </a:lnTo>
                  <a:lnTo>
                    <a:pt x="690" y="380"/>
                  </a:lnTo>
                  <a:lnTo>
                    <a:pt x="691" y="363"/>
                  </a:lnTo>
                  <a:lnTo>
                    <a:pt x="691" y="346"/>
                  </a:lnTo>
                  <a:lnTo>
                    <a:pt x="691" y="331"/>
                  </a:lnTo>
                  <a:lnTo>
                    <a:pt x="690" y="317"/>
                  </a:lnTo>
                  <a:lnTo>
                    <a:pt x="689" y="303"/>
                  </a:lnTo>
                  <a:lnTo>
                    <a:pt x="686" y="288"/>
                  </a:lnTo>
                  <a:lnTo>
                    <a:pt x="680" y="260"/>
                  </a:lnTo>
                  <a:lnTo>
                    <a:pt x="672" y="233"/>
                  </a:lnTo>
                  <a:lnTo>
                    <a:pt x="662" y="207"/>
                  </a:lnTo>
                  <a:lnTo>
                    <a:pt x="650" y="182"/>
                  </a:lnTo>
                  <a:lnTo>
                    <a:pt x="635" y="158"/>
                  </a:lnTo>
                  <a:lnTo>
                    <a:pt x="619" y="136"/>
                  </a:lnTo>
                  <a:lnTo>
                    <a:pt x="619" y="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5" name="Freeform 2285"/>
            <p:cNvSpPr>
              <a:spLocks/>
            </p:cNvSpPr>
            <p:nvPr/>
          </p:nvSpPr>
          <p:spPr bwMode="auto">
            <a:xfrm>
              <a:off x="9929813" y="3222625"/>
              <a:ext cx="123825" cy="125413"/>
            </a:xfrm>
            <a:custGeom>
              <a:avLst/>
              <a:gdLst>
                <a:gd name="T0" fmla="*/ 286 w 391"/>
                <a:gd name="T1" fmla="*/ 24 h 392"/>
                <a:gd name="T2" fmla="*/ 263 w 391"/>
                <a:gd name="T3" fmla="*/ 13 h 392"/>
                <a:gd name="T4" fmla="*/ 236 w 391"/>
                <a:gd name="T5" fmla="*/ 5 h 392"/>
                <a:gd name="T6" fmla="*/ 209 w 391"/>
                <a:gd name="T7" fmla="*/ 2 h 392"/>
                <a:gd name="T8" fmla="*/ 175 w 391"/>
                <a:gd name="T9" fmla="*/ 2 h 392"/>
                <a:gd name="T10" fmla="*/ 137 w 391"/>
                <a:gd name="T11" fmla="*/ 10 h 392"/>
                <a:gd name="T12" fmla="*/ 103 w 391"/>
                <a:gd name="T13" fmla="*/ 25 h 392"/>
                <a:gd name="T14" fmla="*/ 71 w 391"/>
                <a:gd name="T15" fmla="*/ 46 h 392"/>
                <a:gd name="T16" fmla="*/ 44 w 391"/>
                <a:gd name="T17" fmla="*/ 72 h 392"/>
                <a:gd name="T18" fmla="*/ 23 w 391"/>
                <a:gd name="T19" fmla="*/ 103 h 392"/>
                <a:gd name="T20" fmla="*/ 9 w 391"/>
                <a:gd name="T21" fmla="*/ 138 h 392"/>
                <a:gd name="T22" fmla="*/ 1 w 391"/>
                <a:gd name="T23" fmla="*/ 176 h 392"/>
                <a:gd name="T24" fmla="*/ 1 w 391"/>
                <a:gd name="T25" fmla="*/ 217 h 392"/>
                <a:gd name="T26" fmla="*/ 9 w 391"/>
                <a:gd name="T27" fmla="*/ 254 h 392"/>
                <a:gd name="T28" fmla="*/ 23 w 391"/>
                <a:gd name="T29" fmla="*/ 290 h 392"/>
                <a:gd name="T30" fmla="*/ 44 w 391"/>
                <a:gd name="T31" fmla="*/ 320 h 392"/>
                <a:gd name="T32" fmla="*/ 71 w 391"/>
                <a:gd name="T33" fmla="*/ 347 h 392"/>
                <a:gd name="T34" fmla="*/ 103 w 391"/>
                <a:gd name="T35" fmla="*/ 368 h 392"/>
                <a:gd name="T36" fmla="*/ 137 w 391"/>
                <a:gd name="T37" fmla="*/ 383 h 392"/>
                <a:gd name="T38" fmla="*/ 175 w 391"/>
                <a:gd name="T39" fmla="*/ 391 h 392"/>
                <a:gd name="T40" fmla="*/ 215 w 391"/>
                <a:gd name="T41" fmla="*/ 391 h 392"/>
                <a:gd name="T42" fmla="*/ 253 w 391"/>
                <a:gd name="T43" fmla="*/ 383 h 392"/>
                <a:gd name="T44" fmla="*/ 288 w 391"/>
                <a:gd name="T45" fmla="*/ 368 h 392"/>
                <a:gd name="T46" fmla="*/ 320 w 391"/>
                <a:gd name="T47" fmla="*/ 347 h 392"/>
                <a:gd name="T48" fmla="*/ 346 w 391"/>
                <a:gd name="T49" fmla="*/ 320 h 392"/>
                <a:gd name="T50" fmla="*/ 368 w 391"/>
                <a:gd name="T51" fmla="*/ 290 h 392"/>
                <a:gd name="T52" fmla="*/ 382 w 391"/>
                <a:gd name="T53" fmla="*/ 254 h 392"/>
                <a:gd name="T54" fmla="*/ 390 w 391"/>
                <a:gd name="T55" fmla="*/ 217 h 392"/>
                <a:gd name="T56" fmla="*/ 390 w 391"/>
                <a:gd name="T57" fmla="*/ 182 h 392"/>
                <a:gd name="T58" fmla="*/ 386 w 391"/>
                <a:gd name="T59" fmla="*/ 156 h 392"/>
                <a:gd name="T60" fmla="*/ 379 w 391"/>
                <a:gd name="T61" fmla="*/ 130 h 392"/>
                <a:gd name="T62" fmla="*/ 368 w 391"/>
                <a:gd name="T63" fmla="*/ 105 h 392"/>
                <a:gd name="T64" fmla="*/ 294 w 391"/>
                <a:gd name="T65" fmla="*/ 160 h 392"/>
                <a:gd name="T66" fmla="*/ 299 w 391"/>
                <a:gd name="T67" fmla="*/ 179 h 392"/>
                <a:gd name="T68" fmla="*/ 300 w 391"/>
                <a:gd name="T69" fmla="*/ 196 h 392"/>
                <a:gd name="T70" fmla="*/ 298 w 391"/>
                <a:gd name="T71" fmla="*/ 218 h 392"/>
                <a:gd name="T72" fmla="*/ 292 w 391"/>
                <a:gd name="T73" fmla="*/ 237 h 392"/>
                <a:gd name="T74" fmla="*/ 282 w 391"/>
                <a:gd name="T75" fmla="*/ 256 h 392"/>
                <a:gd name="T76" fmla="*/ 270 w 391"/>
                <a:gd name="T77" fmla="*/ 270 h 392"/>
                <a:gd name="T78" fmla="*/ 254 w 391"/>
                <a:gd name="T79" fmla="*/ 284 h 392"/>
                <a:gd name="T80" fmla="*/ 236 w 391"/>
                <a:gd name="T81" fmla="*/ 294 h 392"/>
                <a:gd name="T82" fmla="*/ 216 w 391"/>
                <a:gd name="T83" fmla="*/ 300 h 392"/>
                <a:gd name="T84" fmla="*/ 195 w 391"/>
                <a:gd name="T85" fmla="*/ 302 h 392"/>
                <a:gd name="T86" fmla="*/ 173 w 391"/>
                <a:gd name="T87" fmla="*/ 300 h 392"/>
                <a:gd name="T88" fmla="*/ 154 w 391"/>
                <a:gd name="T89" fmla="*/ 294 h 392"/>
                <a:gd name="T90" fmla="*/ 137 w 391"/>
                <a:gd name="T91" fmla="*/ 284 h 392"/>
                <a:gd name="T92" fmla="*/ 121 w 391"/>
                <a:gd name="T93" fmla="*/ 270 h 392"/>
                <a:gd name="T94" fmla="*/ 107 w 391"/>
                <a:gd name="T95" fmla="*/ 256 h 392"/>
                <a:gd name="T96" fmla="*/ 98 w 391"/>
                <a:gd name="T97" fmla="*/ 237 h 392"/>
                <a:gd name="T98" fmla="*/ 92 w 391"/>
                <a:gd name="T99" fmla="*/ 218 h 392"/>
                <a:gd name="T100" fmla="*/ 90 w 391"/>
                <a:gd name="T101" fmla="*/ 196 h 392"/>
                <a:gd name="T102" fmla="*/ 92 w 391"/>
                <a:gd name="T103" fmla="*/ 175 h 392"/>
                <a:gd name="T104" fmla="*/ 98 w 391"/>
                <a:gd name="T105" fmla="*/ 156 h 392"/>
                <a:gd name="T106" fmla="*/ 107 w 391"/>
                <a:gd name="T107" fmla="*/ 137 h 392"/>
                <a:gd name="T108" fmla="*/ 121 w 391"/>
                <a:gd name="T109" fmla="*/ 121 h 392"/>
                <a:gd name="T110" fmla="*/ 137 w 391"/>
                <a:gd name="T111" fmla="*/ 109 h 392"/>
                <a:gd name="T112" fmla="*/ 154 w 391"/>
                <a:gd name="T113" fmla="*/ 99 h 392"/>
                <a:gd name="T114" fmla="*/ 173 w 391"/>
                <a:gd name="T115" fmla="*/ 93 h 392"/>
                <a:gd name="T116" fmla="*/ 195 w 391"/>
                <a:gd name="T117" fmla="*/ 91 h 392"/>
                <a:gd name="T118" fmla="*/ 214 w 391"/>
                <a:gd name="T119" fmla="*/ 93 h 392"/>
                <a:gd name="T120" fmla="*/ 231 w 391"/>
                <a:gd name="T121" fmla="*/ 97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1" h="392">
                  <a:moveTo>
                    <a:pt x="298" y="30"/>
                  </a:moveTo>
                  <a:lnTo>
                    <a:pt x="286" y="24"/>
                  </a:lnTo>
                  <a:lnTo>
                    <a:pt x="275" y="18"/>
                  </a:lnTo>
                  <a:lnTo>
                    <a:pt x="263" y="13"/>
                  </a:lnTo>
                  <a:lnTo>
                    <a:pt x="249" y="9"/>
                  </a:lnTo>
                  <a:lnTo>
                    <a:pt x="236" y="5"/>
                  </a:lnTo>
                  <a:lnTo>
                    <a:pt x="222" y="3"/>
                  </a:lnTo>
                  <a:lnTo>
                    <a:pt x="209" y="2"/>
                  </a:lnTo>
                  <a:lnTo>
                    <a:pt x="195" y="0"/>
                  </a:lnTo>
                  <a:lnTo>
                    <a:pt x="175" y="2"/>
                  </a:lnTo>
                  <a:lnTo>
                    <a:pt x="156" y="5"/>
                  </a:lnTo>
                  <a:lnTo>
                    <a:pt x="137" y="10"/>
                  </a:lnTo>
                  <a:lnTo>
                    <a:pt x="120" y="16"/>
                  </a:lnTo>
                  <a:lnTo>
                    <a:pt x="103" y="25"/>
                  </a:lnTo>
                  <a:lnTo>
                    <a:pt x="85" y="35"/>
                  </a:lnTo>
                  <a:lnTo>
                    <a:pt x="71" y="46"/>
                  </a:lnTo>
                  <a:lnTo>
                    <a:pt x="57" y="58"/>
                  </a:lnTo>
                  <a:lnTo>
                    <a:pt x="44" y="72"/>
                  </a:lnTo>
                  <a:lnTo>
                    <a:pt x="33" y="87"/>
                  </a:lnTo>
                  <a:lnTo>
                    <a:pt x="23" y="103"/>
                  </a:lnTo>
                  <a:lnTo>
                    <a:pt x="15" y="120"/>
                  </a:lnTo>
                  <a:lnTo>
                    <a:pt x="9" y="138"/>
                  </a:lnTo>
                  <a:lnTo>
                    <a:pt x="4" y="157"/>
                  </a:lnTo>
                  <a:lnTo>
                    <a:pt x="1" y="176"/>
                  </a:lnTo>
                  <a:lnTo>
                    <a:pt x="0" y="196"/>
                  </a:lnTo>
                  <a:lnTo>
                    <a:pt x="1" y="217"/>
                  </a:lnTo>
                  <a:lnTo>
                    <a:pt x="4" y="236"/>
                  </a:lnTo>
                  <a:lnTo>
                    <a:pt x="9" y="254"/>
                  </a:lnTo>
                  <a:lnTo>
                    <a:pt x="15" y="273"/>
                  </a:lnTo>
                  <a:lnTo>
                    <a:pt x="23" y="290"/>
                  </a:lnTo>
                  <a:lnTo>
                    <a:pt x="33" y="306"/>
                  </a:lnTo>
                  <a:lnTo>
                    <a:pt x="44" y="320"/>
                  </a:lnTo>
                  <a:lnTo>
                    <a:pt x="57" y="335"/>
                  </a:lnTo>
                  <a:lnTo>
                    <a:pt x="71" y="347"/>
                  </a:lnTo>
                  <a:lnTo>
                    <a:pt x="85" y="358"/>
                  </a:lnTo>
                  <a:lnTo>
                    <a:pt x="103" y="368"/>
                  </a:lnTo>
                  <a:lnTo>
                    <a:pt x="120" y="377"/>
                  </a:lnTo>
                  <a:lnTo>
                    <a:pt x="137" y="383"/>
                  </a:lnTo>
                  <a:lnTo>
                    <a:pt x="156" y="388"/>
                  </a:lnTo>
                  <a:lnTo>
                    <a:pt x="175" y="391"/>
                  </a:lnTo>
                  <a:lnTo>
                    <a:pt x="195" y="392"/>
                  </a:lnTo>
                  <a:lnTo>
                    <a:pt x="215" y="391"/>
                  </a:lnTo>
                  <a:lnTo>
                    <a:pt x="234" y="388"/>
                  </a:lnTo>
                  <a:lnTo>
                    <a:pt x="253" y="383"/>
                  </a:lnTo>
                  <a:lnTo>
                    <a:pt x="271" y="377"/>
                  </a:lnTo>
                  <a:lnTo>
                    <a:pt x="288" y="368"/>
                  </a:lnTo>
                  <a:lnTo>
                    <a:pt x="304" y="358"/>
                  </a:lnTo>
                  <a:lnTo>
                    <a:pt x="320" y="347"/>
                  </a:lnTo>
                  <a:lnTo>
                    <a:pt x="333" y="335"/>
                  </a:lnTo>
                  <a:lnTo>
                    <a:pt x="346" y="320"/>
                  </a:lnTo>
                  <a:lnTo>
                    <a:pt x="358" y="306"/>
                  </a:lnTo>
                  <a:lnTo>
                    <a:pt x="368" y="290"/>
                  </a:lnTo>
                  <a:lnTo>
                    <a:pt x="375" y="273"/>
                  </a:lnTo>
                  <a:lnTo>
                    <a:pt x="382" y="254"/>
                  </a:lnTo>
                  <a:lnTo>
                    <a:pt x="387" y="236"/>
                  </a:lnTo>
                  <a:lnTo>
                    <a:pt x="390" y="217"/>
                  </a:lnTo>
                  <a:lnTo>
                    <a:pt x="391" y="196"/>
                  </a:lnTo>
                  <a:lnTo>
                    <a:pt x="390" y="182"/>
                  </a:lnTo>
                  <a:lnTo>
                    <a:pt x="388" y="169"/>
                  </a:lnTo>
                  <a:lnTo>
                    <a:pt x="386" y="156"/>
                  </a:lnTo>
                  <a:lnTo>
                    <a:pt x="383" y="142"/>
                  </a:lnTo>
                  <a:lnTo>
                    <a:pt x="379" y="130"/>
                  </a:lnTo>
                  <a:lnTo>
                    <a:pt x="374" y="118"/>
                  </a:lnTo>
                  <a:lnTo>
                    <a:pt x="368" y="105"/>
                  </a:lnTo>
                  <a:lnTo>
                    <a:pt x="361" y="94"/>
                  </a:lnTo>
                  <a:lnTo>
                    <a:pt x="294" y="160"/>
                  </a:lnTo>
                  <a:lnTo>
                    <a:pt x="297" y="169"/>
                  </a:lnTo>
                  <a:lnTo>
                    <a:pt x="299" y="179"/>
                  </a:lnTo>
                  <a:lnTo>
                    <a:pt x="300" y="187"/>
                  </a:lnTo>
                  <a:lnTo>
                    <a:pt x="300" y="196"/>
                  </a:lnTo>
                  <a:lnTo>
                    <a:pt x="300" y="207"/>
                  </a:lnTo>
                  <a:lnTo>
                    <a:pt x="298" y="218"/>
                  </a:lnTo>
                  <a:lnTo>
                    <a:pt x="296" y="228"/>
                  </a:lnTo>
                  <a:lnTo>
                    <a:pt x="292" y="237"/>
                  </a:lnTo>
                  <a:lnTo>
                    <a:pt x="288" y="246"/>
                  </a:lnTo>
                  <a:lnTo>
                    <a:pt x="282" y="256"/>
                  </a:lnTo>
                  <a:lnTo>
                    <a:pt x="276" y="263"/>
                  </a:lnTo>
                  <a:lnTo>
                    <a:pt x="270" y="270"/>
                  </a:lnTo>
                  <a:lnTo>
                    <a:pt x="263" y="278"/>
                  </a:lnTo>
                  <a:lnTo>
                    <a:pt x="254" y="284"/>
                  </a:lnTo>
                  <a:lnTo>
                    <a:pt x="245" y="289"/>
                  </a:lnTo>
                  <a:lnTo>
                    <a:pt x="236" y="294"/>
                  </a:lnTo>
                  <a:lnTo>
                    <a:pt x="226" y="297"/>
                  </a:lnTo>
                  <a:lnTo>
                    <a:pt x="216" y="300"/>
                  </a:lnTo>
                  <a:lnTo>
                    <a:pt x="206" y="301"/>
                  </a:lnTo>
                  <a:lnTo>
                    <a:pt x="195" y="302"/>
                  </a:lnTo>
                  <a:lnTo>
                    <a:pt x="184" y="301"/>
                  </a:lnTo>
                  <a:lnTo>
                    <a:pt x="173" y="300"/>
                  </a:lnTo>
                  <a:lnTo>
                    <a:pt x="164" y="297"/>
                  </a:lnTo>
                  <a:lnTo>
                    <a:pt x="154" y="294"/>
                  </a:lnTo>
                  <a:lnTo>
                    <a:pt x="145" y="289"/>
                  </a:lnTo>
                  <a:lnTo>
                    <a:pt x="137" y="284"/>
                  </a:lnTo>
                  <a:lnTo>
                    <a:pt x="128" y="278"/>
                  </a:lnTo>
                  <a:lnTo>
                    <a:pt x="121" y="270"/>
                  </a:lnTo>
                  <a:lnTo>
                    <a:pt x="114" y="263"/>
                  </a:lnTo>
                  <a:lnTo>
                    <a:pt x="107" y="256"/>
                  </a:lnTo>
                  <a:lnTo>
                    <a:pt x="103" y="246"/>
                  </a:lnTo>
                  <a:lnTo>
                    <a:pt x="98" y="237"/>
                  </a:lnTo>
                  <a:lnTo>
                    <a:pt x="94" y="228"/>
                  </a:lnTo>
                  <a:lnTo>
                    <a:pt x="92" y="218"/>
                  </a:lnTo>
                  <a:lnTo>
                    <a:pt x="90" y="207"/>
                  </a:lnTo>
                  <a:lnTo>
                    <a:pt x="90" y="196"/>
                  </a:lnTo>
                  <a:lnTo>
                    <a:pt x="90" y="186"/>
                  </a:lnTo>
                  <a:lnTo>
                    <a:pt x="92" y="175"/>
                  </a:lnTo>
                  <a:lnTo>
                    <a:pt x="94" y="165"/>
                  </a:lnTo>
                  <a:lnTo>
                    <a:pt x="98" y="156"/>
                  </a:lnTo>
                  <a:lnTo>
                    <a:pt x="103" y="146"/>
                  </a:lnTo>
                  <a:lnTo>
                    <a:pt x="107" y="137"/>
                  </a:lnTo>
                  <a:lnTo>
                    <a:pt x="114" y="130"/>
                  </a:lnTo>
                  <a:lnTo>
                    <a:pt x="121" y="121"/>
                  </a:lnTo>
                  <a:lnTo>
                    <a:pt x="128" y="115"/>
                  </a:lnTo>
                  <a:lnTo>
                    <a:pt x="137" y="109"/>
                  </a:lnTo>
                  <a:lnTo>
                    <a:pt x="145" y="104"/>
                  </a:lnTo>
                  <a:lnTo>
                    <a:pt x="154" y="99"/>
                  </a:lnTo>
                  <a:lnTo>
                    <a:pt x="164" y="96"/>
                  </a:lnTo>
                  <a:lnTo>
                    <a:pt x="173" y="93"/>
                  </a:lnTo>
                  <a:lnTo>
                    <a:pt x="184" y="92"/>
                  </a:lnTo>
                  <a:lnTo>
                    <a:pt x="195" y="91"/>
                  </a:lnTo>
                  <a:lnTo>
                    <a:pt x="204" y="92"/>
                  </a:lnTo>
                  <a:lnTo>
                    <a:pt x="214" y="93"/>
                  </a:lnTo>
                  <a:lnTo>
                    <a:pt x="222" y="94"/>
                  </a:lnTo>
                  <a:lnTo>
                    <a:pt x="231" y="97"/>
                  </a:lnTo>
                  <a:lnTo>
                    <a:pt x="298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6" name="Freeform 2286"/>
            <p:cNvSpPr>
              <a:spLocks/>
            </p:cNvSpPr>
            <p:nvPr/>
          </p:nvSpPr>
          <p:spPr bwMode="auto">
            <a:xfrm>
              <a:off x="9967913" y="3260725"/>
              <a:ext cx="47625" cy="49213"/>
            </a:xfrm>
            <a:custGeom>
              <a:avLst/>
              <a:gdLst>
                <a:gd name="T0" fmla="*/ 80 w 150"/>
                <a:gd name="T1" fmla="*/ 0 h 151"/>
                <a:gd name="T2" fmla="*/ 68 w 150"/>
                <a:gd name="T3" fmla="*/ 0 h 151"/>
                <a:gd name="T4" fmla="*/ 52 w 150"/>
                <a:gd name="T5" fmla="*/ 4 h 151"/>
                <a:gd name="T6" fmla="*/ 39 w 150"/>
                <a:gd name="T7" fmla="*/ 9 h 151"/>
                <a:gd name="T8" fmla="*/ 28 w 150"/>
                <a:gd name="T9" fmla="*/ 17 h 151"/>
                <a:gd name="T10" fmla="*/ 17 w 150"/>
                <a:gd name="T11" fmla="*/ 27 h 151"/>
                <a:gd name="T12" fmla="*/ 9 w 150"/>
                <a:gd name="T13" fmla="*/ 39 h 151"/>
                <a:gd name="T14" fmla="*/ 3 w 150"/>
                <a:gd name="T15" fmla="*/ 53 h 151"/>
                <a:gd name="T16" fmla="*/ 1 w 150"/>
                <a:gd name="T17" fmla="*/ 68 h 151"/>
                <a:gd name="T18" fmla="*/ 1 w 150"/>
                <a:gd name="T19" fmla="*/ 83 h 151"/>
                <a:gd name="T20" fmla="*/ 3 w 150"/>
                <a:gd name="T21" fmla="*/ 98 h 151"/>
                <a:gd name="T22" fmla="*/ 9 w 150"/>
                <a:gd name="T23" fmla="*/ 111 h 151"/>
                <a:gd name="T24" fmla="*/ 17 w 150"/>
                <a:gd name="T25" fmla="*/ 124 h 151"/>
                <a:gd name="T26" fmla="*/ 28 w 150"/>
                <a:gd name="T27" fmla="*/ 133 h 151"/>
                <a:gd name="T28" fmla="*/ 39 w 150"/>
                <a:gd name="T29" fmla="*/ 142 h 151"/>
                <a:gd name="T30" fmla="*/ 52 w 150"/>
                <a:gd name="T31" fmla="*/ 147 h 151"/>
                <a:gd name="T32" fmla="*/ 68 w 150"/>
                <a:gd name="T33" fmla="*/ 151 h 151"/>
                <a:gd name="T34" fmla="*/ 83 w 150"/>
                <a:gd name="T35" fmla="*/ 151 h 151"/>
                <a:gd name="T36" fmla="*/ 97 w 150"/>
                <a:gd name="T37" fmla="*/ 147 h 151"/>
                <a:gd name="T38" fmla="*/ 111 w 150"/>
                <a:gd name="T39" fmla="*/ 142 h 151"/>
                <a:gd name="T40" fmla="*/ 123 w 150"/>
                <a:gd name="T41" fmla="*/ 133 h 151"/>
                <a:gd name="T42" fmla="*/ 133 w 150"/>
                <a:gd name="T43" fmla="*/ 124 h 151"/>
                <a:gd name="T44" fmla="*/ 141 w 150"/>
                <a:gd name="T45" fmla="*/ 111 h 151"/>
                <a:gd name="T46" fmla="*/ 147 w 150"/>
                <a:gd name="T47" fmla="*/ 98 h 151"/>
                <a:gd name="T48" fmla="*/ 150 w 150"/>
                <a:gd name="T49" fmla="*/ 83 h 151"/>
                <a:gd name="T50" fmla="*/ 150 w 150"/>
                <a:gd name="T51" fmla="*/ 70 h 151"/>
                <a:gd name="T52" fmla="*/ 107 w 150"/>
                <a:gd name="T53" fmla="*/ 108 h 151"/>
                <a:gd name="T54" fmla="*/ 92 w 150"/>
                <a:gd name="T55" fmla="*/ 118 h 151"/>
                <a:gd name="T56" fmla="*/ 75 w 150"/>
                <a:gd name="T57" fmla="*/ 120 h 151"/>
                <a:gd name="T58" fmla="*/ 58 w 150"/>
                <a:gd name="T59" fmla="*/ 118 h 151"/>
                <a:gd name="T60" fmla="*/ 44 w 150"/>
                <a:gd name="T61" fmla="*/ 108 h 151"/>
                <a:gd name="T62" fmla="*/ 34 w 150"/>
                <a:gd name="T63" fmla="*/ 93 h 151"/>
                <a:gd name="T64" fmla="*/ 30 w 150"/>
                <a:gd name="T65" fmla="*/ 75 h 151"/>
                <a:gd name="T66" fmla="*/ 34 w 150"/>
                <a:gd name="T67" fmla="*/ 58 h 151"/>
                <a:gd name="T68" fmla="*/ 44 w 150"/>
                <a:gd name="T69" fmla="*/ 4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0" h="151">
                  <a:moveTo>
                    <a:pt x="85" y="2"/>
                  </a:moveTo>
                  <a:lnTo>
                    <a:pt x="80" y="0"/>
                  </a:lnTo>
                  <a:lnTo>
                    <a:pt x="75" y="0"/>
                  </a:lnTo>
                  <a:lnTo>
                    <a:pt x="68" y="0"/>
                  </a:lnTo>
                  <a:lnTo>
                    <a:pt x="60" y="2"/>
                  </a:lnTo>
                  <a:lnTo>
                    <a:pt x="52" y="4"/>
                  </a:lnTo>
                  <a:lnTo>
                    <a:pt x="46" y="6"/>
                  </a:lnTo>
                  <a:lnTo>
                    <a:pt x="39" y="9"/>
                  </a:lnTo>
                  <a:lnTo>
                    <a:pt x="33" y="13"/>
                  </a:lnTo>
                  <a:lnTo>
                    <a:pt x="28" y="17"/>
                  </a:lnTo>
                  <a:lnTo>
                    <a:pt x="22" y="22"/>
                  </a:lnTo>
                  <a:lnTo>
                    <a:pt x="17" y="27"/>
                  </a:lnTo>
                  <a:lnTo>
                    <a:pt x="13" y="33"/>
                  </a:lnTo>
                  <a:lnTo>
                    <a:pt x="9" y="39"/>
                  </a:lnTo>
                  <a:lnTo>
                    <a:pt x="6" y="46"/>
                  </a:lnTo>
                  <a:lnTo>
                    <a:pt x="3" y="53"/>
                  </a:lnTo>
                  <a:lnTo>
                    <a:pt x="1" y="60"/>
                  </a:lnTo>
                  <a:lnTo>
                    <a:pt x="1" y="68"/>
                  </a:lnTo>
                  <a:lnTo>
                    <a:pt x="0" y="75"/>
                  </a:lnTo>
                  <a:lnTo>
                    <a:pt x="1" y="83"/>
                  </a:lnTo>
                  <a:lnTo>
                    <a:pt x="1" y="91"/>
                  </a:lnTo>
                  <a:lnTo>
                    <a:pt x="3" y="98"/>
                  </a:lnTo>
                  <a:lnTo>
                    <a:pt x="6" y="104"/>
                  </a:lnTo>
                  <a:lnTo>
                    <a:pt x="9" y="111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8" y="133"/>
                  </a:lnTo>
                  <a:lnTo>
                    <a:pt x="33" y="137"/>
                  </a:lnTo>
                  <a:lnTo>
                    <a:pt x="39" y="142"/>
                  </a:lnTo>
                  <a:lnTo>
                    <a:pt x="46" y="144"/>
                  </a:lnTo>
                  <a:lnTo>
                    <a:pt x="52" y="147"/>
                  </a:lnTo>
                  <a:lnTo>
                    <a:pt x="60" y="149"/>
                  </a:lnTo>
                  <a:lnTo>
                    <a:pt x="68" y="151"/>
                  </a:lnTo>
                  <a:lnTo>
                    <a:pt x="75" y="151"/>
                  </a:lnTo>
                  <a:lnTo>
                    <a:pt x="83" y="151"/>
                  </a:lnTo>
                  <a:lnTo>
                    <a:pt x="90" y="149"/>
                  </a:lnTo>
                  <a:lnTo>
                    <a:pt x="97" y="147"/>
                  </a:lnTo>
                  <a:lnTo>
                    <a:pt x="105" y="144"/>
                  </a:lnTo>
                  <a:lnTo>
                    <a:pt x="111" y="142"/>
                  </a:lnTo>
                  <a:lnTo>
                    <a:pt x="117" y="137"/>
                  </a:lnTo>
                  <a:lnTo>
                    <a:pt x="123" y="133"/>
                  </a:lnTo>
                  <a:lnTo>
                    <a:pt x="128" y="129"/>
                  </a:lnTo>
                  <a:lnTo>
                    <a:pt x="133" y="124"/>
                  </a:lnTo>
                  <a:lnTo>
                    <a:pt x="138" y="118"/>
                  </a:lnTo>
                  <a:lnTo>
                    <a:pt x="141" y="111"/>
                  </a:lnTo>
                  <a:lnTo>
                    <a:pt x="145" y="104"/>
                  </a:lnTo>
                  <a:lnTo>
                    <a:pt x="147" y="98"/>
                  </a:lnTo>
                  <a:lnTo>
                    <a:pt x="149" y="91"/>
                  </a:lnTo>
                  <a:lnTo>
                    <a:pt x="150" y="83"/>
                  </a:lnTo>
                  <a:lnTo>
                    <a:pt x="150" y="75"/>
                  </a:lnTo>
                  <a:lnTo>
                    <a:pt x="150" y="70"/>
                  </a:lnTo>
                  <a:lnTo>
                    <a:pt x="150" y="65"/>
                  </a:lnTo>
                  <a:lnTo>
                    <a:pt x="107" y="108"/>
                  </a:lnTo>
                  <a:lnTo>
                    <a:pt x="100" y="113"/>
                  </a:lnTo>
                  <a:lnTo>
                    <a:pt x="92" y="118"/>
                  </a:lnTo>
                  <a:lnTo>
                    <a:pt x="84" y="120"/>
                  </a:lnTo>
                  <a:lnTo>
                    <a:pt x="75" y="120"/>
                  </a:lnTo>
                  <a:lnTo>
                    <a:pt x="67" y="120"/>
                  </a:lnTo>
                  <a:lnTo>
                    <a:pt x="58" y="118"/>
                  </a:lnTo>
                  <a:lnTo>
                    <a:pt x="50" y="113"/>
                  </a:lnTo>
                  <a:lnTo>
                    <a:pt x="44" y="108"/>
                  </a:lnTo>
                  <a:lnTo>
                    <a:pt x="38" y="100"/>
                  </a:lnTo>
                  <a:lnTo>
                    <a:pt x="34" y="93"/>
                  </a:lnTo>
                  <a:lnTo>
                    <a:pt x="31" y="85"/>
                  </a:lnTo>
                  <a:lnTo>
                    <a:pt x="30" y="75"/>
                  </a:lnTo>
                  <a:lnTo>
                    <a:pt x="31" y="66"/>
                  </a:lnTo>
                  <a:lnTo>
                    <a:pt x="34" y="58"/>
                  </a:lnTo>
                  <a:lnTo>
                    <a:pt x="38" y="50"/>
                  </a:lnTo>
                  <a:lnTo>
                    <a:pt x="44" y="43"/>
                  </a:lnTo>
                  <a:lnTo>
                    <a:pt x="85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7" name="Freeform 2287"/>
            <p:cNvSpPr>
              <a:spLocks/>
            </p:cNvSpPr>
            <p:nvPr/>
          </p:nvSpPr>
          <p:spPr bwMode="auto">
            <a:xfrm>
              <a:off x="9986963" y="3108325"/>
              <a:ext cx="180975" cy="182563"/>
            </a:xfrm>
            <a:custGeom>
              <a:avLst/>
              <a:gdLst>
                <a:gd name="T0" fmla="*/ 566 w 571"/>
                <a:gd name="T1" fmla="*/ 94 h 572"/>
                <a:gd name="T2" fmla="*/ 560 w 571"/>
                <a:gd name="T3" fmla="*/ 91 h 572"/>
                <a:gd name="T4" fmla="*/ 509 w 571"/>
                <a:gd name="T5" fmla="*/ 91 h 572"/>
                <a:gd name="T6" fmla="*/ 482 w 571"/>
                <a:gd name="T7" fmla="*/ 62 h 572"/>
                <a:gd name="T8" fmla="*/ 481 w 571"/>
                <a:gd name="T9" fmla="*/ 11 h 572"/>
                <a:gd name="T10" fmla="*/ 478 w 571"/>
                <a:gd name="T11" fmla="*/ 5 h 572"/>
                <a:gd name="T12" fmla="*/ 472 w 571"/>
                <a:gd name="T13" fmla="*/ 1 h 572"/>
                <a:gd name="T14" fmla="*/ 465 w 571"/>
                <a:gd name="T15" fmla="*/ 0 h 572"/>
                <a:gd name="T16" fmla="*/ 455 w 571"/>
                <a:gd name="T17" fmla="*/ 3 h 572"/>
                <a:gd name="T18" fmla="*/ 417 w 571"/>
                <a:gd name="T19" fmla="*/ 17 h 572"/>
                <a:gd name="T20" fmla="*/ 392 w 571"/>
                <a:gd name="T21" fmla="*/ 29 h 572"/>
                <a:gd name="T22" fmla="*/ 390 w 571"/>
                <a:gd name="T23" fmla="*/ 171 h 572"/>
                <a:gd name="T24" fmla="*/ 382 w 571"/>
                <a:gd name="T25" fmla="*/ 180 h 572"/>
                <a:gd name="T26" fmla="*/ 371 w 571"/>
                <a:gd name="T27" fmla="*/ 180 h 572"/>
                <a:gd name="T28" fmla="*/ 362 w 571"/>
                <a:gd name="T29" fmla="*/ 171 h 572"/>
                <a:gd name="T30" fmla="*/ 361 w 571"/>
                <a:gd name="T31" fmla="*/ 45 h 572"/>
                <a:gd name="T32" fmla="*/ 324 w 571"/>
                <a:gd name="T33" fmla="*/ 70 h 572"/>
                <a:gd name="T34" fmla="*/ 290 w 571"/>
                <a:gd name="T35" fmla="*/ 97 h 572"/>
                <a:gd name="T36" fmla="*/ 263 w 571"/>
                <a:gd name="T37" fmla="*/ 130 h 572"/>
                <a:gd name="T38" fmla="*/ 254 w 571"/>
                <a:gd name="T39" fmla="*/ 147 h 572"/>
                <a:gd name="T40" fmla="*/ 247 w 571"/>
                <a:gd name="T41" fmla="*/ 165 h 572"/>
                <a:gd name="T42" fmla="*/ 245 w 571"/>
                <a:gd name="T43" fmla="*/ 186 h 572"/>
                <a:gd name="T44" fmla="*/ 246 w 571"/>
                <a:gd name="T45" fmla="*/ 205 h 572"/>
                <a:gd name="T46" fmla="*/ 252 w 571"/>
                <a:gd name="T47" fmla="*/ 226 h 572"/>
                <a:gd name="T48" fmla="*/ 262 w 571"/>
                <a:gd name="T49" fmla="*/ 246 h 572"/>
                <a:gd name="T50" fmla="*/ 280 w 571"/>
                <a:gd name="T51" fmla="*/ 270 h 572"/>
                <a:gd name="T52" fmla="*/ 249 w 571"/>
                <a:gd name="T53" fmla="*/ 302 h 572"/>
                <a:gd name="T54" fmla="*/ 142 w 571"/>
                <a:gd name="T55" fmla="*/ 408 h 572"/>
                <a:gd name="T56" fmla="*/ 57 w 571"/>
                <a:gd name="T57" fmla="*/ 494 h 572"/>
                <a:gd name="T58" fmla="*/ 4 w 571"/>
                <a:gd name="T59" fmla="*/ 546 h 572"/>
                <a:gd name="T60" fmla="*/ 1 w 571"/>
                <a:gd name="T61" fmla="*/ 551 h 572"/>
                <a:gd name="T62" fmla="*/ 0 w 571"/>
                <a:gd name="T63" fmla="*/ 556 h 572"/>
                <a:gd name="T64" fmla="*/ 1 w 571"/>
                <a:gd name="T65" fmla="*/ 562 h 572"/>
                <a:gd name="T66" fmla="*/ 4 w 571"/>
                <a:gd name="T67" fmla="*/ 567 h 572"/>
                <a:gd name="T68" fmla="*/ 4 w 571"/>
                <a:gd name="T69" fmla="*/ 567 h 572"/>
                <a:gd name="T70" fmla="*/ 15 w 571"/>
                <a:gd name="T71" fmla="*/ 572 h 572"/>
                <a:gd name="T72" fmla="*/ 25 w 571"/>
                <a:gd name="T73" fmla="*/ 567 h 572"/>
                <a:gd name="T74" fmla="*/ 26 w 571"/>
                <a:gd name="T75" fmla="*/ 567 h 572"/>
                <a:gd name="T76" fmla="*/ 78 w 571"/>
                <a:gd name="T77" fmla="*/ 514 h 572"/>
                <a:gd name="T78" fmla="*/ 163 w 571"/>
                <a:gd name="T79" fmla="*/ 429 h 572"/>
                <a:gd name="T80" fmla="*/ 271 w 571"/>
                <a:gd name="T81" fmla="*/ 323 h 572"/>
                <a:gd name="T82" fmla="*/ 313 w 571"/>
                <a:gd name="T83" fmla="*/ 302 h 572"/>
                <a:gd name="T84" fmla="*/ 340 w 571"/>
                <a:gd name="T85" fmla="*/ 316 h 572"/>
                <a:gd name="T86" fmla="*/ 368 w 571"/>
                <a:gd name="T87" fmla="*/ 325 h 572"/>
                <a:gd name="T88" fmla="*/ 394 w 571"/>
                <a:gd name="T89" fmla="*/ 326 h 572"/>
                <a:gd name="T90" fmla="*/ 415 w 571"/>
                <a:gd name="T91" fmla="*/ 321 h 572"/>
                <a:gd name="T92" fmla="*/ 434 w 571"/>
                <a:gd name="T93" fmla="*/ 313 h 572"/>
                <a:gd name="T94" fmla="*/ 451 w 571"/>
                <a:gd name="T95" fmla="*/ 301 h 572"/>
                <a:gd name="T96" fmla="*/ 477 w 571"/>
                <a:gd name="T97" fmla="*/ 279 h 572"/>
                <a:gd name="T98" fmla="*/ 506 w 571"/>
                <a:gd name="T99" fmla="*/ 241 h 572"/>
                <a:gd name="T100" fmla="*/ 531 w 571"/>
                <a:gd name="T101" fmla="*/ 202 h 572"/>
                <a:gd name="T102" fmla="*/ 549 w 571"/>
                <a:gd name="T103" fmla="*/ 164 h 572"/>
                <a:gd name="T104" fmla="*/ 566 w 571"/>
                <a:gd name="T105" fmla="*/ 121 h 572"/>
                <a:gd name="T106" fmla="*/ 571 w 571"/>
                <a:gd name="T107" fmla="*/ 106 h 572"/>
                <a:gd name="T108" fmla="*/ 571 w 571"/>
                <a:gd name="T109" fmla="*/ 99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71" h="572">
                  <a:moveTo>
                    <a:pt x="569" y="97"/>
                  </a:moveTo>
                  <a:lnTo>
                    <a:pt x="566" y="94"/>
                  </a:lnTo>
                  <a:lnTo>
                    <a:pt x="564" y="92"/>
                  </a:lnTo>
                  <a:lnTo>
                    <a:pt x="560" y="91"/>
                  </a:lnTo>
                  <a:lnTo>
                    <a:pt x="556" y="91"/>
                  </a:lnTo>
                  <a:lnTo>
                    <a:pt x="509" y="91"/>
                  </a:lnTo>
                  <a:lnTo>
                    <a:pt x="482" y="91"/>
                  </a:lnTo>
                  <a:lnTo>
                    <a:pt x="482" y="62"/>
                  </a:lnTo>
                  <a:lnTo>
                    <a:pt x="482" y="15"/>
                  </a:lnTo>
                  <a:lnTo>
                    <a:pt x="481" y="11"/>
                  </a:lnTo>
                  <a:lnTo>
                    <a:pt x="480" y="8"/>
                  </a:lnTo>
                  <a:lnTo>
                    <a:pt x="478" y="5"/>
                  </a:lnTo>
                  <a:lnTo>
                    <a:pt x="476" y="3"/>
                  </a:lnTo>
                  <a:lnTo>
                    <a:pt x="472" y="1"/>
                  </a:lnTo>
                  <a:lnTo>
                    <a:pt x="469" y="0"/>
                  </a:lnTo>
                  <a:lnTo>
                    <a:pt x="465" y="0"/>
                  </a:lnTo>
                  <a:lnTo>
                    <a:pt x="461" y="0"/>
                  </a:lnTo>
                  <a:lnTo>
                    <a:pt x="455" y="3"/>
                  </a:lnTo>
                  <a:lnTo>
                    <a:pt x="439" y="9"/>
                  </a:lnTo>
                  <a:lnTo>
                    <a:pt x="417" y="17"/>
                  </a:lnTo>
                  <a:lnTo>
                    <a:pt x="392" y="29"/>
                  </a:lnTo>
                  <a:lnTo>
                    <a:pt x="392" y="29"/>
                  </a:lnTo>
                  <a:lnTo>
                    <a:pt x="392" y="165"/>
                  </a:lnTo>
                  <a:lnTo>
                    <a:pt x="390" y="171"/>
                  </a:lnTo>
                  <a:lnTo>
                    <a:pt x="387" y="176"/>
                  </a:lnTo>
                  <a:lnTo>
                    <a:pt x="382" y="180"/>
                  </a:lnTo>
                  <a:lnTo>
                    <a:pt x="376" y="181"/>
                  </a:lnTo>
                  <a:lnTo>
                    <a:pt x="371" y="180"/>
                  </a:lnTo>
                  <a:lnTo>
                    <a:pt x="366" y="176"/>
                  </a:lnTo>
                  <a:lnTo>
                    <a:pt x="362" y="171"/>
                  </a:lnTo>
                  <a:lnTo>
                    <a:pt x="361" y="165"/>
                  </a:lnTo>
                  <a:lnTo>
                    <a:pt x="361" y="45"/>
                  </a:lnTo>
                  <a:lnTo>
                    <a:pt x="343" y="56"/>
                  </a:lnTo>
                  <a:lnTo>
                    <a:pt x="324" y="70"/>
                  </a:lnTo>
                  <a:lnTo>
                    <a:pt x="306" y="83"/>
                  </a:lnTo>
                  <a:lnTo>
                    <a:pt x="290" y="97"/>
                  </a:lnTo>
                  <a:lnTo>
                    <a:pt x="276" y="113"/>
                  </a:lnTo>
                  <a:lnTo>
                    <a:pt x="263" y="130"/>
                  </a:lnTo>
                  <a:lnTo>
                    <a:pt x="258" y="138"/>
                  </a:lnTo>
                  <a:lnTo>
                    <a:pt x="254" y="147"/>
                  </a:lnTo>
                  <a:lnTo>
                    <a:pt x="250" y="156"/>
                  </a:lnTo>
                  <a:lnTo>
                    <a:pt x="247" y="165"/>
                  </a:lnTo>
                  <a:lnTo>
                    <a:pt x="246" y="176"/>
                  </a:lnTo>
                  <a:lnTo>
                    <a:pt x="245" y="186"/>
                  </a:lnTo>
                  <a:lnTo>
                    <a:pt x="245" y="196"/>
                  </a:lnTo>
                  <a:lnTo>
                    <a:pt x="246" y="205"/>
                  </a:lnTo>
                  <a:lnTo>
                    <a:pt x="249" y="216"/>
                  </a:lnTo>
                  <a:lnTo>
                    <a:pt x="252" y="226"/>
                  </a:lnTo>
                  <a:lnTo>
                    <a:pt x="257" y="236"/>
                  </a:lnTo>
                  <a:lnTo>
                    <a:pt x="262" y="246"/>
                  </a:lnTo>
                  <a:lnTo>
                    <a:pt x="271" y="258"/>
                  </a:lnTo>
                  <a:lnTo>
                    <a:pt x="280" y="270"/>
                  </a:lnTo>
                  <a:lnTo>
                    <a:pt x="280" y="270"/>
                  </a:lnTo>
                  <a:lnTo>
                    <a:pt x="249" y="302"/>
                  </a:lnTo>
                  <a:lnTo>
                    <a:pt x="163" y="386"/>
                  </a:lnTo>
                  <a:lnTo>
                    <a:pt x="142" y="408"/>
                  </a:lnTo>
                  <a:lnTo>
                    <a:pt x="78" y="472"/>
                  </a:lnTo>
                  <a:lnTo>
                    <a:pt x="57" y="494"/>
                  </a:lnTo>
                  <a:lnTo>
                    <a:pt x="23" y="528"/>
                  </a:lnTo>
                  <a:lnTo>
                    <a:pt x="4" y="546"/>
                  </a:lnTo>
                  <a:lnTo>
                    <a:pt x="2" y="549"/>
                  </a:lnTo>
                  <a:lnTo>
                    <a:pt x="1" y="551"/>
                  </a:lnTo>
                  <a:lnTo>
                    <a:pt x="1" y="553"/>
                  </a:lnTo>
                  <a:lnTo>
                    <a:pt x="0" y="556"/>
                  </a:lnTo>
                  <a:lnTo>
                    <a:pt x="1" y="560"/>
                  </a:lnTo>
                  <a:lnTo>
                    <a:pt x="1" y="562"/>
                  </a:lnTo>
                  <a:lnTo>
                    <a:pt x="2" y="564"/>
                  </a:lnTo>
                  <a:lnTo>
                    <a:pt x="4" y="567"/>
                  </a:lnTo>
                  <a:lnTo>
                    <a:pt x="4" y="567"/>
                  </a:lnTo>
                  <a:lnTo>
                    <a:pt x="4" y="567"/>
                  </a:lnTo>
                  <a:lnTo>
                    <a:pt x="9" y="571"/>
                  </a:lnTo>
                  <a:lnTo>
                    <a:pt x="15" y="572"/>
                  </a:lnTo>
                  <a:lnTo>
                    <a:pt x="20" y="571"/>
                  </a:lnTo>
                  <a:lnTo>
                    <a:pt x="25" y="567"/>
                  </a:lnTo>
                  <a:lnTo>
                    <a:pt x="25" y="567"/>
                  </a:lnTo>
                  <a:lnTo>
                    <a:pt x="26" y="567"/>
                  </a:lnTo>
                  <a:lnTo>
                    <a:pt x="43" y="549"/>
                  </a:lnTo>
                  <a:lnTo>
                    <a:pt x="78" y="514"/>
                  </a:lnTo>
                  <a:lnTo>
                    <a:pt x="100" y="494"/>
                  </a:lnTo>
                  <a:lnTo>
                    <a:pt x="163" y="429"/>
                  </a:lnTo>
                  <a:lnTo>
                    <a:pt x="185" y="408"/>
                  </a:lnTo>
                  <a:lnTo>
                    <a:pt x="271" y="323"/>
                  </a:lnTo>
                  <a:lnTo>
                    <a:pt x="301" y="291"/>
                  </a:lnTo>
                  <a:lnTo>
                    <a:pt x="313" y="302"/>
                  </a:lnTo>
                  <a:lnTo>
                    <a:pt x="326" y="309"/>
                  </a:lnTo>
                  <a:lnTo>
                    <a:pt x="340" y="316"/>
                  </a:lnTo>
                  <a:lnTo>
                    <a:pt x="354" y="323"/>
                  </a:lnTo>
                  <a:lnTo>
                    <a:pt x="368" y="325"/>
                  </a:lnTo>
                  <a:lnTo>
                    <a:pt x="383" y="326"/>
                  </a:lnTo>
                  <a:lnTo>
                    <a:pt x="394" y="326"/>
                  </a:lnTo>
                  <a:lnTo>
                    <a:pt x="404" y="324"/>
                  </a:lnTo>
                  <a:lnTo>
                    <a:pt x="415" y="321"/>
                  </a:lnTo>
                  <a:lnTo>
                    <a:pt x="425" y="318"/>
                  </a:lnTo>
                  <a:lnTo>
                    <a:pt x="434" y="313"/>
                  </a:lnTo>
                  <a:lnTo>
                    <a:pt x="443" y="308"/>
                  </a:lnTo>
                  <a:lnTo>
                    <a:pt x="451" y="301"/>
                  </a:lnTo>
                  <a:lnTo>
                    <a:pt x="461" y="294"/>
                  </a:lnTo>
                  <a:lnTo>
                    <a:pt x="477" y="279"/>
                  </a:lnTo>
                  <a:lnTo>
                    <a:pt x="493" y="260"/>
                  </a:lnTo>
                  <a:lnTo>
                    <a:pt x="506" y="241"/>
                  </a:lnTo>
                  <a:lnTo>
                    <a:pt x="519" y="221"/>
                  </a:lnTo>
                  <a:lnTo>
                    <a:pt x="531" y="202"/>
                  </a:lnTo>
                  <a:lnTo>
                    <a:pt x="541" y="182"/>
                  </a:lnTo>
                  <a:lnTo>
                    <a:pt x="549" y="164"/>
                  </a:lnTo>
                  <a:lnTo>
                    <a:pt x="556" y="148"/>
                  </a:lnTo>
                  <a:lnTo>
                    <a:pt x="566" y="121"/>
                  </a:lnTo>
                  <a:lnTo>
                    <a:pt x="571" y="110"/>
                  </a:lnTo>
                  <a:lnTo>
                    <a:pt x="571" y="106"/>
                  </a:lnTo>
                  <a:lnTo>
                    <a:pt x="571" y="103"/>
                  </a:lnTo>
                  <a:lnTo>
                    <a:pt x="571" y="99"/>
                  </a:lnTo>
                  <a:lnTo>
                    <a:pt x="569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58" name="Group 157"/>
          <p:cNvGrpSpPr/>
          <p:nvPr/>
        </p:nvGrpSpPr>
        <p:grpSpPr>
          <a:xfrm>
            <a:off x="6360769" y="3673441"/>
            <a:ext cx="313103" cy="313103"/>
            <a:chOff x="11045825" y="835025"/>
            <a:chExt cx="258763" cy="258763"/>
          </a:xfrm>
          <a:solidFill>
            <a:schemeClr val="bg1"/>
          </a:solidFill>
        </p:grpSpPr>
        <p:sp>
          <p:nvSpPr>
            <p:cNvPr id="159" name="Freeform 2131"/>
            <p:cNvSpPr>
              <a:spLocks/>
            </p:cNvSpPr>
            <p:nvPr/>
          </p:nvSpPr>
          <p:spPr bwMode="auto">
            <a:xfrm>
              <a:off x="11156950" y="1065213"/>
              <a:ext cx="38100" cy="9525"/>
            </a:xfrm>
            <a:custGeom>
              <a:avLst/>
              <a:gdLst>
                <a:gd name="T0" fmla="*/ 105 w 120"/>
                <a:gd name="T1" fmla="*/ 0 h 29"/>
                <a:gd name="T2" fmla="*/ 14 w 120"/>
                <a:gd name="T3" fmla="*/ 0 h 29"/>
                <a:gd name="T4" fmla="*/ 8 w 120"/>
                <a:gd name="T5" fmla="*/ 1 h 29"/>
                <a:gd name="T6" fmla="*/ 3 w 120"/>
                <a:gd name="T7" fmla="*/ 4 h 29"/>
                <a:gd name="T8" fmla="*/ 1 w 120"/>
                <a:gd name="T9" fmla="*/ 9 h 29"/>
                <a:gd name="T10" fmla="*/ 0 w 120"/>
                <a:gd name="T11" fmla="*/ 15 h 29"/>
                <a:gd name="T12" fmla="*/ 1 w 120"/>
                <a:gd name="T13" fmla="*/ 21 h 29"/>
                <a:gd name="T14" fmla="*/ 3 w 120"/>
                <a:gd name="T15" fmla="*/ 26 h 29"/>
                <a:gd name="T16" fmla="*/ 8 w 120"/>
                <a:gd name="T17" fmla="*/ 28 h 29"/>
                <a:gd name="T18" fmla="*/ 14 w 120"/>
                <a:gd name="T19" fmla="*/ 29 h 29"/>
                <a:gd name="T20" fmla="*/ 105 w 120"/>
                <a:gd name="T21" fmla="*/ 29 h 29"/>
                <a:gd name="T22" fmla="*/ 111 w 120"/>
                <a:gd name="T23" fmla="*/ 28 h 29"/>
                <a:gd name="T24" fmla="*/ 116 w 120"/>
                <a:gd name="T25" fmla="*/ 26 h 29"/>
                <a:gd name="T26" fmla="*/ 118 w 120"/>
                <a:gd name="T27" fmla="*/ 21 h 29"/>
                <a:gd name="T28" fmla="*/ 120 w 120"/>
                <a:gd name="T29" fmla="*/ 15 h 29"/>
                <a:gd name="T30" fmla="*/ 118 w 120"/>
                <a:gd name="T31" fmla="*/ 9 h 29"/>
                <a:gd name="T32" fmla="*/ 116 w 120"/>
                <a:gd name="T33" fmla="*/ 4 h 29"/>
                <a:gd name="T34" fmla="*/ 111 w 120"/>
                <a:gd name="T35" fmla="*/ 1 h 29"/>
                <a:gd name="T36" fmla="*/ 105 w 120"/>
                <a:gd name="T3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0" h="29">
                  <a:moveTo>
                    <a:pt x="105" y="0"/>
                  </a:moveTo>
                  <a:lnTo>
                    <a:pt x="14" y="0"/>
                  </a:lnTo>
                  <a:lnTo>
                    <a:pt x="8" y="1"/>
                  </a:lnTo>
                  <a:lnTo>
                    <a:pt x="3" y="4"/>
                  </a:lnTo>
                  <a:lnTo>
                    <a:pt x="1" y="9"/>
                  </a:lnTo>
                  <a:lnTo>
                    <a:pt x="0" y="15"/>
                  </a:lnTo>
                  <a:lnTo>
                    <a:pt x="1" y="21"/>
                  </a:lnTo>
                  <a:lnTo>
                    <a:pt x="3" y="26"/>
                  </a:lnTo>
                  <a:lnTo>
                    <a:pt x="8" y="28"/>
                  </a:lnTo>
                  <a:lnTo>
                    <a:pt x="14" y="29"/>
                  </a:lnTo>
                  <a:lnTo>
                    <a:pt x="105" y="29"/>
                  </a:lnTo>
                  <a:lnTo>
                    <a:pt x="111" y="28"/>
                  </a:lnTo>
                  <a:lnTo>
                    <a:pt x="116" y="26"/>
                  </a:lnTo>
                  <a:lnTo>
                    <a:pt x="118" y="21"/>
                  </a:lnTo>
                  <a:lnTo>
                    <a:pt x="120" y="15"/>
                  </a:lnTo>
                  <a:lnTo>
                    <a:pt x="118" y="9"/>
                  </a:lnTo>
                  <a:lnTo>
                    <a:pt x="116" y="4"/>
                  </a:lnTo>
                  <a:lnTo>
                    <a:pt x="111" y="1"/>
                  </a:lnTo>
                  <a:lnTo>
                    <a:pt x="1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0" name="Freeform 2132"/>
            <p:cNvSpPr>
              <a:spLocks/>
            </p:cNvSpPr>
            <p:nvPr/>
          </p:nvSpPr>
          <p:spPr bwMode="auto">
            <a:xfrm>
              <a:off x="11166475" y="1084263"/>
              <a:ext cx="19050" cy="9525"/>
            </a:xfrm>
            <a:custGeom>
              <a:avLst/>
              <a:gdLst>
                <a:gd name="T0" fmla="*/ 45 w 61"/>
                <a:gd name="T1" fmla="*/ 0 h 30"/>
                <a:gd name="T2" fmla="*/ 16 w 61"/>
                <a:gd name="T3" fmla="*/ 0 h 30"/>
                <a:gd name="T4" fmla="*/ 10 w 61"/>
                <a:gd name="T5" fmla="*/ 1 h 30"/>
                <a:gd name="T6" fmla="*/ 5 w 61"/>
                <a:gd name="T7" fmla="*/ 5 h 30"/>
                <a:gd name="T8" fmla="*/ 1 w 61"/>
                <a:gd name="T9" fmla="*/ 8 h 30"/>
                <a:gd name="T10" fmla="*/ 0 w 61"/>
                <a:gd name="T11" fmla="*/ 14 h 30"/>
                <a:gd name="T12" fmla="*/ 1 w 61"/>
                <a:gd name="T13" fmla="*/ 21 h 30"/>
                <a:gd name="T14" fmla="*/ 5 w 61"/>
                <a:gd name="T15" fmla="*/ 25 h 30"/>
                <a:gd name="T16" fmla="*/ 10 w 61"/>
                <a:gd name="T17" fmla="*/ 29 h 30"/>
                <a:gd name="T18" fmla="*/ 16 w 61"/>
                <a:gd name="T19" fmla="*/ 30 h 30"/>
                <a:gd name="T20" fmla="*/ 45 w 61"/>
                <a:gd name="T21" fmla="*/ 30 h 30"/>
                <a:gd name="T22" fmla="*/ 51 w 61"/>
                <a:gd name="T23" fmla="*/ 29 h 30"/>
                <a:gd name="T24" fmla="*/ 56 w 61"/>
                <a:gd name="T25" fmla="*/ 25 h 30"/>
                <a:gd name="T26" fmla="*/ 60 w 61"/>
                <a:gd name="T27" fmla="*/ 21 h 30"/>
                <a:gd name="T28" fmla="*/ 61 w 61"/>
                <a:gd name="T29" fmla="*/ 14 h 30"/>
                <a:gd name="T30" fmla="*/ 60 w 61"/>
                <a:gd name="T31" fmla="*/ 8 h 30"/>
                <a:gd name="T32" fmla="*/ 56 w 61"/>
                <a:gd name="T33" fmla="*/ 5 h 30"/>
                <a:gd name="T34" fmla="*/ 51 w 61"/>
                <a:gd name="T35" fmla="*/ 1 h 30"/>
                <a:gd name="T36" fmla="*/ 45 w 61"/>
                <a:gd name="T3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" h="30">
                  <a:moveTo>
                    <a:pt x="45" y="0"/>
                  </a:moveTo>
                  <a:lnTo>
                    <a:pt x="16" y="0"/>
                  </a:lnTo>
                  <a:lnTo>
                    <a:pt x="10" y="1"/>
                  </a:lnTo>
                  <a:lnTo>
                    <a:pt x="5" y="5"/>
                  </a:lnTo>
                  <a:lnTo>
                    <a:pt x="1" y="8"/>
                  </a:lnTo>
                  <a:lnTo>
                    <a:pt x="0" y="14"/>
                  </a:lnTo>
                  <a:lnTo>
                    <a:pt x="1" y="21"/>
                  </a:lnTo>
                  <a:lnTo>
                    <a:pt x="5" y="25"/>
                  </a:lnTo>
                  <a:lnTo>
                    <a:pt x="10" y="29"/>
                  </a:lnTo>
                  <a:lnTo>
                    <a:pt x="16" y="30"/>
                  </a:lnTo>
                  <a:lnTo>
                    <a:pt x="45" y="30"/>
                  </a:lnTo>
                  <a:lnTo>
                    <a:pt x="51" y="29"/>
                  </a:lnTo>
                  <a:lnTo>
                    <a:pt x="56" y="25"/>
                  </a:lnTo>
                  <a:lnTo>
                    <a:pt x="60" y="21"/>
                  </a:lnTo>
                  <a:lnTo>
                    <a:pt x="61" y="14"/>
                  </a:lnTo>
                  <a:lnTo>
                    <a:pt x="60" y="8"/>
                  </a:lnTo>
                  <a:lnTo>
                    <a:pt x="56" y="5"/>
                  </a:lnTo>
                  <a:lnTo>
                    <a:pt x="51" y="1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1" name="Freeform 2133"/>
            <p:cNvSpPr>
              <a:spLocks/>
            </p:cNvSpPr>
            <p:nvPr/>
          </p:nvSpPr>
          <p:spPr bwMode="auto">
            <a:xfrm>
              <a:off x="11095038" y="877888"/>
              <a:ext cx="161925" cy="177800"/>
            </a:xfrm>
            <a:custGeom>
              <a:avLst/>
              <a:gdLst>
                <a:gd name="T0" fmla="*/ 242 w 511"/>
                <a:gd name="T1" fmla="*/ 1 h 556"/>
                <a:gd name="T2" fmla="*/ 217 w 511"/>
                <a:gd name="T3" fmla="*/ 3 h 556"/>
                <a:gd name="T4" fmla="*/ 192 w 511"/>
                <a:gd name="T5" fmla="*/ 8 h 556"/>
                <a:gd name="T6" fmla="*/ 168 w 511"/>
                <a:gd name="T7" fmla="*/ 15 h 556"/>
                <a:gd name="T8" fmla="*/ 134 w 511"/>
                <a:gd name="T9" fmla="*/ 31 h 556"/>
                <a:gd name="T10" fmla="*/ 93 w 511"/>
                <a:gd name="T11" fmla="*/ 58 h 556"/>
                <a:gd name="T12" fmla="*/ 59 w 511"/>
                <a:gd name="T13" fmla="*/ 94 h 556"/>
                <a:gd name="T14" fmla="*/ 31 w 511"/>
                <a:gd name="T15" fmla="*/ 134 h 556"/>
                <a:gd name="T16" fmla="*/ 15 w 511"/>
                <a:gd name="T17" fmla="*/ 168 h 556"/>
                <a:gd name="T18" fmla="*/ 8 w 511"/>
                <a:gd name="T19" fmla="*/ 191 h 556"/>
                <a:gd name="T20" fmla="*/ 3 w 511"/>
                <a:gd name="T21" fmla="*/ 217 h 556"/>
                <a:gd name="T22" fmla="*/ 0 w 511"/>
                <a:gd name="T23" fmla="*/ 243 h 556"/>
                <a:gd name="T24" fmla="*/ 0 w 511"/>
                <a:gd name="T25" fmla="*/ 277 h 556"/>
                <a:gd name="T26" fmla="*/ 8 w 511"/>
                <a:gd name="T27" fmla="*/ 317 h 556"/>
                <a:gd name="T28" fmla="*/ 20 w 511"/>
                <a:gd name="T29" fmla="*/ 355 h 556"/>
                <a:gd name="T30" fmla="*/ 39 w 511"/>
                <a:gd name="T31" fmla="*/ 392 h 556"/>
                <a:gd name="T32" fmla="*/ 63 w 511"/>
                <a:gd name="T33" fmla="*/ 423 h 556"/>
                <a:gd name="T34" fmla="*/ 91 w 511"/>
                <a:gd name="T35" fmla="*/ 451 h 556"/>
                <a:gd name="T36" fmla="*/ 124 w 511"/>
                <a:gd name="T37" fmla="*/ 475 h 556"/>
                <a:gd name="T38" fmla="*/ 160 w 511"/>
                <a:gd name="T39" fmla="*/ 493 h 556"/>
                <a:gd name="T40" fmla="*/ 180 w 511"/>
                <a:gd name="T41" fmla="*/ 542 h 556"/>
                <a:gd name="T42" fmla="*/ 185 w 511"/>
                <a:gd name="T43" fmla="*/ 552 h 556"/>
                <a:gd name="T44" fmla="*/ 196 w 511"/>
                <a:gd name="T45" fmla="*/ 556 h 556"/>
                <a:gd name="T46" fmla="*/ 322 w 511"/>
                <a:gd name="T47" fmla="*/ 555 h 556"/>
                <a:gd name="T48" fmla="*/ 330 w 511"/>
                <a:gd name="T49" fmla="*/ 547 h 556"/>
                <a:gd name="T50" fmla="*/ 331 w 511"/>
                <a:gd name="T51" fmla="*/ 500 h 556"/>
                <a:gd name="T52" fmla="*/ 369 w 511"/>
                <a:gd name="T53" fmla="*/ 484 h 556"/>
                <a:gd name="T54" fmla="*/ 405 w 511"/>
                <a:gd name="T55" fmla="*/ 464 h 556"/>
                <a:gd name="T56" fmla="*/ 435 w 511"/>
                <a:gd name="T57" fmla="*/ 438 h 556"/>
                <a:gd name="T58" fmla="*/ 461 w 511"/>
                <a:gd name="T59" fmla="*/ 407 h 556"/>
                <a:gd name="T60" fmla="*/ 483 w 511"/>
                <a:gd name="T61" fmla="*/ 373 h 556"/>
                <a:gd name="T62" fmla="*/ 499 w 511"/>
                <a:gd name="T63" fmla="*/ 337 h 556"/>
                <a:gd name="T64" fmla="*/ 508 w 511"/>
                <a:gd name="T65" fmla="*/ 298 h 556"/>
                <a:gd name="T66" fmla="*/ 511 w 511"/>
                <a:gd name="T67" fmla="*/ 256 h 556"/>
                <a:gd name="T68" fmla="*/ 510 w 511"/>
                <a:gd name="T69" fmla="*/ 229 h 556"/>
                <a:gd name="T70" fmla="*/ 506 w 511"/>
                <a:gd name="T71" fmla="*/ 205 h 556"/>
                <a:gd name="T72" fmla="*/ 500 w 511"/>
                <a:gd name="T73" fmla="*/ 179 h 556"/>
                <a:gd name="T74" fmla="*/ 491 w 511"/>
                <a:gd name="T75" fmla="*/ 156 h 556"/>
                <a:gd name="T76" fmla="*/ 468 w 511"/>
                <a:gd name="T77" fmla="*/ 113 h 556"/>
                <a:gd name="T78" fmla="*/ 436 w 511"/>
                <a:gd name="T79" fmla="*/ 75 h 556"/>
                <a:gd name="T80" fmla="*/ 399 w 511"/>
                <a:gd name="T81" fmla="*/ 44 h 556"/>
                <a:gd name="T82" fmla="*/ 355 w 511"/>
                <a:gd name="T83" fmla="*/ 20 h 556"/>
                <a:gd name="T84" fmla="*/ 331 w 511"/>
                <a:gd name="T85" fmla="*/ 12 h 556"/>
                <a:gd name="T86" fmla="*/ 307 w 511"/>
                <a:gd name="T87" fmla="*/ 6 h 556"/>
                <a:gd name="T88" fmla="*/ 281 w 511"/>
                <a:gd name="T89" fmla="*/ 1 h 556"/>
                <a:gd name="T90" fmla="*/ 256 w 511"/>
                <a:gd name="T91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11" h="556">
                  <a:moveTo>
                    <a:pt x="256" y="0"/>
                  </a:moveTo>
                  <a:lnTo>
                    <a:pt x="242" y="1"/>
                  </a:lnTo>
                  <a:lnTo>
                    <a:pt x="230" y="1"/>
                  </a:lnTo>
                  <a:lnTo>
                    <a:pt x="217" y="3"/>
                  </a:lnTo>
                  <a:lnTo>
                    <a:pt x="204" y="6"/>
                  </a:lnTo>
                  <a:lnTo>
                    <a:pt x="192" y="8"/>
                  </a:lnTo>
                  <a:lnTo>
                    <a:pt x="180" y="12"/>
                  </a:lnTo>
                  <a:lnTo>
                    <a:pt x="168" y="15"/>
                  </a:lnTo>
                  <a:lnTo>
                    <a:pt x="157" y="20"/>
                  </a:lnTo>
                  <a:lnTo>
                    <a:pt x="134" y="31"/>
                  </a:lnTo>
                  <a:lnTo>
                    <a:pt x="113" y="44"/>
                  </a:lnTo>
                  <a:lnTo>
                    <a:pt x="93" y="58"/>
                  </a:lnTo>
                  <a:lnTo>
                    <a:pt x="75" y="75"/>
                  </a:lnTo>
                  <a:lnTo>
                    <a:pt x="59" y="94"/>
                  </a:lnTo>
                  <a:lnTo>
                    <a:pt x="43" y="113"/>
                  </a:lnTo>
                  <a:lnTo>
                    <a:pt x="31" y="134"/>
                  </a:lnTo>
                  <a:lnTo>
                    <a:pt x="20" y="156"/>
                  </a:lnTo>
                  <a:lnTo>
                    <a:pt x="15" y="168"/>
                  </a:lnTo>
                  <a:lnTo>
                    <a:pt x="11" y="179"/>
                  </a:lnTo>
                  <a:lnTo>
                    <a:pt x="8" y="191"/>
                  </a:lnTo>
                  <a:lnTo>
                    <a:pt x="5" y="205"/>
                  </a:lnTo>
                  <a:lnTo>
                    <a:pt x="3" y="217"/>
                  </a:lnTo>
                  <a:lnTo>
                    <a:pt x="2" y="229"/>
                  </a:lnTo>
                  <a:lnTo>
                    <a:pt x="0" y="243"/>
                  </a:lnTo>
                  <a:lnTo>
                    <a:pt x="0" y="256"/>
                  </a:lnTo>
                  <a:lnTo>
                    <a:pt x="0" y="277"/>
                  </a:lnTo>
                  <a:lnTo>
                    <a:pt x="3" y="298"/>
                  </a:lnTo>
                  <a:lnTo>
                    <a:pt x="8" y="317"/>
                  </a:lnTo>
                  <a:lnTo>
                    <a:pt x="13" y="337"/>
                  </a:lnTo>
                  <a:lnTo>
                    <a:pt x="20" y="355"/>
                  </a:lnTo>
                  <a:lnTo>
                    <a:pt x="28" y="373"/>
                  </a:lnTo>
                  <a:lnTo>
                    <a:pt x="39" y="392"/>
                  </a:lnTo>
                  <a:lnTo>
                    <a:pt x="50" y="407"/>
                  </a:lnTo>
                  <a:lnTo>
                    <a:pt x="63" y="423"/>
                  </a:lnTo>
                  <a:lnTo>
                    <a:pt x="76" y="438"/>
                  </a:lnTo>
                  <a:lnTo>
                    <a:pt x="91" y="451"/>
                  </a:lnTo>
                  <a:lnTo>
                    <a:pt x="107" y="464"/>
                  </a:lnTo>
                  <a:lnTo>
                    <a:pt x="124" y="475"/>
                  </a:lnTo>
                  <a:lnTo>
                    <a:pt x="142" y="484"/>
                  </a:lnTo>
                  <a:lnTo>
                    <a:pt x="160" y="493"/>
                  </a:lnTo>
                  <a:lnTo>
                    <a:pt x="180" y="500"/>
                  </a:lnTo>
                  <a:lnTo>
                    <a:pt x="180" y="542"/>
                  </a:lnTo>
                  <a:lnTo>
                    <a:pt x="181" y="547"/>
                  </a:lnTo>
                  <a:lnTo>
                    <a:pt x="185" y="552"/>
                  </a:lnTo>
                  <a:lnTo>
                    <a:pt x="190" y="555"/>
                  </a:lnTo>
                  <a:lnTo>
                    <a:pt x="196" y="556"/>
                  </a:lnTo>
                  <a:lnTo>
                    <a:pt x="316" y="556"/>
                  </a:lnTo>
                  <a:lnTo>
                    <a:pt x="322" y="555"/>
                  </a:lnTo>
                  <a:lnTo>
                    <a:pt x="327" y="552"/>
                  </a:lnTo>
                  <a:lnTo>
                    <a:pt x="330" y="547"/>
                  </a:lnTo>
                  <a:lnTo>
                    <a:pt x="331" y="542"/>
                  </a:lnTo>
                  <a:lnTo>
                    <a:pt x="331" y="500"/>
                  </a:lnTo>
                  <a:lnTo>
                    <a:pt x="351" y="493"/>
                  </a:lnTo>
                  <a:lnTo>
                    <a:pt x="369" y="484"/>
                  </a:lnTo>
                  <a:lnTo>
                    <a:pt x="388" y="475"/>
                  </a:lnTo>
                  <a:lnTo>
                    <a:pt x="405" y="464"/>
                  </a:lnTo>
                  <a:lnTo>
                    <a:pt x="421" y="451"/>
                  </a:lnTo>
                  <a:lnTo>
                    <a:pt x="435" y="438"/>
                  </a:lnTo>
                  <a:lnTo>
                    <a:pt x="449" y="423"/>
                  </a:lnTo>
                  <a:lnTo>
                    <a:pt x="461" y="407"/>
                  </a:lnTo>
                  <a:lnTo>
                    <a:pt x="473" y="392"/>
                  </a:lnTo>
                  <a:lnTo>
                    <a:pt x="483" y="373"/>
                  </a:lnTo>
                  <a:lnTo>
                    <a:pt x="491" y="355"/>
                  </a:lnTo>
                  <a:lnTo>
                    <a:pt x="499" y="337"/>
                  </a:lnTo>
                  <a:lnTo>
                    <a:pt x="504" y="317"/>
                  </a:lnTo>
                  <a:lnTo>
                    <a:pt x="508" y="298"/>
                  </a:lnTo>
                  <a:lnTo>
                    <a:pt x="511" y="277"/>
                  </a:lnTo>
                  <a:lnTo>
                    <a:pt x="511" y="256"/>
                  </a:lnTo>
                  <a:lnTo>
                    <a:pt x="511" y="243"/>
                  </a:lnTo>
                  <a:lnTo>
                    <a:pt x="510" y="229"/>
                  </a:lnTo>
                  <a:lnTo>
                    <a:pt x="508" y="217"/>
                  </a:lnTo>
                  <a:lnTo>
                    <a:pt x="506" y="205"/>
                  </a:lnTo>
                  <a:lnTo>
                    <a:pt x="504" y="191"/>
                  </a:lnTo>
                  <a:lnTo>
                    <a:pt x="500" y="179"/>
                  </a:lnTo>
                  <a:lnTo>
                    <a:pt x="496" y="168"/>
                  </a:lnTo>
                  <a:lnTo>
                    <a:pt x="491" y="156"/>
                  </a:lnTo>
                  <a:lnTo>
                    <a:pt x="480" y="134"/>
                  </a:lnTo>
                  <a:lnTo>
                    <a:pt x="468" y="113"/>
                  </a:lnTo>
                  <a:lnTo>
                    <a:pt x="452" y="94"/>
                  </a:lnTo>
                  <a:lnTo>
                    <a:pt x="436" y="75"/>
                  </a:lnTo>
                  <a:lnTo>
                    <a:pt x="418" y="58"/>
                  </a:lnTo>
                  <a:lnTo>
                    <a:pt x="399" y="44"/>
                  </a:lnTo>
                  <a:lnTo>
                    <a:pt x="378" y="31"/>
                  </a:lnTo>
                  <a:lnTo>
                    <a:pt x="355" y="20"/>
                  </a:lnTo>
                  <a:lnTo>
                    <a:pt x="344" y="15"/>
                  </a:lnTo>
                  <a:lnTo>
                    <a:pt x="331" y="12"/>
                  </a:lnTo>
                  <a:lnTo>
                    <a:pt x="319" y="8"/>
                  </a:lnTo>
                  <a:lnTo>
                    <a:pt x="307" y="6"/>
                  </a:lnTo>
                  <a:lnTo>
                    <a:pt x="295" y="3"/>
                  </a:lnTo>
                  <a:lnTo>
                    <a:pt x="281" y="1"/>
                  </a:lnTo>
                  <a:lnTo>
                    <a:pt x="269" y="1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2" name="Freeform 2134"/>
            <p:cNvSpPr>
              <a:spLocks/>
            </p:cNvSpPr>
            <p:nvPr/>
          </p:nvSpPr>
          <p:spPr bwMode="auto">
            <a:xfrm>
              <a:off x="11045825" y="949325"/>
              <a:ext cx="28575" cy="11113"/>
            </a:xfrm>
            <a:custGeom>
              <a:avLst/>
              <a:gdLst>
                <a:gd name="T0" fmla="*/ 76 w 90"/>
                <a:gd name="T1" fmla="*/ 0 h 31"/>
                <a:gd name="T2" fmla="*/ 16 w 90"/>
                <a:gd name="T3" fmla="*/ 0 h 31"/>
                <a:gd name="T4" fmla="*/ 10 w 90"/>
                <a:gd name="T5" fmla="*/ 2 h 31"/>
                <a:gd name="T6" fmla="*/ 5 w 90"/>
                <a:gd name="T7" fmla="*/ 5 h 31"/>
                <a:gd name="T8" fmla="*/ 1 w 90"/>
                <a:gd name="T9" fmla="*/ 10 h 31"/>
                <a:gd name="T10" fmla="*/ 0 w 90"/>
                <a:gd name="T11" fmla="*/ 15 h 31"/>
                <a:gd name="T12" fmla="*/ 1 w 90"/>
                <a:gd name="T13" fmla="*/ 21 h 31"/>
                <a:gd name="T14" fmla="*/ 5 w 90"/>
                <a:gd name="T15" fmla="*/ 26 h 31"/>
                <a:gd name="T16" fmla="*/ 10 w 90"/>
                <a:gd name="T17" fmla="*/ 30 h 31"/>
                <a:gd name="T18" fmla="*/ 16 w 90"/>
                <a:gd name="T19" fmla="*/ 31 h 31"/>
                <a:gd name="T20" fmla="*/ 76 w 90"/>
                <a:gd name="T21" fmla="*/ 31 h 31"/>
                <a:gd name="T22" fmla="*/ 82 w 90"/>
                <a:gd name="T23" fmla="*/ 30 h 31"/>
                <a:gd name="T24" fmla="*/ 87 w 90"/>
                <a:gd name="T25" fmla="*/ 26 h 31"/>
                <a:gd name="T26" fmla="*/ 89 w 90"/>
                <a:gd name="T27" fmla="*/ 21 h 31"/>
                <a:gd name="T28" fmla="*/ 90 w 90"/>
                <a:gd name="T29" fmla="*/ 15 h 31"/>
                <a:gd name="T30" fmla="*/ 89 w 90"/>
                <a:gd name="T31" fmla="*/ 10 h 31"/>
                <a:gd name="T32" fmla="*/ 87 w 90"/>
                <a:gd name="T33" fmla="*/ 5 h 31"/>
                <a:gd name="T34" fmla="*/ 82 w 90"/>
                <a:gd name="T35" fmla="*/ 2 h 31"/>
                <a:gd name="T36" fmla="*/ 76 w 90"/>
                <a:gd name="T3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0" h="31">
                  <a:moveTo>
                    <a:pt x="76" y="0"/>
                  </a:moveTo>
                  <a:lnTo>
                    <a:pt x="16" y="0"/>
                  </a:lnTo>
                  <a:lnTo>
                    <a:pt x="10" y="2"/>
                  </a:lnTo>
                  <a:lnTo>
                    <a:pt x="5" y="5"/>
                  </a:lnTo>
                  <a:lnTo>
                    <a:pt x="1" y="10"/>
                  </a:lnTo>
                  <a:lnTo>
                    <a:pt x="0" y="15"/>
                  </a:lnTo>
                  <a:lnTo>
                    <a:pt x="1" y="21"/>
                  </a:lnTo>
                  <a:lnTo>
                    <a:pt x="5" y="26"/>
                  </a:lnTo>
                  <a:lnTo>
                    <a:pt x="10" y="30"/>
                  </a:lnTo>
                  <a:lnTo>
                    <a:pt x="16" y="31"/>
                  </a:lnTo>
                  <a:lnTo>
                    <a:pt x="76" y="31"/>
                  </a:lnTo>
                  <a:lnTo>
                    <a:pt x="82" y="30"/>
                  </a:lnTo>
                  <a:lnTo>
                    <a:pt x="87" y="26"/>
                  </a:lnTo>
                  <a:lnTo>
                    <a:pt x="89" y="21"/>
                  </a:lnTo>
                  <a:lnTo>
                    <a:pt x="90" y="15"/>
                  </a:lnTo>
                  <a:lnTo>
                    <a:pt x="89" y="10"/>
                  </a:lnTo>
                  <a:lnTo>
                    <a:pt x="87" y="5"/>
                  </a:lnTo>
                  <a:lnTo>
                    <a:pt x="82" y="2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3" name="Freeform 2135"/>
            <p:cNvSpPr>
              <a:spLocks/>
            </p:cNvSpPr>
            <p:nvPr/>
          </p:nvSpPr>
          <p:spPr bwMode="auto">
            <a:xfrm>
              <a:off x="11074400" y="863600"/>
              <a:ext cx="34925" cy="34925"/>
            </a:xfrm>
            <a:custGeom>
              <a:avLst/>
              <a:gdLst>
                <a:gd name="T0" fmla="*/ 91 w 107"/>
                <a:gd name="T1" fmla="*/ 107 h 107"/>
                <a:gd name="T2" fmla="*/ 97 w 107"/>
                <a:gd name="T3" fmla="*/ 105 h 107"/>
                <a:gd name="T4" fmla="*/ 102 w 107"/>
                <a:gd name="T5" fmla="*/ 102 h 107"/>
                <a:gd name="T6" fmla="*/ 105 w 107"/>
                <a:gd name="T7" fmla="*/ 97 h 107"/>
                <a:gd name="T8" fmla="*/ 107 w 107"/>
                <a:gd name="T9" fmla="*/ 91 h 107"/>
                <a:gd name="T10" fmla="*/ 105 w 107"/>
                <a:gd name="T11" fmla="*/ 86 h 107"/>
                <a:gd name="T12" fmla="*/ 102 w 107"/>
                <a:gd name="T13" fmla="*/ 81 h 107"/>
                <a:gd name="T14" fmla="*/ 26 w 107"/>
                <a:gd name="T15" fmla="*/ 5 h 107"/>
                <a:gd name="T16" fmla="*/ 21 w 107"/>
                <a:gd name="T17" fmla="*/ 2 h 107"/>
                <a:gd name="T18" fmla="*/ 16 w 107"/>
                <a:gd name="T19" fmla="*/ 0 h 107"/>
                <a:gd name="T20" fmla="*/ 10 w 107"/>
                <a:gd name="T21" fmla="*/ 2 h 107"/>
                <a:gd name="T22" fmla="*/ 5 w 107"/>
                <a:gd name="T23" fmla="*/ 5 h 107"/>
                <a:gd name="T24" fmla="*/ 2 w 107"/>
                <a:gd name="T25" fmla="*/ 10 h 107"/>
                <a:gd name="T26" fmla="*/ 0 w 107"/>
                <a:gd name="T27" fmla="*/ 16 h 107"/>
                <a:gd name="T28" fmla="*/ 2 w 107"/>
                <a:gd name="T29" fmla="*/ 21 h 107"/>
                <a:gd name="T30" fmla="*/ 5 w 107"/>
                <a:gd name="T31" fmla="*/ 26 h 107"/>
                <a:gd name="T32" fmla="*/ 81 w 107"/>
                <a:gd name="T33" fmla="*/ 102 h 107"/>
                <a:gd name="T34" fmla="*/ 86 w 107"/>
                <a:gd name="T35" fmla="*/ 105 h 107"/>
                <a:gd name="T36" fmla="*/ 91 w 107"/>
                <a:gd name="T37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7" h="107">
                  <a:moveTo>
                    <a:pt x="91" y="107"/>
                  </a:moveTo>
                  <a:lnTo>
                    <a:pt x="97" y="105"/>
                  </a:lnTo>
                  <a:lnTo>
                    <a:pt x="102" y="102"/>
                  </a:lnTo>
                  <a:lnTo>
                    <a:pt x="105" y="97"/>
                  </a:lnTo>
                  <a:lnTo>
                    <a:pt x="107" y="91"/>
                  </a:lnTo>
                  <a:lnTo>
                    <a:pt x="105" y="86"/>
                  </a:lnTo>
                  <a:lnTo>
                    <a:pt x="102" y="81"/>
                  </a:lnTo>
                  <a:lnTo>
                    <a:pt x="26" y="5"/>
                  </a:lnTo>
                  <a:lnTo>
                    <a:pt x="21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5" y="5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2" y="21"/>
                  </a:lnTo>
                  <a:lnTo>
                    <a:pt x="5" y="26"/>
                  </a:lnTo>
                  <a:lnTo>
                    <a:pt x="81" y="102"/>
                  </a:lnTo>
                  <a:lnTo>
                    <a:pt x="86" y="105"/>
                  </a:lnTo>
                  <a:lnTo>
                    <a:pt x="9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4" name="Freeform 2136"/>
            <p:cNvSpPr>
              <a:spLocks/>
            </p:cNvSpPr>
            <p:nvPr/>
          </p:nvSpPr>
          <p:spPr bwMode="auto">
            <a:xfrm>
              <a:off x="11171238" y="835025"/>
              <a:ext cx="9525" cy="28575"/>
            </a:xfrm>
            <a:custGeom>
              <a:avLst/>
              <a:gdLst>
                <a:gd name="T0" fmla="*/ 15 w 29"/>
                <a:gd name="T1" fmla="*/ 90 h 90"/>
                <a:gd name="T2" fmla="*/ 21 w 29"/>
                <a:gd name="T3" fmla="*/ 89 h 90"/>
                <a:gd name="T4" fmla="*/ 26 w 29"/>
                <a:gd name="T5" fmla="*/ 87 h 90"/>
                <a:gd name="T6" fmla="*/ 28 w 29"/>
                <a:gd name="T7" fmla="*/ 82 h 90"/>
                <a:gd name="T8" fmla="*/ 29 w 29"/>
                <a:gd name="T9" fmla="*/ 76 h 90"/>
                <a:gd name="T10" fmla="*/ 29 w 29"/>
                <a:gd name="T11" fmla="*/ 16 h 90"/>
                <a:gd name="T12" fmla="*/ 28 w 29"/>
                <a:gd name="T13" fmla="*/ 10 h 90"/>
                <a:gd name="T14" fmla="*/ 26 w 29"/>
                <a:gd name="T15" fmla="*/ 5 h 90"/>
                <a:gd name="T16" fmla="*/ 21 w 29"/>
                <a:gd name="T17" fmla="*/ 1 h 90"/>
                <a:gd name="T18" fmla="*/ 15 w 29"/>
                <a:gd name="T19" fmla="*/ 0 h 90"/>
                <a:gd name="T20" fmla="*/ 9 w 29"/>
                <a:gd name="T21" fmla="*/ 1 h 90"/>
                <a:gd name="T22" fmla="*/ 4 w 29"/>
                <a:gd name="T23" fmla="*/ 5 h 90"/>
                <a:gd name="T24" fmla="*/ 1 w 29"/>
                <a:gd name="T25" fmla="*/ 10 h 90"/>
                <a:gd name="T26" fmla="*/ 0 w 29"/>
                <a:gd name="T27" fmla="*/ 16 h 90"/>
                <a:gd name="T28" fmla="*/ 0 w 29"/>
                <a:gd name="T29" fmla="*/ 76 h 90"/>
                <a:gd name="T30" fmla="*/ 1 w 29"/>
                <a:gd name="T31" fmla="*/ 82 h 90"/>
                <a:gd name="T32" fmla="*/ 4 w 29"/>
                <a:gd name="T33" fmla="*/ 87 h 90"/>
                <a:gd name="T34" fmla="*/ 9 w 29"/>
                <a:gd name="T35" fmla="*/ 89 h 90"/>
                <a:gd name="T36" fmla="*/ 15 w 29"/>
                <a:gd name="T3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90">
                  <a:moveTo>
                    <a:pt x="15" y="90"/>
                  </a:moveTo>
                  <a:lnTo>
                    <a:pt x="21" y="89"/>
                  </a:lnTo>
                  <a:lnTo>
                    <a:pt x="26" y="87"/>
                  </a:lnTo>
                  <a:lnTo>
                    <a:pt x="28" y="82"/>
                  </a:lnTo>
                  <a:lnTo>
                    <a:pt x="29" y="76"/>
                  </a:lnTo>
                  <a:lnTo>
                    <a:pt x="29" y="16"/>
                  </a:lnTo>
                  <a:lnTo>
                    <a:pt x="28" y="10"/>
                  </a:lnTo>
                  <a:lnTo>
                    <a:pt x="26" y="5"/>
                  </a:lnTo>
                  <a:lnTo>
                    <a:pt x="21" y="1"/>
                  </a:lnTo>
                  <a:lnTo>
                    <a:pt x="15" y="0"/>
                  </a:lnTo>
                  <a:lnTo>
                    <a:pt x="9" y="1"/>
                  </a:lnTo>
                  <a:lnTo>
                    <a:pt x="4" y="5"/>
                  </a:lnTo>
                  <a:lnTo>
                    <a:pt x="1" y="10"/>
                  </a:lnTo>
                  <a:lnTo>
                    <a:pt x="0" y="16"/>
                  </a:lnTo>
                  <a:lnTo>
                    <a:pt x="0" y="76"/>
                  </a:lnTo>
                  <a:lnTo>
                    <a:pt x="1" y="82"/>
                  </a:lnTo>
                  <a:lnTo>
                    <a:pt x="4" y="87"/>
                  </a:lnTo>
                  <a:lnTo>
                    <a:pt x="9" y="89"/>
                  </a:lnTo>
                  <a:lnTo>
                    <a:pt x="15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5" name="Freeform 2137"/>
            <p:cNvSpPr>
              <a:spLocks/>
            </p:cNvSpPr>
            <p:nvPr/>
          </p:nvSpPr>
          <p:spPr bwMode="auto">
            <a:xfrm>
              <a:off x="11242675" y="863600"/>
              <a:ext cx="33338" cy="34925"/>
            </a:xfrm>
            <a:custGeom>
              <a:avLst/>
              <a:gdLst>
                <a:gd name="T0" fmla="*/ 101 w 106"/>
                <a:gd name="T1" fmla="*/ 5 h 107"/>
                <a:gd name="T2" fmla="*/ 96 w 106"/>
                <a:gd name="T3" fmla="*/ 2 h 107"/>
                <a:gd name="T4" fmla="*/ 90 w 106"/>
                <a:gd name="T5" fmla="*/ 0 h 107"/>
                <a:gd name="T6" fmla="*/ 85 w 106"/>
                <a:gd name="T7" fmla="*/ 2 h 107"/>
                <a:gd name="T8" fmla="*/ 80 w 106"/>
                <a:gd name="T9" fmla="*/ 5 h 107"/>
                <a:gd name="T10" fmla="*/ 5 w 106"/>
                <a:gd name="T11" fmla="*/ 80 h 107"/>
                <a:gd name="T12" fmla="*/ 1 w 106"/>
                <a:gd name="T13" fmla="*/ 86 h 107"/>
                <a:gd name="T14" fmla="*/ 0 w 106"/>
                <a:gd name="T15" fmla="*/ 91 h 107"/>
                <a:gd name="T16" fmla="*/ 1 w 106"/>
                <a:gd name="T17" fmla="*/ 97 h 107"/>
                <a:gd name="T18" fmla="*/ 5 w 106"/>
                <a:gd name="T19" fmla="*/ 102 h 107"/>
                <a:gd name="T20" fmla="*/ 10 w 106"/>
                <a:gd name="T21" fmla="*/ 105 h 107"/>
                <a:gd name="T22" fmla="*/ 16 w 106"/>
                <a:gd name="T23" fmla="*/ 107 h 107"/>
                <a:gd name="T24" fmla="*/ 21 w 106"/>
                <a:gd name="T25" fmla="*/ 105 h 107"/>
                <a:gd name="T26" fmla="*/ 25 w 106"/>
                <a:gd name="T27" fmla="*/ 102 h 107"/>
                <a:gd name="T28" fmla="*/ 101 w 106"/>
                <a:gd name="T29" fmla="*/ 26 h 107"/>
                <a:gd name="T30" fmla="*/ 105 w 106"/>
                <a:gd name="T31" fmla="*/ 21 h 107"/>
                <a:gd name="T32" fmla="*/ 106 w 106"/>
                <a:gd name="T33" fmla="*/ 16 h 107"/>
                <a:gd name="T34" fmla="*/ 105 w 106"/>
                <a:gd name="T35" fmla="*/ 10 h 107"/>
                <a:gd name="T36" fmla="*/ 101 w 106"/>
                <a:gd name="T37" fmla="*/ 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6" h="107">
                  <a:moveTo>
                    <a:pt x="101" y="5"/>
                  </a:moveTo>
                  <a:lnTo>
                    <a:pt x="96" y="2"/>
                  </a:lnTo>
                  <a:lnTo>
                    <a:pt x="90" y="0"/>
                  </a:lnTo>
                  <a:lnTo>
                    <a:pt x="85" y="2"/>
                  </a:lnTo>
                  <a:lnTo>
                    <a:pt x="80" y="5"/>
                  </a:lnTo>
                  <a:lnTo>
                    <a:pt x="5" y="80"/>
                  </a:lnTo>
                  <a:lnTo>
                    <a:pt x="1" y="86"/>
                  </a:lnTo>
                  <a:lnTo>
                    <a:pt x="0" y="91"/>
                  </a:lnTo>
                  <a:lnTo>
                    <a:pt x="1" y="97"/>
                  </a:lnTo>
                  <a:lnTo>
                    <a:pt x="5" y="102"/>
                  </a:lnTo>
                  <a:lnTo>
                    <a:pt x="10" y="105"/>
                  </a:lnTo>
                  <a:lnTo>
                    <a:pt x="16" y="107"/>
                  </a:lnTo>
                  <a:lnTo>
                    <a:pt x="21" y="105"/>
                  </a:lnTo>
                  <a:lnTo>
                    <a:pt x="25" y="102"/>
                  </a:lnTo>
                  <a:lnTo>
                    <a:pt x="101" y="26"/>
                  </a:lnTo>
                  <a:lnTo>
                    <a:pt x="105" y="21"/>
                  </a:lnTo>
                  <a:lnTo>
                    <a:pt x="106" y="16"/>
                  </a:lnTo>
                  <a:lnTo>
                    <a:pt x="105" y="10"/>
                  </a:lnTo>
                  <a:lnTo>
                    <a:pt x="101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6" name="Freeform 2138"/>
            <p:cNvSpPr>
              <a:spLocks/>
            </p:cNvSpPr>
            <p:nvPr/>
          </p:nvSpPr>
          <p:spPr bwMode="auto">
            <a:xfrm>
              <a:off x="11276013" y="949325"/>
              <a:ext cx="28575" cy="11113"/>
            </a:xfrm>
            <a:custGeom>
              <a:avLst/>
              <a:gdLst>
                <a:gd name="T0" fmla="*/ 75 w 90"/>
                <a:gd name="T1" fmla="*/ 0 h 31"/>
                <a:gd name="T2" fmla="*/ 15 w 90"/>
                <a:gd name="T3" fmla="*/ 0 h 31"/>
                <a:gd name="T4" fmla="*/ 9 w 90"/>
                <a:gd name="T5" fmla="*/ 2 h 31"/>
                <a:gd name="T6" fmla="*/ 4 w 90"/>
                <a:gd name="T7" fmla="*/ 5 h 31"/>
                <a:gd name="T8" fmla="*/ 1 w 90"/>
                <a:gd name="T9" fmla="*/ 10 h 31"/>
                <a:gd name="T10" fmla="*/ 0 w 90"/>
                <a:gd name="T11" fmla="*/ 15 h 31"/>
                <a:gd name="T12" fmla="*/ 1 w 90"/>
                <a:gd name="T13" fmla="*/ 21 h 31"/>
                <a:gd name="T14" fmla="*/ 4 w 90"/>
                <a:gd name="T15" fmla="*/ 26 h 31"/>
                <a:gd name="T16" fmla="*/ 9 w 90"/>
                <a:gd name="T17" fmla="*/ 30 h 31"/>
                <a:gd name="T18" fmla="*/ 15 w 90"/>
                <a:gd name="T19" fmla="*/ 31 h 31"/>
                <a:gd name="T20" fmla="*/ 75 w 90"/>
                <a:gd name="T21" fmla="*/ 31 h 31"/>
                <a:gd name="T22" fmla="*/ 81 w 90"/>
                <a:gd name="T23" fmla="*/ 30 h 31"/>
                <a:gd name="T24" fmla="*/ 86 w 90"/>
                <a:gd name="T25" fmla="*/ 26 h 31"/>
                <a:gd name="T26" fmla="*/ 89 w 90"/>
                <a:gd name="T27" fmla="*/ 21 h 31"/>
                <a:gd name="T28" fmla="*/ 90 w 90"/>
                <a:gd name="T29" fmla="*/ 15 h 31"/>
                <a:gd name="T30" fmla="*/ 89 w 90"/>
                <a:gd name="T31" fmla="*/ 10 h 31"/>
                <a:gd name="T32" fmla="*/ 86 w 90"/>
                <a:gd name="T33" fmla="*/ 5 h 31"/>
                <a:gd name="T34" fmla="*/ 81 w 90"/>
                <a:gd name="T35" fmla="*/ 2 h 31"/>
                <a:gd name="T36" fmla="*/ 75 w 90"/>
                <a:gd name="T3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0" h="31">
                  <a:moveTo>
                    <a:pt x="75" y="0"/>
                  </a:moveTo>
                  <a:lnTo>
                    <a:pt x="15" y="0"/>
                  </a:lnTo>
                  <a:lnTo>
                    <a:pt x="9" y="2"/>
                  </a:lnTo>
                  <a:lnTo>
                    <a:pt x="4" y="5"/>
                  </a:lnTo>
                  <a:lnTo>
                    <a:pt x="1" y="10"/>
                  </a:lnTo>
                  <a:lnTo>
                    <a:pt x="0" y="15"/>
                  </a:lnTo>
                  <a:lnTo>
                    <a:pt x="1" y="21"/>
                  </a:lnTo>
                  <a:lnTo>
                    <a:pt x="4" y="26"/>
                  </a:lnTo>
                  <a:lnTo>
                    <a:pt x="9" y="30"/>
                  </a:lnTo>
                  <a:lnTo>
                    <a:pt x="15" y="31"/>
                  </a:lnTo>
                  <a:lnTo>
                    <a:pt x="75" y="31"/>
                  </a:lnTo>
                  <a:lnTo>
                    <a:pt x="81" y="30"/>
                  </a:lnTo>
                  <a:lnTo>
                    <a:pt x="86" y="26"/>
                  </a:lnTo>
                  <a:lnTo>
                    <a:pt x="89" y="21"/>
                  </a:lnTo>
                  <a:lnTo>
                    <a:pt x="90" y="15"/>
                  </a:lnTo>
                  <a:lnTo>
                    <a:pt x="89" y="10"/>
                  </a:lnTo>
                  <a:lnTo>
                    <a:pt x="86" y="5"/>
                  </a:lnTo>
                  <a:lnTo>
                    <a:pt x="81" y="2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67" name="Freeform 4347"/>
          <p:cNvSpPr>
            <a:spLocks/>
          </p:cNvSpPr>
          <p:nvPr/>
        </p:nvSpPr>
        <p:spPr bwMode="auto">
          <a:xfrm>
            <a:off x="5509486" y="3685061"/>
            <a:ext cx="343837" cy="343837"/>
          </a:xfrm>
          <a:custGeom>
            <a:avLst/>
            <a:gdLst>
              <a:gd name="T0" fmla="*/ 795 w 891"/>
              <a:gd name="T1" fmla="*/ 575 h 893"/>
              <a:gd name="T2" fmla="*/ 727 w 891"/>
              <a:gd name="T3" fmla="*/ 560 h 893"/>
              <a:gd name="T4" fmla="*/ 546 w 891"/>
              <a:gd name="T5" fmla="*/ 446 h 893"/>
              <a:gd name="T6" fmla="*/ 742 w 891"/>
              <a:gd name="T7" fmla="*/ 331 h 893"/>
              <a:gd name="T8" fmla="*/ 831 w 891"/>
              <a:gd name="T9" fmla="*/ 295 h 893"/>
              <a:gd name="T10" fmla="*/ 877 w 891"/>
              <a:gd name="T11" fmla="*/ 233 h 893"/>
              <a:gd name="T12" fmla="*/ 891 w 891"/>
              <a:gd name="T13" fmla="*/ 163 h 893"/>
              <a:gd name="T14" fmla="*/ 876 w 891"/>
              <a:gd name="T15" fmla="*/ 101 h 893"/>
              <a:gd name="T16" fmla="*/ 856 w 891"/>
              <a:gd name="T17" fmla="*/ 98 h 893"/>
              <a:gd name="T18" fmla="*/ 797 w 891"/>
              <a:gd name="T19" fmla="*/ 36 h 893"/>
              <a:gd name="T20" fmla="*/ 794 w 891"/>
              <a:gd name="T21" fmla="*/ 15 h 893"/>
              <a:gd name="T22" fmla="*/ 709 w 891"/>
              <a:gd name="T23" fmla="*/ 1 h 893"/>
              <a:gd name="T24" fmla="*/ 620 w 891"/>
              <a:gd name="T25" fmla="*/ 38 h 893"/>
              <a:gd name="T26" fmla="*/ 574 w 891"/>
              <a:gd name="T27" fmla="*/ 97 h 893"/>
              <a:gd name="T28" fmla="*/ 559 w 891"/>
              <a:gd name="T29" fmla="*/ 163 h 893"/>
              <a:gd name="T30" fmla="*/ 446 w 891"/>
              <a:gd name="T31" fmla="*/ 345 h 893"/>
              <a:gd name="T32" fmla="*/ 331 w 891"/>
              <a:gd name="T33" fmla="*/ 163 h 893"/>
              <a:gd name="T34" fmla="*/ 316 w 891"/>
              <a:gd name="T35" fmla="*/ 97 h 893"/>
              <a:gd name="T36" fmla="*/ 274 w 891"/>
              <a:gd name="T37" fmla="*/ 40 h 893"/>
              <a:gd name="T38" fmla="*/ 209 w 891"/>
              <a:gd name="T39" fmla="*/ 6 h 893"/>
              <a:gd name="T40" fmla="*/ 139 w 891"/>
              <a:gd name="T41" fmla="*/ 3 h 893"/>
              <a:gd name="T42" fmla="*/ 96 w 891"/>
              <a:gd name="T43" fmla="*/ 21 h 893"/>
              <a:gd name="T44" fmla="*/ 179 w 891"/>
              <a:gd name="T45" fmla="*/ 105 h 893"/>
              <a:gd name="T46" fmla="*/ 28 w 891"/>
              <a:gd name="T47" fmla="*/ 95 h 893"/>
              <a:gd name="T48" fmla="*/ 8 w 891"/>
              <a:gd name="T49" fmla="*/ 116 h 893"/>
              <a:gd name="T50" fmla="*/ 1 w 891"/>
              <a:gd name="T51" fmla="*/ 188 h 893"/>
              <a:gd name="T52" fmla="*/ 24 w 891"/>
              <a:gd name="T53" fmla="*/ 256 h 893"/>
              <a:gd name="T54" fmla="*/ 76 w 891"/>
              <a:gd name="T55" fmla="*/ 308 h 893"/>
              <a:gd name="T56" fmla="*/ 140 w 891"/>
              <a:gd name="T57" fmla="*/ 331 h 893"/>
              <a:gd name="T58" fmla="*/ 209 w 891"/>
              <a:gd name="T59" fmla="*/ 327 h 893"/>
              <a:gd name="T60" fmla="*/ 179 w 891"/>
              <a:gd name="T61" fmla="*/ 561 h 893"/>
              <a:gd name="T62" fmla="*/ 87 w 891"/>
              <a:gd name="T63" fmla="*/ 580 h 893"/>
              <a:gd name="T64" fmla="*/ 24 w 891"/>
              <a:gd name="T65" fmla="*/ 638 h 893"/>
              <a:gd name="T66" fmla="*/ 1 w 891"/>
              <a:gd name="T67" fmla="*/ 707 h 893"/>
              <a:gd name="T68" fmla="*/ 8 w 891"/>
              <a:gd name="T69" fmla="*/ 778 h 893"/>
              <a:gd name="T70" fmla="*/ 28 w 891"/>
              <a:gd name="T71" fmla="*/ 800 h 893"/>
              <a:gd name="T72" fmla="*/ 179 w 891"/>
              <a:gd name="T73" fmla="*/ 786 h 893"/>
              <a:gd name="T74" fmla="*/ 96 w 891"/>
              <a:gd name="T75" fmla="*/ 871 h 893"/>
              <a:gd name="T76" fmla="*/ 152 w 891"/>
              <a:gd name="T77" fmla="*/ 892 h 893"/>
              <a:gd name="T78" fmla="*/ 231 w 891"/>
              <a:gd name="T79" fmla="*/ 879 h 893"/>
              <a:gd name="T80" fmla="*/ 299 w 891"/>
              <a:gd name="T81" fmla="*/ 825 h 893"/>
              <a:gd name="T82" fmla="*/ 328 w 891"/>
              <a:gd name="T83" fmla="*/ 763 h 893"/>
              <a:gd name="T84" fmla="*/ 328 w 891"/>
              <a:gd name="T85" fmla="*/ 694 h 893"/>
              <a:gd name="T86" fmla="*/ 563 w 891"/>
              <a:gd name="T87" fmla="*/ 694 h 893"/>
              <a:gd name="T88" fmla="*/ 564 w 891"/>
              <a:gd name="T89" fmla="*/ 762 h 893"/>
              <a:gd name="T90" fmla="*/ 592 w 891"/>
              <a:gd name="T91" fmla="*/ 825 h 893"/>
              <a:gd name="T92" fmla="*/ 662 w 891"/>
              <a:gd name="T93" fmla="*/ 879 h 893"/>
              <a:gd name="T94" fmla="*/ 758 w 891"/>
              <a:gd name="T95" fmla="*/ 889 h 893"/>
              <a:gd name="T96" fmla="*/ 799 w 891"/>
              <a:gd name="T97" fmla="*/ 867 h 893"/>
              <a:gd name="T98" fmla="*/ 718 w 891"/>
              <a:gd name="T99" fmla="*/ 717 h 893"/>
              <a:gd name="T100" fmla="*/ 866 w 891"/>
              <a:gd name="T101" fmla="*/ 800 h 893"/>
              <a:gd name="T102" fmla="*/ 886 w 891"/>
              <a:gd name="T103" fmla="*/ 767 h 893"/>
              <a:gd name="T104" fmla="*/ 889 w 891"/>
              <a:gd name="T105" fmla="*/ 695 h 893"/>
              <a:gd name="T106" fmla="*/ 859 w 891"/>
              <a:gd name="T107" fmla="*/ 628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91" h="893">
                <a:moveTo>
                  <a:pt x="843" y="608"/>
                </a:moveTo>
                <a:lnTo>
                  <a:pt x="834" y="600"/>
                </a:lnTo>
                <a:lnTo>
                  <a:pt x="825" y="593"/>
                </a:lnTo>
                <a:lnTo>
                  <a:pt x="815" y="586"/>
                </a:lnTo>
                <a:lnTo>
                  <a:pt x="805" y="580"/>
                </a:lnTo>
                <a:lnTo>
                  <a:pt x="795" y="575"/>
                </a:lnTo>
                <a:lnTo>
                  <a:pt x="784" y="571"/>
                </a:lnTo>
                <a:lnTo>
                  <a:pt x="773" y="567"/>
                </a:lnTo>
                <a:lnTo>
                  <a:pt x="762" y="564"/>
                </a:lnTo>
                <a:lnTo>
                  <a:pt x="751" y="562"/>
                </a:lnTo>
                <a:lnTo>
                  <a:pt x="739" y="560"/>
                </a:lnTo>
                <a:lnTo>
                  <a:pt x="727" y="560"/>
                </a:lnTo>
                <a:lnTo>
                  <a:pt x="717" y="560"/>
                </a:lnTo>
                <a:lnTo>
                  <a:pt x="705" y="561"/>
                </a:lnTo>
                <a:lnTo>
                  <a:pt x="693" y="563"/>
                </a:lnTo>
                <a:lnTo>
                  <a:pt x="681" y="566"/>
                </a:lnTo>
                <a:lnTo>
                  <a:pt x="671" y="570"/>
                </a:lnTo>
                <a:lnTo>
                  <a:pt x="546" y="446"/>
                </a:lnTo>
                <a:lnTo>
                  <a:pt x="671" y="323"/>
                </a:lnTo>
                <a:lnTo>
                  <a:pt x="683" y="327"/>
                </a:lnTo>
                <a:lnTo>
                  <a:pt x="697" y="329"/>
                </a:lnTo>
                <a:lnTo>
                  <a:pt x="711" y="331"/>
                </a:lnTo>
                <a:lnTo>
                  <a:pt x="725" y="331"/>
                </a:lnTo>
                <a:lnTo>
                  <a:pt x="742" y="331"/>
                </a:lnTo>
                <a:lnTo>
                  <a:pt x="758" y="329"/>
                </a:lnTo>
                <a:lnTo>
                  <a:pt x="774" y="325"/>
                </a:lnTo>
                <a:lnTo>
                  <a:pt x="789" y="319"/>
                </a:lnTo>
                <a:lnTo>
                  <a:pt x="803" y="313"/>
                </a:lnTo>
                <a:lnTo>
                  <a:pt x="817" y="304"/>
                </a:lnTo>
                <a:lnTo>
                  <a:pt x="831" y="295"/>
                </a:lnTo>
                <a:lnTo>
                  <a:pt x="843" y="284"/>
                </a:lnTo>
                <a:lnTo>
                  <a:pt x="851" y="275"/>
                </a:lnTo>
                <a:lnTo>
                  <a:pt x="859" y="265"/>
                </a:lnTo>
                <a:lnTo>
                  <a:pt x="866" y="254"/>
                </a:lnTo>
                <a:lnTo>
                  <a:pt x="873" y="243"/>
                </a:lnTo>
                <a:lnTo>
                  <a:pt x="877" y="233"/>
                </a:lnTo>
                <a:lnTo>
                  <a:pt x="882" y="221"/>
                </a:lnTo>
                <a:lnTo>
                  <a:pt x="886" y="210"/>
                </a:lnTo>
                <a:lnTo>
                  <a:pt x="889" y="199"/>
                </a:lnTo>
                <a:lnTo>
                  <a:pt x="890" y="187"/>
                </a:lnTo>
                <a:lnTo>
                  <a:pt x="891" y="175"/>
                </a:lnTo>
                <a:lnTo>
                  <a:pt x="891" y="163"/>
                </a:lnTo>
                <a:lnTo>
                  <a:pt x="891" y="151"/>
                </a:lnTo>
                <a:lnTo>
                  <a:pt x="889" y="140"/>
                </a:lnTo>
                <a:lnTo>
                  <a:pt x="886" y="128"/>
                </a:lnTo>
                <a:lnTo>
                  <a:pt x="882" y="116"/>
                </a:lnTo>
                <a:lnTo>
                  <a:pt x="878" y="104"/>
                </a:lnTo>
                <a:lnTo>
                  <a:pt x="876" y="101"/>
                </a:lnTo>
                <a:lnTo>
                  <a:pt x="874" y="98"/>
                </a:lnTo>
                <a:lnTo>
                  <a:pt x="871" y="96"/>
                </a:lnTo>
                <a:lnTo>
                  <a:pt x="866" y="96"/>
                </a:lnTo>
                <a:lnTo>
                  <a:pt x="863" y="95"/>
                </a:lnTo>
                <a:lnTo>
                  <a:pt x="859" y="96"/>
                </a:lnTo>
                <a:lnTo>
                  <a:pt x="856" y="98"/>
                </a:lnTo>
                <a:lnTo>
                  <a:pt x="852" y="100"/>
                </a:lnTo>
                <a:lnTo>
                  <a:pt x="785" y="179"/>
                </a:lnTo>
                <a:lnTo>
                  <a:pt x="718" y="179"/>
                </a:lnTo>
                <a:lnTo>
                  <a:pt x="718" y="105"/>
                </a:lnTo>
                <a:lnTo>
                  <a:pt x="795" y="38"/>
                </a:lnTo>
                <a:lnTo>
                  <a:pt x="797" y="36"/>
                </a:lnTo>
                <a:lnTo>
                  <a:pt x="799" y="33"/>
                </a:lnTo>
                <a:lnTo>
                  <a:pt x="799" y="28"/>
                </a:lnTo>
                <a:lnTo>
                  <a:pt x="799" y="25"/>
                </a:lnTo>
                <a:lnTo>
                  <a:pt x="798" y="21"/>
                </a:lnTo>
                <a:lnTo>
                  <a:pt x="796" y="18"/>
                </a:lnTo>
                <a:lnTo>
                  <a:pt x="794" y="15"/>
                </a:lnTo>
                <a:lnTo>
                  <a:pt x="790" y="13"/>
                </a:lnTo>
                <a:lnTo>
                  <a:pt x="774" y="7"/>
                </a:lnTo>
                <a:lnTo>
                  <a:pt x="758" y="3"/>
                </a:lnTo>
                <a:lnTo>
                  <a:pt x="742" y="1"/>
                </a:lnTo>
                <a:lnTo>
                  <a:pt x="725" y="0"/>
                </a:lnTo>
                <a:lnTo>
                  <a:pt x="709" y="1"/>
                </a:lnTo>
                <a:lnTo>
                  <a:pt x="693" y="3"/>
                </a:lnTo>
                <a:lnTo>
                  <a:pt x="677" y="7"/>
                </a:lnTo>
                <a:lnTo>
                  <a:pt x="662" y="12"/>
                </a:lnTo>
                <a:lnTo>
                  <a:pt x="647" y="20"/>
                </a:lnTo>
                <a:lnTo>
                  <a:pt x="633" y="28"/>
                </a:lnTo>
                <a:lnTo>
                  <a:pt x="620" y="38"/>
                </a:lnTo>
                <a:lnTo>
                  <a:pt x="609" y="49"/>
                </a:lnTo>
                <a:lnTo>
                  <a:pt x="600" y="57"/>
                </a:lnTo>
                <a:lnTo>
                  <a:pt x="592" y="67"/>
                </a:lnTo>
                <a:lnTo>
                  <a:pt x="586" y="77"/>
                </a:lnTo>
                <a:lnTo>
                  <a:pt x="580" y="86"/>
                </a:lnTo>
                <a:lnTo>
                  <a:pt x="574" y="97"/>
                </a:lnTo>
                <a:lnTo>
                  <a:pt x="570" y="108"/>
                </a:lnTo>
                <a:lnTo>
                  <a:pt x="567" y="118"/>
                </a:lnTo>
                <a:lnTo>
                  <a:pt x="564" y="129"/>
                </a:lnTo>
                <a:lnTo>
                  <a:pt x="561" y="141"/>
                </a:lnTo>
                <a:lnTo>
                  <a:pt x="560" y="153"/>
                </a:lnTo>
                <a:lnTo>
                  <a:pt x="559" y="163"/>
                </a:lnTo>
                <a:lnTo>
                  <a:pt x="560" y="175"/>
                </a:lnTo>
                <a:lnTo>
                  <a:pt x="561" y="187"/>
                </a:lnTo>
                <a:lnTo>
                  <a:pt x="563" y="199"/>
                </a:lnTo>
                <a:lnTo>
                  <a:pt x="566" y="209"/>
                </a:lnTo>
                <a:lnTo>
                  <a:pt x="569" y="221"/>
                </a:lnTo>
                <a:lnTo>
                  <a:pt x="446" y="345"/>
                </a:lnTo>
                <a:lnTo>
                  <a:pt x="322" y="221"/>
                </a:lnTo>
                <a:lnTo>
                  <a:pt x="325" y="209"/>
                </a:lnTo>
                <a:lnTo>
                  <a:pt x="328" y="199"/>
                </a:lnTo>
                <a:lnTo>
                  <a:pt x="330" y="187"/>
                </a:lnTo>
                <a:lnTo>
                  <a:pt x="331" y="175"/>
                </a:lnTo>
                <a:lnTo>
                  <a:pt x="331" y="163"/>
                </a:lnTo>
                <a:lnTo>
                  <a:pt x="330" y="153"/>
                </a:lnTo>
                <a:lnTo>
                  <a:pt x="329" y="141"/>
                </a:lnTo>
                <a:lnTo>
                  <a:pt x="327" y="129"/>
                </a:lnTo>
                <a:lnTo>
                  <a:pt x="324" y="118"/>
                </a:lnTo>
                <a:lnTo>
                  <a:pt x="321" y="108"/>
                </a:lnTo>
                <a:lnTo>
                  <a:pt x="316" y="97"/>
                </a:lnTo>
                <a:lnTo>
                  <a:pt x="311" y="86"/>
                </a:lnTo>
                <a:lnTo>
                  <a:pt x="305" y="77"/>
                </a:lnTo>
                <a:lnTo>
                  <a:pt x="298" y="67"/>
                </a:lnTo>
                <a:lnTo>
                  <a:pt x="291" y="57"/>
                </a:lnTo>
                <a:lnTo>
                  <a:pt x="282" y="49"/>
                </a:lnTo>
                <a:lnTo>
                  <a:pt x="274" y="40"/>
                </a:lnTo>
                <a:lnTo>
                  <a:pt x="264" y="33"/>
                </a:lnTo>
                <a:lnTo>
                  <a:pt x="253" y="25"/>
                </a:lnTo>
                <a:lnTo>
                  <a:pt x="243" y="20"/>
                </a:lnTo>
                <a:lnTo>
                  <a:pt x="232" y="15"/>
                </a:lnTo>
                <a:lnTo>
                  <a:pt x="221" y="10"/>
                </a:lnTo>
                <a:lnTo>
                  <a:pt x="209" y="6"/>
                </a:lnTo>
                <a:lnTo>
                  <a:pt x="199" y="4"/>
                </a:lnTo>
                <a:lnTo>
                  <a:pt x="187" y="2"/>
                </a:lnTo>
                <a:lnTo>
                  <a:pt x="175" y="1"/>
                </a:lnTo>
                <a:lnTo>
                  <a:pt x="162" y="1"/>
                </a:lnTo>
                <a:lnTo>
                  <a:pt x="151" y="2"/>
                </a:lnTo>
                <a:lnTo>
                  <a:pt x="139" y="3"/>
                </a:lnTo>
                <a:lnTo>
                  <a:pt x="127" y="5"/>
                </a:lnTo>
                <a:lnTo>
                  <a:pt x="115" y="9"/>
                </a:lnTo>
                <a:lnTo>
                  <a:pt x="103" y="13"/>
                </a:lnTo>
                <a:lnTo>
                  <a:pt x="100" y="16"/>
                </a:lnTo>
                <a:lnTo>
                  <a:pt x="97" y="18"/>
                </a:lnTo>
                <a:lnTo>
                  <a:pt x="96" y="21"/>
                </a:lnTo>
                <a:lnTo>
                  <a:pt x="95" y="25"/>
                </a:lnTo>
                <a:lnTo>
                  <a:pt x="94" y="28"/>
                </a:lnTo>
                <a:lnTo>
                  <a:pt x="95" y="33"/>
                </a:lnTo>
                <a:lnTo>
                  <a:pt x="97" y="36"/>
                </a:lnTo>
                <a:lnTo>
                  <a:pt x="99" y="38"/>
                </a:lnTo>
                <a:lnTo>
                  <a:pt x="179" y="105"/>
                </a:lnTo>
                <a:lnTo>
                  <a:pt x="179" y="179"/>
                </a:lnTo>
                <a:lnTo>
                  <a:pt x="106" y="179"/>
                </a:lnTo>
                <a:lnTo>
                  <a:pt x="38" y="100"/>
                </a:lnTo>
                <a:lnTo>
                  <a:pt x="35" y="98"/>
                </a:lnTo>
                <a:lnTo>
                  <a:pt x="32" y="96"/>
                </a:lnTo>
                <a:lnTo>
                  <a:pt x="28" y="95"/>
                </a:lnTo>
                <a:lnTo>
                  <a:pt x="24" y="96"/>
                </a:lnTo>
                <a:lnTo>
                  <a:pt x="20" y="96"/>
                </a:lnTo>
                <a:lnTo>
                  <a:pt x="17" y="98"/>
                </a:lnTo>
                <a:lnTo>
                  <a:pt x="15" y="101"/>
                </a:lnTo>
                <a:lnTo>
                  <a:pt x="13" y="104"/>
                </a:lnTo>
                <a:lnTo>
                  <a:pt x="8" y="116"/>
                </a:lnTo>
                <a:lnTo>
                  <a:pt x="5" y="128"/>
                </a:lnTo>
                <a:lnTo>
                  <a:pt x="2" y="140"/>
                </a:lnTo>
                <a:lnTo>
                  <a:pt x="1" y="151"/>
                </a:lnTo>
                <a:lnTo>
                  <a:pt x="0" y="164"/>
                </a:lnTo>
                <a:lnTo>
                  <a:pt x="0" y="176"/>
                </a:lnTo>
                <a:lnTo>
                  <a:pt x="1" y="188"/>
                </a:lnTo>
                <a:lnTo>
                  <a:pt x="3" y="200"/>
                </a:lnTo>
                <a:lnTo>
                  <a:pt x="5" y="211"/>
                </a:lnTo>
                <a:lnTo>
                  <a:pt x="9" y="223"/>
                </a:lnTo>
                <a:lnTo>
                  <a:pt x="14" y="235"/>
                </a:lnTo>
                <a:lnTo>
                  <a:pt x="19" y="246"/>
                </a:lnTo>
                <a:lnTo>
                  <a:pt x="24" y="256"/>
                </a:lnTo>
                <a:lnTo>
                  <a:pt x="32" y="266"/>
                </a:lnTo>
                <a:lnTo>
                  <a:pt x="39" y="276"/>
                </a:lnTo>
                <a:lnTo>
                  <a:pt x="48" y="285"/>
                </a:lnTo>
                <a:lnTo>
                  <a:pt x="56" y="294"/>
                </a:lnTo>
                <a:lnTo>
                  <a:pt x="66" y="300"/>
                </a:lnTo>
                <a:lnTo>
                  <a:pt x="76" y="308"/>
                </a:lnTo>
                <a:lnTo>
                  <a:pt x="85" y="313"/>
                </a:lnTo>
                <a:lnTo>
                  <a:pt x="96" y="318"/>
                </a:lnTo>
                <a:lnTo>
                  <a:pt x="107" y="323"/>
                </a:lnTo>
                <a:lnTo>
                  <a:pt x="117" y="326"/>
                </a:lnTo>
                <a:lnTo>
                  <a:pt x="128" y="329"/>
                </a:lnTo>
                <a:lnTo>
                  <a:pt x="140" y="331"/>
                </a:lnTo>
                <a:lnTo>
                  <a:pt x="152" y="332"/>
                </a:lnTo>
                <a:lnTo>
                  <a:pt x="162" y="333"/>
                </a:lnTo>
                <a:lnTo>
                  <a:pt x="174" y="332"/>
                </a:lnTo>
                <a:lnTo>
                  <a:pt x="186" y="331"/>
                </a:lnTo>
                <a:lnTo>
                  <a:pt x="198" y="329"/>
                </a:lnTo>
                <a:lnTo>
                  <a:pt x="209" y="327"/>
                </a:lnTo>
                <a:lnTo>
                  <a:pt x="220" y="323"/>
                </a:lnTo>
                <a:lnTo>
                  <a:pt x="344" y="447"/>
                </a:lnTo>
                <a:lnTo>
                  <a:pt x="220" y="570"/>
                </a:lnTo>
                <a:lnTo>
                  <a:pt x="207" y="566"/>
                </a:lnTo>
                <a:lnTo>
                  <a:pt x="193" y="562"/>
                </a:lnTo>
                <a:lnTo>
                  <a:pt x="179" y="561"/>
                </a:lnTo>
                <a:lnTo>
                  <a:pt x="166" y="560"/>
                </a:lnTo>
                <a:lnTo>
                  <a:pt x="148" y="561"/>
                </a:lnTo>
                <a:lnTo>
                  <a:pt x="132" y="563"/>
                </a:lnTo>
                <a:lnTo>
                  <a:pt x="117" y="568"/>
                </a:lnTo>
                <a:lnTo>
                  <a:pt x="101" y="573"/>
                </a:lnTo>
                <a:lnTo>
                  <a:pt x="87" y="580"/>
                </a:lnTo>
                <a:lnTo>
                  <a:pt x="74" y="588"/>
                </a:lnTo>
                <a:lnTo>
                  <a:pt x="61" y="598"/>
                </a:lnTo>
                <a:lnTo>
                  <a:pt x="48" y="608"/>
                </a:lnTo>
                <a:lnTo>
                  <a:pt x="39" y="618"/>
                </a:lnTo>
                <a:lnTo>
                  <a:pt x="32" y="628"/>
                </a:lnTo>
                <a:lnTo>
                  <a:pt x="24" y="638"/>
                </a:lnTo>
                <a:lnTo>
                  <a:pt x="19" y="649"/>
                </a:lnTo>
                <a:lnTo>
                  <a:pt x="14" y="660"/>
                </a:lnTo>
                <a:lnTo>
                  <a:pt x="9" y="671"/>
                </a:lnTo>
                <a:lnTo>
                  <a:pt x="5" y="683"/>
                </a:lnTo>
                <a:lnTo>
                  <a:pt x="3" y="695"/>
                </a:lnTo>
                <a:lnTo>
                  <a:pt x="1" y="707"/>
                </a:lnTo>
                <a:lnTo>
                  <a:pt x="0" y="719"/>
                </a:lnTo>
                <a:lnTo>
                  <a:pt x="0" y="730"/>
                </a:lnTo>
                <a:lnTo>
                  <a:pt x="1" y="743"/>
                </a:lnTo>
                <a:lnTo>
                  <a:pt x="2" y="755"/>
                </a:lnTo>
                <a:lnTo>
                  <a:pt x="5" y="767"/>
                </a:lnTo>
                <a:lnTo>
                  <a:pt x="8" y="778"/>
                </a:lnTo>
                <a:lnTo>
                  <a:pt x="13" y="790"/>
                </a:lnTo>
                <a:lnTo>
                  <a:pt x="15" y="793"/>
                </a:lnTo>
                <a:lnTo>
                  <a:pt x="17" y="797"/>
                </a:lnTo>
                <a:lnTo>
                  <a:pt x="20" y="799"/>
                </a:lnTo>
                <a:lnTo>
                  <a:pt x="24" y="800"/>
                </a:lnTo>
                <a:lnTo>
                  <a:pt x="28" y="800"/>
                </a:lnTo>
                <a:lnTo>
                  <a:pt x="32" y="799"/>
                </a:lnTo>
                <a:lnTo>
                  <a:pt x="35" y="798"/>
                </a:lnTo>
                <a:lnTo>
                  <a:pt x="38" y="796"/>
                </a:lnTo>
                <a:lnTo>
                  <a:pt x="106" y="717"/>
                </a:lnTo>
                <a:lnTo>
                  <a:pt x="179" y="717"/>
                </a:lnTo>
                <a:lnTo>
                  <a:pt x="179" y="786"/>
                </a:lnTo>
                <a:lnTo>
                  <a:pt x="99" y="853"/>
                </a:lnTo>
                <a:lnTo>
                  <a:pt x="97" y="857"/>
                </a:lnTo>
                <a:lnTo>
                  <a:pt x="95" y="860"/>
                </a:lnTo>
                <a:lnTo>
                  <a:pt x="94" y="863"/>
                </a:lnTo>
                <a:lnTo>
                  <a:pt x="95" y="867"/>
                </a:lnTo>
                <a:lnTo>
                  <a:pt x="96" y="871"/>
                </a:lnTo>
                <a:lnTo>
                  <a:pt x="97" y="875"/>
                </a:lnTo>
                <a:lnTo>
                  <a:pt x="100" y="877"/>
                </a:lnTo>
                <a:lnTo>
                  <a:pt x="103" y="879"/>
                </a:lnTo>
                <a:lnTo>
                  <a:pt x="120" y="884"/>
                </a:lnTo>
                <a:lnTo>
                  <a:pt x="135" y="889"/>
                </a:lnTo>
                <a:lnTo>
                  <a:pt x="152" y="892"/>
                </a:lnTo>
                <a:lnTo>
                  <a:pt x="168" y="893"/>
                </a:lnTo>
                <a:lnTo>
                  <a:pt x="168" y="893"/>
                </a:lnTo>
                <a:lnTo>
                  <a:pt x="184" y="892"/>
                </a:lnTo>
                <a:lnTo>
                  <a:pt x="200" y="889"/>
                </a:lnTo>
                <a:lnTo>
                  <a:pt x="216" y="885"/>
                </a:lnTo>
                <a:lnTo>
                  <a:pt x="231" y="879"/>
                </a:lnTo>
                <a:lnTo>
                  <a:pt x="245" y="873"/>
                </a:lnTo>
                <a:lnTo>
                  <a:pt x="259" y="864"/>
                </a:lnTo>
                <a:lnTo>
                  <a:pt x="271" y="854"/>
                </a:lnTo>
                <a:lnTo>
                  <a:pt x="284" y="843"/>
                </a:lnTo>
                <a:lnTo>
                  <a:pt x="292" y="834"/>
                </a:lnTo>
                <a:lnTo>
                  <a:pt x="299" y="825"/>
                </a:lnTo>
                <a:lnTo>
                  <a:pt x="306" y="816"/>
                </a:lnTo>
                <a:lnTo>
                  <a:pt x="312" y="806"/>
                </a:lnTo>
                <a:lnTo>
                  <a:pt x="317" y="796"/>
                </a:lnTo>
                <a:lnTo>
                  <a:pt x="322" y="785"/>
                </a:lnTo>
                <a:lnTo>
                  <a:pt x="325" y="774"/>
                </a:lnTo>
                <a:lnTo>
                  <a:pt x="328" y="763"/>
                </a:lnTo>
                <a:lnTo>
                  <a:pt x="330" y="752"/>
                </a:lnTo>
                <a:lnTo>
                  <a:pt x="331" y="741"/>
                </a:lnTo>
                <a:lnTo>
                  <a:pt x="331" y="729"/>
                </a:lnTo>
                <a:lnTo>
                  <a:pt x="331" y="717"/>
                </a:lnTo>
                <a:lnTo>
                  <a:pt x="330" y="706"/>
                </a:lnTo>
                <a:lnTo>
                  <a:pt x="328" y="694"/>
                </a:lnTo>
                <a:lnTo>
                  <a:pt x="325" y="682"/>
                </a:lnTo>
                <a:lnTo>
                  <a:pt x="322" y="671"/>
                </a:lnTo>
                <a:lnTo>
                  <a:pt x="446" y="547"/>
                </a:lnTo>
                <a:lnTo>
                  <a:pt x="569" y="671"/>
                </a:lnTo>
                <a:lnTo>
                  <a:pt x="566" y="682"/>
                </a:lnTo>
                <a:lnTo>
                  <a:pt x="563" y="694"/>
                </a:lnTo>
                <a:lnTo>
                  <a:pt x="561" y="706"/>
                </a:lnTo>
                <a:lnTo>
                  <a:pt x="560" y="716"/>
                </a:lnTo>
                <a:lnTo>
                  <a:pt x="559" y="728"/>
                </a:lnTo>
                <a:lnTo>
                  <a:pt x="560" y="740"/>
                </a:lnTo>
                <a:lnTo>
                  <a:pt x="561" y="752"/>
                </a:lnTo>
                <a:lnTo>
                  <a:pt x="564" y="762"/>
                </a:lnTo>
                <a:lnTo>
                  <a:pt x="567" y="774"/>
                </a:lnTo>
                <a:lnTo>
                  <a:pt x="570" y="785"/>
                </a:lnTo>
                <a:lnTo>
                  <a:pt x="574" y="796"/>
                </a:lnTo>
                <a:lnTo>
                  <a:pt x="580" y="805"/>
                </a:lnTo>
                <a:lnTo>
                  <a:pt x="586" y="816"/>
                </a:lnTo>
                <a:lnTo>
                  <a:pt x="592" y="825"/>
                </a:lnTo>
                <a:lnTo>
                  <a:pt x="600" y="834"/>
                </a:lnTo>
                <a:lnTo>
                  <a:pt x="609" y="843"/>
                </a:lnTo>
                <a:lnTo>
                  <a:pt x="620" y="854"/>
                </a:lnTo>
                <a:lnTo>
                  <a:pt x="634" y="864"/>
                </a:lnTo>
                <a:lnTo>
                  <a:pt x="648" y="873"/>
                </a:lnTo>
                <a:lnTo>
                  <a:pt x="662" y="879"/>
                </a:lnTo>
                <a:lnTo>
                  <a:pt x="678" y="885"/>
                </a:lnTo>
                <a:lnTo>
                  <a:pt x="693" y="889"/>
                </a:lnTo>
                <a:lnTo>
                  <a:pt x="709" y="892"/>
                </a:lnTo>
                <a:lnTo>
                  <a:pt x="725" y="893"/>
                </a:lnTo>
                <a:lnTo>
                  <a:pt x="741" y="892"/>
                </a:lnTo>
                <a:lnTo>
                  <a:pt x="758" y="889"/>
                </a:lnTo>
                <a:lnTo>
                  <a:pt x="774" y="884"/>
                </a:lnTo>
                <a:lnTo>
                  <a:pt x="790" y="879"/>
                </a:lnTo>
                <a:lnTo>
                  <a:pt x="794" y="877"/>
                </a:lnTo>
                <a:lnTo>
                  <a:pt x="796" y="875"/>
                </a:lnTo>
                <a:lnTo>
                  <a:pt x="798" y="871"/>
                </a:lnTo>
                <a:lnTo>
                  <a:pt x="799" y="867"/>
                </a:lnTo>
                <a:lnTo>
                  <a:pt x="799" y="863"/>
                </a:lnTo>
                <a:lnTo>
                  <a:pt x="799" y="860"/>
                </a:lnTo>
                <a:lnTo>
                  <a:pt x="797" y="857"/>
                </a:lnTo>
                <a:lnTo>
                  <a:pt x="795" y="853"/>
                </a:lnTo>
                <a:lnTo>
                  <a:pt x="718" y="786"/>
                </a:lnTo>
                <a:lnTo>
                  <a:pt x="718" y="717"/>
                </a:lnTo>
                <a:lnTo>
                  <a:pt x="785" y="717"/>
                </a:lnTo>
                <a:lnTo>
                  <a:pt x="854" y="796"/>
                </a:lnTo>
                <a:lnTo>
                  <a:pt x="856" y="798"/>
                </a:lnTo>
                <a:lnTo>
                  <a:pt x="859" y="799"/>
                </a:lnTo>
                <a:lnTo>
                  <a:pt x="863" y="800"/>
                </a:lnTo>
                <a:lnTo>
                  <a:pt x="866" y="800"/>
                </a:lnTo>
                <a:lnTo>
                  <a:pt x="871" y="799"/>
                </a:lnTo>
                <a:lnTo>
                  <a:pt x="874" y="797"/>
                </a:lnTo>
                <a:lnTo>
                  <a:pt x="876" y="793"/>
                </a:lnTo>
                <a:lnTo>
                  <a:pt x="878" y="790"/>
                </a:lnTo>
                <a:lnTo>
                  <a:pt x="882" y="778"/>
                </a:lnTo>
                <a:lnTo>
                  <a:pt x="886" y="767"/>
                </a:lnTo>
                <a:lnTo>
                  <a:pt x="889" y="755"/>
                </a:lnTo>
                <a:lnTo>
                  <a:pt x="891" y="743"/>
                </a:lnTo>
                <a:lnTo>
                  <a:pt x="891" y="730"/>
                </a:lnTo>
                <a:lnTo>
                  <a:pt x="891" y="719"/>
                </a:lnTo>
                <a:lnTo>
                  <a:pt x="890" y="707"/>
                </a:lnTo>
                <a:lnTo>
                  <a:pt x="889" y="695"/>
                </a:lnTo>
                <a:lnTo>
                  <a:pt x="886" y="683"/>
                </a:lnTo>
                <a:lnTo>
                  <a:pt x="882" y="671"/>
                </a:lnTo>
                <a:lnTo>
                  <a:pt x="877" y="660"/>
                </a:lnTo>
                <a:lnTo>
                  <a:pt x="872" y="649"/>
                </a:lnTo>
                <a:lnTo>
                  <a:pt x="866" y="638"/>
                </a:lnTo>
                <a:lnTo>
                  <a:pt x="859" y="628"/>
                </a:lnTo>
                <a:lnTo>
                  <a:pt x="851" y="618"/>
                </a:lnTo>
                <a:lnTo>
                  <a:pt x="843" y="6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8" name="Freeform 739"/>
          <p:cNvSpPr>
            <a:spLocks/>
          </p:cNvSpPr>
          <p:nvPr/>
        </p:nvSpPr>
        <p:spPr bwMode="auto">
          <a:xfrm>
            <a:off x="6349244" y="3053539"/>
            <a:ext cx="336153" cy="347679"/>
          </a:xfrm>
          <a:custGeom>
            <a:avLst/>
            <a:gdLst>
              <a:gd name="T0" fmla="*/ 758 w 873"/>
              <a:gd name="T1" fmla="*/ 603 h 903"/>
              <a:gd name="T2" fmla="*/ 696 w 873"/>
              <a:gd name="T3" fmla="*/ 531 h 903"/>
              <a:gd name="T4" fmla="*/ 631 w 873"/>
              <a:gd name="T5" fmla="*/ 496 h 903"/>
              <a:gd name="T6" fmla="*/ 556 w 873"/>
              <a:gd name="T7" fmla="*/ 481 h 903"/>
              <a:gd name="T8" fmla="*/ 478 w 873"/>
              <a:gd name="T9" fmla="*/ 202 h 903"/>
              <a:gd name="T10" fmla="*/ 521 w 873"/>
              <a:gd name="T11" fmla="*/ 167 h 903"/>
              <a:gd name="T12" fmla="*/ 542 w 873"/>
              <a:gd name="T13" fmla="*/ 115 h 903"/>
              <a:gd name="T14" fmla="*/ 529 w 873"/>
              <a:gd name="T15" fmla="*/ 55 h 903"/>
              <a:gd name="T16" fmla="*/ 487 w 873"/>
              <a:gd name="T17" fmla="*/ 13 h 903"/>
              <a:gd name="T18" fmla="*/ 426 w 873"/>
              <a:gd name="T19" fmla="*/ 0 h 903"/>
              <a:gd name="T20" fmla="*/ 370 w 873"/>
              <a:gd name="T21" fmla="*/ 23 h 903"/>
              <a:gd name="T22" fmla="*/ 336 w 873"/>
              <a:gd name="T23" fmla="*/ 74 h 903"/>
              <a:gd name="T24" fmla="*/ 335 w 873"/>
              <a:gd name="T25" fmla="*/ 134 h 903"/>
              <a:gd name="T26" fmla="*/ 364 w 873"/>
              <a:gd name="T27" fmla="*/ 181 h 903"/>
              <a:gd name="T28" fmla="*/ 412 w 873"/>
              <a:gd name="T29" fmla="*/ 208 h 903"/>
              <a:gd name="T30" fmla="*/ 260 w 873"/>
              <a:gd name="T31" fmla="*/ 490 h 903"/>
              <a:gd name="T32" fmla="*/ 148 w 873"/>
              <a:gd name="T33" fmla="*/ 555 h 903"/>
              <a:gd name="T34" fmla="*/ 101 w 873"/>
              <a:gd name="T35" fmla="*/ 638 h 903"/>
              <a:gd name="T36" fmla="*/ 82 w 873"/>
              <a:gd name="T37" fmla="*/ 695 h 903"/>
              <a:gd name="T38" fmla="*/ 32 w 873"/>
              <a:gd name="T39" fmla="*/ 722 h 903"/>
              <a:gd name="T40" fmla="*/ 4 w 873"/>
              <a:gd name="T41" fmla="*/ 769 h 903"/>
              <a:gd name="T42" fmla="*/ 4 w 873"/>
              <a:gd name="T43" fmla="*/ 829 h 903"/>
              <a:gd name="T44" fmla="*/ 39 w 873"/>
              <a:gd name="T45" fmla="*/ 879 h 903"/>
              <a:gd name="T46" fmla="*/ 94 w 873"/>
              <a:gd name="T47" fmla="*/ 902 h 903"/>
              <a:gd name="T48" fmla="*/ 156 w 873"/>
              <a:gd name="T49" fmla="*/ 890 h 903"/>
              <a:gd name="T50" fmla="*/ 198 w 873"/>
              <a:gd name="T51" fmla="*/ 848 h 903"/>
              <a:gd name="T52" fmla="*/ 210 w 873"/>
              <a:gd name="T53" fmla="*/ 788 h 903"/>
              <a:gd name="T54" fmla="*/ 191 w 873"/>
              <a:gd name="T55" fmla="*/ 736 h 903"/>
              <a:gd name="T56" fmla="*/ 148 w 873"/>
              <a:gd name="T57" fmla="*/ 701 h 903"/>
              <a:gd name="T58" fmla="*/ 133 w 873"/>
              <a:gd name="T59" fmla="*/ 637 h 903"/>
              <a:gd name="T60" fmla="*/ 198 w 873"/>
              <a:gd name="T61" fmla="*/ 551 h 903"/>
              <a:gd name="T62" fmla="*/ 309 w 873"/>
              <a:gd name="T63" fmla="*/ 513 h 903"/>
              <a:gd name="T64" fmla="*/ 395 w 873"/>
              <a:gd name="T65" fmla="*/ 701 h 903"/>
              <a:gd name="T66" fmla="*/ 352 w 873"/>
              <a:gd name="T67" fmla="*/ 736 h 903"/>
              <a:gd name="T68" fmla="*/ 331 w 873"/>
              <a:gd name="T69" fmla="*/ 788 h 903"/>
              <a:gd name="T70" fmla="*/ 344 w 873"/>
              <a:gd name="T71" fmla="*/ 848 h 903"/>
              <a:gd name="T72" fmla="*/ 386 w 873"/>
              <a:gd name="T73" fmla="*/ 890 h 903"/>
              <a:gd name="T74" fmla="*/ 447 w 873"/>
              <a:gd name="T75" fmla="*/ 902 h 903"/>
              <a:gd name="T76" fmla="*/ 503 w 873"/>
              <a:gd name="T77" fmla="*/ 879 h 903"/>
              <a:gd name="T78" fmla="*/ 537 w 873"/>
              <a:gd name="T79" fmla="*/ 829 h 903"/>
              <a:gd name="T80" fmla="*/ 538 w 873"/>
              <a:gd name="T81" fmla="*/ 769 h 903"/>
              <a:gd name="T82" fmla="*/ 509 w 873"/>
              <a:gd name="T83" fmla="*/ 722 h 903"/>
              <a:gd name="T84" fmla="*/ 461 w 873"/>
              <a:gd name="T85" fmla="*/ 695 h 903"/>
              <a:gd name="T86" fmla="*/ 577 w 873"/>
              <a:gd name="T87" fmla="*/ 514 h 903"/>
              <a:gd name="T88" fmla="*/ 640 w 873"/>
              <a:gd name="T89" fmla="*/ 533 h 903"/>
              <a:gd name="T90" fmla="*/ 694 w 873"/>
              <a:gd name="T91" fmla="*/ 568 h 903"/>
              <a:gd name="T92" fmla="*/ 744 w 873"/>
              <a:gd name="T93" fmla="*/ 646 h 903"/>
              <a:gd name="T94" fmla="*/ 725 w 873"/>
              <a:gd name="T95" fmla="*/ 701 h 903"/>
              <a:gd name="T96" fmla="*/ 682 w 873"/>
              <a:gd name="T97" fmla="*/ 736 h 903"/>
              <a:gd name="T98" fmla="*/ 663 w 873"/>
              <a:gd name="T99" fmla="*/ 788 h 903"/>
              <a:gd name="T100" fmla="*/ 675 w 873"/>
              <a:gd name="T101" fmla="*/ 848 h 903"/>
              <a:gd name="T102" fmla="*/ 718 w 873"/>
              <a:gd name="T103" fmla="*/ 890 h 903"/>
              <a:gd name="T104" fmla="*/ 779 w 873"/>
              <a:gd name="T105" fmla="*/ 902 h 903"/>
              <a:gd name="T106" fmla="*/ 834 w 873"/>
              <a:gd name="T107" fmla="*/ 879 h 903"/>
              <a:gd name="T108" fmla="*/ 869 w 873"/>
              <a:gd name="T109" fmla="*/ 829 h 903"/>
              <a:gd name="T110" fmla="*/ 869 w 873"/>
              <a:gd name="T111" fmla="*/ 769 h 903"/>
              <a:gd name="T112" fmla="*/ 841 w 873"/>
              <a:gd name="T113" fmla="*/ 722 h 903"/>
              <a:gd name="T114" fmla="*/ 792 w 873"/>
              <a:gd name="T115" fmla="*/ 695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873" h="903">
                <a:moveTo>
                  <a:pt x="783" y="694"/>
                </a:moveTo>
                <a:lnTo>
                  <a:pt x="781" y="675"/>
                </a:lnTo>
                <a:lnTo>
                  <a:pt x="778" y="655"/>
                </a:lnTo>
                <a:lnTo>
                  <a:pt x="773" y="637"/>
                </a:lnTo>
                <a:lnTo>
                  <a:pt x="767" y="620"/>
                </a:lnTo>
                <a:lnTo>
                  <a:pt x="758" y="603"/>
                </a:lnTo>
                <a:lnTo>
                  <a:pt x="749" y="586"/>
                </a:lnTo>
                <a:lnTo>
                  <a:pt x="737" y="570"/>
                </a:lnTo>
                <a:lnTo>
                  <a:pt x="724" y="555"/>
                </a:lnTo>
                <a:lnTo>
                  <a:pt x="715" y="547"/>
                </a:lnTo>
                <a:lnTo>
                  <a:pt x="706" y="538"/>
                </a:lnTo>
                <a:lnTo>
                  <a:pt x="696" y="531"/>
                </a:lnTo>
                <a:lnTo>
                  <a:pt x="686" y="523"/>
                </a:lnTo>
                <a:lnTo>
                  <a:pt x="676" y="517"/>
                </a:lnTo>
                <a:lnTo>
                  <a:pt x="665" y="512"/>
                </a:lnTo>
                <a:lnTo>
                  <a:pt x="654" y="505"/>
                </a:lnTo>
                <a:lnTo>
                  <a:pt x="642" y="501"/>
                </a:lnTo>
                <a:lnTo>
                  <a:pt x="631" y="496"/>
                </a:lnTo>
                <a:lnTo>
                  <a:pt x="619" y="492"/>
                </a:lnTo>
                <a:lnTo>
                  <a:pt x="607" y="489"/>
                </a:lnTo>
                <a:lnTo>
                  <a:pt x="594" y="487"/>
                </a:lnTo>
                <a:lnTo>
                  <a:pt x="581" y="485"/>
                </a:lnTo>
                <a:lnTo>
                  <a:pt x="568" y="483"/>
                </a:lnTo>
                <a:lnTo>
                  <a:pt x="556" y="481"/>
                </a:lnTo>
                <a:lnTo>
                  <a:pt x="542" y="481"/>
                </a:lnTo>
                <a:lnTo>
                  <a:pt x="452" y="481"/>
                </a:lnTo>
                <a:lnTo>
                  <a:pt x="452" y="209"/>
                </a:lnTo>
                <a:lnTo>
                  <a:pt x="461" y="208"/>
                </a:lnTo>
                <a:lnTo>
                  <a:pt x="470" y="205"/>
                </a:lnTo>
                <a:lnTo>
                  <a:pt x="478" y="202"/>
                </a:lnTo>
                <a:lnTo>
                  <a:pt x="487" y="197"/>
                </a:lnTo>
                <a:lnTo>
                  <a:pt x="495" y="193"/>
                </a:lnTo>
                <a:lnTo>
                  <a:pt x="503" y="188"/>
                </a:lnTo>
                <a:lnTo>
                  <a:pt x="509" y="181"/>
                </a:lnTo>
                <a:lnTo>
                  <a:pt x="516" y="175"/>
                </a:lnTo>
                <a:lnTo>
                  <a:pt x="521" y="167"/>
                </a:lnTo>
                <a:lnTo>
                  <a:pt x="527" y="160"/>
                </a:lnTo>
                <a:lnTo>
                  <a:pt x="531" y="151"/>
                </a:lnTo>
                <a:lnTo>
                  <a:pt x="535" y="143"/>
                </a:lnTo>
                <a:lnTo>
                  <a:pt x="538" y="134"/>
                </a:lnTo>
                <a:lnTo>
                  <a:pt x="541" y="124"/>
                </a:lnTo>
                <a:lnTo>
                  <a:pt x="542" y="115"/>
                </a:lnTo>
                <a:lnTo>
                  <a:pt x="542" y="105"/>
                </a:lnTo>
                <a:lnTo>
                  <a:pt x="542" y="94"/>
                </a:lnTo>
                <a:lnTo>
                  <a:pt x="539" y="84"/>
                </a:lnTo>
                <a:lnTo>
                  <a:pt x="537" y="74"/>
                </a:lnTo>
                <a:lnTo>
                  <a:pt x="534" y="64"/>
                </a:lnTo>
                <a:lnTo>
                  <a:pt x="529" y="55"/>
                </a:lnTo>
                <a:lnTo>
                  <a:pt x="523" y="46"/>
                </a:lnTo>
                <a:lnTo>
                  <a:pt x="518" y="38"/>
                </a:lnTo>
                <a:lnTo>
                  <a:pt x="511" y="31"/>
                </a:lnTo>
                <a:lnTo>
                  <a:pt x="503" y="23"/>
                </a:lnTo>
                <a:lnTo>
                  <a:pt x="495" y="18"/>
                </a:lnTo>
                <a:lnTo>
                  <a:pt x="487" y="13"/>
                </a:lnTo>
                <a:lnTo>
                  <a:pt x="477" y="8"/>
                </a:lnTo>
                <a:lnTo>
                  <a:pt x="468" y="4"/>
                </a:lnTo>
                <a:lnTo>
                  <a:pt x="458" y="2"/>
                </a:lnTo>
                <a:lnTo>
                  <a:pt x="447" y="0"/>
                </a:lnTo>
                <a:lnTo>
                  <a:pt x="437" y="0"/>
                </a:lnTo>
                <a:lnTo>
                  <a:pt x="426" y="0"/>
                </a:lnTo>
                <a:lnTo>
                  <a:pt x="415" y="2"/>
                </a:lnTo>
                <a:lnTo>
                  <a:pt x="405" y="4"/>
                </a:lnTo>
                <a:lnTo>
                  <a:pt x="396" y="8"/>
                </a:lnTo>
                <a:lnTo>
                  <a:pt x="386" y="13"/>
                </a:lnTo>
                <a:lnTo>
                  <a:pt x="378" y="18"/>
                </a:lnTo>
                <a:lnTo>
                  <a:pt x="370" y="23"/>
                </a:lnTo>
                <a:lnTo>
                  <a:pt x="363" y="31"/>
                </a:lnTo>
                <a:lnTo>
                  <a:pt x="355" y="38"/>
                </a:lnTo>
                <a:lnTo>
                  <a:pt x="350" y="46"/>
                </a:lnTo>
                <a:lnTo>
                  <a:pt x="344" y="55"/>
                </a:lnTo>
                <a:lnTo>
                  <a:pt x="340" y="64"/>
                </a:lnTo>
                <a:lnTo>
                  <a:pt x="336" y="74"/>
                </a:lnTo>
                <a:lnTo>
                  <a:pt x="334" y="84"/>
                </a:lnTo>
                <a:lnTo>
                  <a:pt x="331" y="94"/>
                </a:lnTo>
                <a:lnTo>
                  <a:pt x="331" y="105"/>
                </a:lnTo>
                <a:lnTo>
                  <a:pt x="331" y="115"/>
                </a:lnTo>
                <a:lnTo>
                  <a:pt x="332" y="124"/>
                </a:lnTo>
                <a:lnTo>
                  <a:pt x="335" y="134"/>
                </a:lnTo>
                <a:lnTo>
                  <a:pt x="338" y="143"/>
                </a:lnTo>
                <a:lnTo>
                  <a:pt x="342" y="151"/>
                </a:lnTo>
                <a:lnTo>
                  <a:pt x="346" y="160"/>
                </a:lnTo>
                <a:lnTo>
                  <a:pt x="352" y="167"/>
                </a:lnTo>
                <a:lnTo>
                  <a:pt x="357" y="175"/>
                </a:lnTo>
                <a:lnTo>
                  <a:pt x="364" y="181"/>
                </a:lnTo>
                <a:lnTo>
                  <a:pt x="370" y="188"/>
                </a:lnTo>
                <a:lnTo>
                  <a:pt x="378" y="193"/>
                </a:lnTo>
                <a:lnTo>
                  <a:pt x="386" y="197"/>
                </a:lnTo>
                <a:lnTo>
                  <a:pt x="395" y="202"/>
                </a:lnTo>
                <a:lnTo>
                  <a:pt x="403" y="205"/>
                </a:lnTo>
                <a:lnTo>
                  <a:pt x="412" y="208"/>
                </a:lnTo>
                <a:lnTo>
                  <a:pt x="421" y="209"/>
                </a:lnTo>
                <a:lnTo>
                  <a:pt x="421" y="481"/>
                </a:lnTo>
                <a:lnTo>
                  <a:pt x="331" y="481"/>
                </a:lnTo>
                <a:lnTo>
                  <a:pt x="307" y="483"/>
                </a:lnTo>
                <a:lnTo>
                  <a:pt x="282" y="486"/>
                </a:lnTo>
                <a:lnTo>
                  <a:pt x="260" y="490"/>
                </a:lnTo>
                <a:lnTo>
                  <a:pt x="238" y="498"/>
                </a:lnTo>
                <a:lnTo>
                  <a:pt x="218" y="506"/>
                </a:lnTo>
                <a:lnTo>
                  <a:pt x="197" y="516"/>
                </a:lnTo>
                <a:lnTo>
                  <a:pt x="180" y="528"/>
                </a:lnTo>
                <a:lnTo>
                  <a:pt x="163" y="542"/>
                </a:lnTo>
                <a:lnTo>
                  <a:pt x="148" y="555"/>
                </a:lnTo>
                <a:lnTo>
                  <a:pt x="134" y="572"/>
                </a:lnTo>
                <a:lnTo>
                  <a:pt x="122" y="590"/>
                </a:lnTo>
                <a:lnTo>
                  <a:pt x="113" y="608"/>
                </a:lnTo>
                <a:lnTo>
                  <a:pt x="108" y="618"/>
                </a:lnTo>
                <a:lnTo>
                  <a:pt x="104" y="628"/>
                </a:lnTo>
                <a:lnTo>
                  <a:pt x="101" y="638"/>
                </a:lnTo>
                <a:lnTo>
                  <a:pt x="98" y="649"/>
                </a:lnTo>
                <a:lnTo>
                  <a:pt x="95" y="660"/>
                </a:lnTo>
                <a:lnTo>
                  <a:pt x="93" y="670"/>
                </a:lnTo>
                <a:lnTo>
                  <a:pt x="92" y="682"/>
                </a:lnTo>
                <a:lnTo>
                  <a:pt x="91" y="693"/>
                </a:lnTo>
                <a:lnTo>
                  <a:pt x="82" y="695"/>
                </a:lnTo>
                <a:lnTo>
                  <a:pt x="72" y="698"/>
                </a:lnTo>
                <a:lnTo>
                  <a:pt x="63" y="701"/>
                </a:lnTo>
                <a:lnTo>
                  <a:pt x="55" y="705"/>
                </a:lnTo>
                <a:lnTo>
                  <a:pt x="47" y="710"/>
                </a:lnTo>
                <a:lnTo>
                  <a:pt x="40" y="715"/>
                </a:lnTo>
                <a:lnTo>
                  <a:pt x="32" y="722"/>
                </a:lnTo>
                <a:lnTo>
                  <a:pt x="26" y="728"/>
                </a:lnTo>
                <a:lnTo>
                  <a:pt x="20" y="736"/>
                </a:lnTo>
                <a:lnTo>
                  <a:pt x="15" y="743"/>
                </a:lnTo>
                <a:lnTo>
                  <a:pt x="11" y="752"/>
                </a:lnTo>
                <a:lnTo>
                  <a:pt x="8" y="760"/>
                </a:lnTo>
                <a:lnTo>
                  <a:pt x="4" y="769"/>
                </a:lnTo>
                <a:lnTo>
                  <a:pt x="2" y="779"/>
                </a:lnTo>
                <a:lnTo>
                  <a:pt x="0" y="788"/>
                </a:lnTo>
                <a:lnTo>
                  <a:pt x="0" y="798"/>
                </a:lnTo>
                <a:lnTo>
                  <a:pt x="1" y="809"/>
                </a:lnTo>
                <a:lnTo>
                  <a:pt x="2" y="819"/>
                </a:lnTo>
                <a:lnTo>
                  <a:pt x="4" y="829"/>
                </a:lnTo>
                <a:lnTo>
                  <a:pt x="9" y="839"/>
                </a:lnTo>
                <a:lnTo>
                  <a:pt x="13" y="848"/>
                </a:lnTo>
                <a:lnTo>
                  <a:pt x="18" y="857"/>
                </a:lnTo>
                <a:lnTo>
                  <a:pt x="24" y="864"/>
                </a:lnTo>
                <a:lnTo>
                  <a:pt x="31" y="872"/>
                </a:lnTo>
                <a:lnTo>
                  <a:pt x="39" y="879"/>
                </a:lnTo>
                <a:lnTo>
                  <a:pt x="46" y="885"/>
                </a:lnTo>
                <a:lnTo>
                  <a:pt x="55" y="890"/>
                </a:lnTo>
                <a:lnTo>
                  <a:pt x="64" y="894"/>
                </a:lnTo>
                <a:lnTo>
                  <a:pt x="74" y="899"/>
                </a:lnTo>
                <a:lnTo>
                  <a:pt x="84" y="901"/>
                </a:lnTo>
                <a:lnTo>
                  <a:pt x="94" y="902"/>
                </a:lnTo>
                <a:lnTo>
                  <a:pt x="105" y="903"/>
                </a:lnTo>
                <a:lnTo>
                  <a:pt x="116" y="902"/>
                </a:lnTo>
                <a:lnTo>
                  <a:pt x="127" y="901"/>
                </a:lnTo>
                <a:lnTo>
                  <a:pt x="136" y="899"/>
                </a:lnTo>
                <a:lnTo>
                  <a:pt x="146" y="894"/>
                </a:lnTo>
                <a:lnTo>
                  <a:pt x="156" y="890"/>
                </a:lnTo>
                <a:lnTo>
                  <a:pt x="164" y="885"/>
                </a:lnTo>
                <a:lnTo>
                  <a:pt x="173" y="879"/>
                </a:lnTo>
                <a:lnTo>
                  <a:pt x="180" y="872"/>
                </a:lnTo>
                <a:lnTo>
                  <a:pt x="187" y="864"/>
                </a:lnTo>
                <a:lnTo>
                  <a:pt x="193" y="857"/>
                </a:lnTo>
                <a:lnTo>
                  <a:pt x="198" y="848"/>
                </a:lnTo>
                <a:lnTo>
                  <a:pt x="203" y="839"/>
                </a:lnTo>
                <a:lnTo>
                  <a:pt x="206" y="829"/>
                </a:lnTo>
                <a:lnTo>
                  <a:pt x="208" y="819"/>
                </a:lnTo>
                <a:lnTo>
                  <a:pt x="210" y="809"/>
                </a:lnTo>
                <a:lnTo>
                  <a:pt x="210" y="798"/>
                </a:lnTo>
                <a:lnTo>
                  <a:pt x="210" y="788"/>
                </a:lnTo>
                <a:lnTo>
                  <a:pt x="209" y="779"/>
                </a:lnTo>
                <a:lnTo>
                  <a:pt x="207" y="769"/>
                </a:lnTo>
                <a:lnTo>
                  <a:pt x="204" y="760"/>
                </a:lnTo>
                <a:lnTo>
                  <a:pt x="201" y="752"/>
                </a:lnTo>
                <a:lnTo>
                  <a:pt x="195" y="743"/>
                </a:lnTo>
                <a:lnTo>
                  <a:pt x="191" y="736"/>
                </a:lnTo>
                <a:lnTo>
                  <a:pt x="184" y="728"/>
                </a:lnTo>
                <a:lnTo>
                  <a:pt x="179" y="722"/>
                </a:lnTo>
                <a:lnTo>
                  <a:pt x="172" y="716"/>
                </a:lnTo>
                <a:lnTo>
                  <a:pt x="164" y="710"/>
                </a:lnTo>
                <a:lnTo>
                  <a:pt x="157" y="706"/>
                </a:lnTo>
                <a:lnTo>
                  <a:pt x="148" y="701"/>
                </a:lnTo>
                <a:lnTo>
                  <a:pt x="139" y="698"/>
                </a:lnTo>
                <a:lnTo>
                  <a:pt x="131" y="695"/>
                </a:lnTo>
                <a:lnTo>
                  <a:pt x="121" y="694"/>
                </a:lnTo>
                <a:lnTo>
                  <a:pt x="123" y="673"/>
                </a:lnTo>
                <a:lnTo>
                  <a:pt x="128" y="655"/>
                </a:lnTo>
                <a:lnTo>
                  <a:pt x="133" y="637"/>
                </a:lnTo>
                <a:lnTo>
                  <a:pt x="140" y="620"/>
                </a:lnTo>
                <a:lnTo>
                  <a:pt x="149" y="604"/>
                </a:lnTo>
                <a:lnTo>
                  <a:pt x="159" y="589"/>
                </a:lnTo>
                <a:lnTo>
                  <a:pt x="171" y="575"/>
                </a:lnTo>
                <a:lnTo>
                  <a:pt x="184" y="562"/>
                </a:lnTo>
                <a:lnTo>
                  <a:pt x="198" y="551"/>
                </a:lnTo>
                <a:lnTo>
                  <a:pt x="215" y="540"/>
                </a:lnTo>
                <a:lnTo>
                  <a:pt x="231" y="532"/>
                </a:lnTo>
                <a:lnTo>
                  <a:pt x="249" y="524"/>
                </a:lnTo>
                <a:lnTo>
                  <a:pt x="268" y="519"/>
                </a:lnTo>
                <a:lnTo>
                  <a:pt x="289" y="515"/>
                </a:lnTo>
                <a:lnTo>
                  <a:pt x="309" y="513"/>
                </a:lnTo>
                <a:lnTo>
                  <a:pt x="331" y="512"/>
                </a:lnTo>
                <a:lnTo>
                  <a:pt x="421" y="512"/>
                </a:lnTo>
                <a:lnTo>
                  <a:pt x="421" y="694"/>
                </a:lnTo>
                <a:lnTo>
                  <a:pt x="412" y="695"/>
                </a:lnTo>
                <a:lnTo>
                  <a:pt x="403" y="698"/>
                </a:lnTo>
                <a:lnTo>
                  <a:pt x="395" y="701"/>
                </a:lnTo>
                <a:lnTo>
                  <a:pt x="386" y="706"/>
                </a:lnTo>
                <a:lnTo>
                  <a:pt x="378" y="710"/>
                </a:lnTo>
                <a:lnTo>
                  <a:pt x="370" y="715"/>
                </a:lnTo>
                <a:lnTo>
                  <a:pt x="364" y="722"/>
                </a:lnTo>
                <a:lnTo>
                  <a:pt x="357" y="728"/>
                </a:lnTo>
                <a:lnTo>
                  <a:pt x="352" y="736"/>
                </a:lnTo>
                <a:lnTo>
                  <a:pt x="346" y="743"/>
                </a:lnTo>
                <a:lnTo>
                  <a:pt x="342" y="752"/>
                </a:lnTo>
                <a:lnTo>
                  <a:pt x="338" y="760"/>
                </a:lnTo>
                <a:lnTo>
                  <a:pt x="335" y="769"/>
                </a:lnTo>
                <a:lnTo>
                  <a:pt x="332" y="779"/>
                </a:lnTo>
                <a:lnTo>
                  <a:pt x="331" y="788"/>
                </a:lnTo>
                <a:lnTo>
                  <a:pt x="331" y="798"/>
                </a:lnTo>
                <a:lnTo>
                  <a:pt x="331" y="809"/>
                </a:lnTo>
                <a:lnTo>
                  <a:pt x="334" y="819"/>
                </a:lnTo>
                <a:lnTo>
                  <a:pt x="336" y="829"/>
                </a:lnTo>
                <a:lnTo>
                  <a:pt x="340" y="839"/>
                </a:lnTo>
                <a:lnTo>
                  <a:pt x="344" y="848"/>
                </a:lnTo>
                <a:lnTo>
                  <a:pt x="350" y="857"/>
                </a:lnTo>
                <a:lnTo>
                  <a:pt x="355" y="864"/>
                </a:lnTo>
                <a:lnTo>
                  <a:pt x="363" y="872"/>
                </a:lnTo>
                <a:lnTo>
                  <a:pt x="370" y="879"/>
                </a:lnTo>
                <a:lnTo>
                  <a:pt x="378" y="885"/>
                </a:lnTo>
                <a:lnTo>
                  <a:pt x="386" y="890"/>
                </a:lnTo>
                <a:lnTo>
                  <a:pt x="396" y="894"/>
                </a:lnTo>
                <a:lnTo>
                  <a:pt x="405" y="899"/>
                </a:lnTo>
                <a:lnTo>
                  <a:pt x="415" y="901"/>
                </a:lnTo>
                <a:lnTo>
                  <a:pt x="426" y="902"/>
                </a:lnTo>
                <a:lnTo>
                  <a:pt x="437" y="903"/>
                </a:lnTo>
                <a:lnTo>
                  <a:pt x="447" y="902"/>
                </a:lnTo>
                <a:lnTo>
                  <a:pt x="458" y="901"/>
                </a:lnTo>
                <a:lnTo>
                  <a:pt x="468" y="899"/>
                </a:lnTo>
                <a:lnTo>
                  <a:pt x="477" y="894"/>
                </a:lnTo>
                <a:lnTo>
                  <a:pt x="487" y="890"/>
                </a:lnTo>
                <a:lnTo>
                  <a:pt x="495" y="885"/>
                </a:lnTo>
                <a:lnTo>
                  <a:pt x="503" y="879"/>
                </a:lnTo>
                <a:lnTo>
                  <a:pt x="511" y="872"/>
                </a:lnTo>
                <a:lnTo>
                  <a:pt x="518" y="864"/>
                </a:lnTo>
                <a:lnTo>
                  <a:pt x="523" y="857"/>
                </a:lnTo>
                <a:lnTo>
                  <a:pt x="529" y="848"/>
                </a:lnTo>
                <a:lnTo>
                  <a:pt x="534" y="839"/>
                </a:lnTo>
                <a:lnTo>
                  <a:pt x="537" y="829"/>
                </a:lnTo>
                <a:lnTo>
                  <a:pt x="539" y="819"/>
                </a:lnTo>
                <a:lnTo>
                  <a:pt x="542" y="809"/>
                </a:lnTo>
                <a:lnTo>
                  <a:pt x="542" y="798"/>
                </a:lnTo>
                <a:lnTo>
                  <a:pt x="542" y="788"/>
                </a:lnTo>
                <a:lnTo>
                  <a:pt x="541" y="779"/>
                </a:lnTo>
                <a:lnTo>
                  <a:pt x="538" y="769"/>
                </a:lnTo>
                <a:lnTo>
                  <a:pt x="535" y="760"/>
                </a:lnTo>
                <a:lnTo>
                  <a:pt x="531" y="752"/>
                </a:lnTo>
                <a:lnTo>
                  <a:pt x="527" y="743"/>
                </a:lnTo>
                <a:lnTo>
                  <a:pt x="521" y="736"/>
                </a:lnTo>
                <a:lnTo>
                  <a:pt x="516" y="728"/>
                </a:lnTo>
                <a:lnTo>
                  <a:pt x="509" y="722"/>
                </a:lnTo>
                <a:lnTo>
                  <a:pt x="503" y="715"/>
                </a:lnTo>
                <a:lnTo>
                  <a:pt x="495" y="710"/>
                </a:lnTo>
                <a:lnTo>
                  <a:pt x="487" y="706"/>
                </a:lnTo>
                <a:lnTo>
                  <a:pt x="478" y="701"/>
                </a:lnTo>
                <a:lnTo>
                  <a:pt x="470" y="698"/>
                </a:lnTo>
                <a:lnTo>
                  <a:pt x="461" y="695"/>
                </a:lnTo>
                <a:lnTo>
                  <a:pt x="452" y="694"/>
                </a:lnTo>
                <a:lnTo>
                  <a:pt x="452" y="512"/>
                </a:lnTo>
                <a:lnTo>
                  <a:pt x="542" y="512"/>
                </a:lnTo>
                <a:lnTo>
                  <a:pt x="553" y="512"/>
                </a:lnTo>
                <a:lnTo>
                  <a:pt x="565" y="513"/>
                </a:lnTo>
                <a:lnTo>
                  <a:pt x="577" y="514"/>
                </a:lnTo>
                <a:lnTo>
                  <a:pt x="588" y="516"/>
                </a:lnTo>
                <a:lnTo>
                  <a:pt x="600" y="518"/>
                </a:lnTo>
                <a:lnTo>
                  <a:pt x="610" y="521"/>
                </a:lnTo>
                <a:lnTo>
                  <a:pt x="620" y="524"/>
                </a:lnTo>
                <a:lnTo>
                  <a:pt x="631" y="529"/>
                </a:lnTo>
                <a:lnTo>
                  <a:pt x="640" y="533"/>
                </a:lnTo>
                <a:lnTo>
                  <a:pt x="650" y="537"/>
                </a:lnTo>
                <a:lnTo>
                  <a:pt x="660" y="543"/>
                </a:lnTo>
                <a:lnTo>
                  <a:pt x="669" y="548"/>
                </a:lnTo>
                <a:lnTo>
                  <a:pt x="678" y="554"/>
                </a:lnTo>
                <a:lnTo>
                  <a:pt x="686" y="562"/>
                </a:lnTo>
                <a:lnTo>
                  <a:pt x="694" y="568"/>
                </a:lnTo>
                <a:lnTo>
                  <a:pt x="701" y="576"/>
                </a:lnTo>
                <a:lnTo>
                  <a:pt x="713" y="589"/>
                </a:lnTo>
                <a:lnTo>
                  <a:pt x="723" y="603"/>
                </a:lnTo>
                <a:lnTo>
                  <a:pt x="731" y="617"/>
                </a:lnTo>
                <a:lnTo>
                  <a:pt x="739" y="631"/>
                </a:lnTo>
                <a:lnTo>
                  <a:pt x="744" y="646"/>
                </a:lnTo>
                <a:lnTo>
                  <a:pt x="749" y="662"/>
                </a:lnTo>
                <a:lnTo>
                  <a:pt x="751" y="678"/>
                </a:lnTo>
                <a:lnTo>
                  <a:pt x="753" y="694"/>
                </a:lnTo>
                <a:lnTo>
                  <a:pt x="743" y="695"/>
                </a:lnTo>
                <a:lnTo>
                  <a:pt x="734" y="698"/>
                </a:lnTo>
                <a:lnTo>
                  <a:pt x="725" y="701"/>
                </a:lnTo>
                <a:lnTo>
                  <a:pt x="716" y="706"/>
                </a:lnTo>
                <a:lnTo>
                  <a:pt x="709" y="710"/>
                </a:lnTo>
                <a:lnTo>
                  <a:pt x="701" y="715"/>
                </a:lnTo>
                <a:lnTo>
                  <a:pt x="695" y="722"/>
                </a:lnTo>
                <a:lnTo>
                  <a:pt x="689" y="728"/>
                </a:lnTo>
                <a:lnTo>
                  <a:pt x="682" y="736"/>
                </a:lnTo>
                <a:lnTo>
                  <a:pt x="678" y="743"/>
                </a:lnTo>
                <a:lnTo>
                  <a:pt x="672" y="752"/>
                </a:lnTo>
                <a:lnTo>
                  <a:pt x="669" y="760"/>
                </a:lnTo>
                <a:lnTo>
                  <a:pt x="666" y="769"/>
                </a:lnTo>
                <a:lnTo>
                  <a:pt x="664" y="779"/>
                </a:lnTo>
                <a:lnTo>
                  <a:pt x="663" y="788"/>
                </a:lnTo>
                <a:lnTo>
                  <a:pt x="663" y="798"/>
                </a:lnTo>
                <a:lnTo>
                  <a:pt x="663" y="809"/>
                </a:lnTo>
                <a:lnTo>
                  <a:pt x="665" y="819"/>
                </a:lnTo>
                <a:lnTo>
                  <a:pt x="667" y="829"/>
                </a:lnTo>
                <a:lnTo>
                  <a:pt x="670" y="839"/>
                </a:lnTo>
                <a:lnTo>
                  <a:pt x="675" y="848"/>
                </a:lnTo>
                <a:lnTo>
                  <a:pt x="680" y="857"/>
                </a:lnTo>
                <a:lnTo>
                  <a:pt x="686" y="864"/>
                </a:lnTo>
                <a:lnTo>
                  <a:pt x="693" y="872"/>
                </a:lnTo>
                <a:lnTo>
                  <a:pt x="700" y="879"/>
                </a:lnTo>
                <a:lnTo>
                  <a:pt x="709" y="885"/>
                </a:lnTo>
                <a:lnTo>
                  <a:pt x="718" y="890"/>
                </a:lnTo>
                <a:lnTo>
                  <a:pt x="727" y="894"/>
                </a:lnTo>
                <a:lnTo>
                  <a:pt x="737" y="899"/>
                </a:lnTo>
                <a:lnTo>
                  <a:pt x="746" y="901"/>
                </a:lnTo>
                <a:lnTo>
                  <a:pt x="757" y="902"/>
                </a:lnTo>
                <a:lnTo>
                  <a:pt x="768" y="903"/>
                </a:lnTo>
                <a:lnTo>
                  <a:pt x="779" y="902"/>
                </a:lnTo>
                <a:lnTo>
                  <a:pt x="789" y="901"/>
                </a:lnTo>
                <a:lnTo>
                  <a:pt x="799" y="899"/>
                </a:lnTo>
                <a:lnTo>
                  <a:pt x="809" y="894"/>
                </a:lnTo>
                <a:lnTo>
                  <a:pt x="818" y="890"/>
                </a:lnTo>
                <a:lnTo>
                  <a:pt x="827" y="885"/>
                </a:lnTo>
                <a:lnTo>
                  <a:pt x="834" y="879"/>
                </a:lnTo>
                <a:lnTo>
                  <a:pt x="842" y="872"/>
                </a:lnTo>
                <a:lnTo>
                  <a:pt x="849" y="864"/>
                </a:lnTo>
                <a:lnTo>
                  <a:pt x="855" y="857"/>
                </a:lnTo>
                <a:lnTo>
                  <a:pt x="860" y="848"/>
                </a:lnTo>
                <a:lnTo>
                  <a:pt x="864" y="839"/>
                </a:lnTo>
                <a:lnTo>
                  <a:pt x="869" y="829"/>
                </a:lnTo>
                <a:lnTo>
                  <a:pt x="871" y="819"/>
                </a:lnTo>
                <a:lnTo>
                  <a:pt x="873" y="809"/>
                </a:lnTo>
                <a:lnTo>
                  <a:pt x="873" y="798"/>
                </a:lnTo>
                <a:lnTo>
                  <a:pt x="873" y="788"/>
                </a:lnTo>
                <a:lnTo>
                  <a:pt x="871" y="779"/>
                </a:lnTo>
                <a:lnTo>
                  <a:pt x="869" y="769"/>
                </a:lnTo>
                <a:lnTo>
                  <a:pt x="867" y="760"/>
                </a:lnTo>
                <a:lnTo>
                  <a:pt x="862" y="752"/>
                </a:lnTo>
                <a:lnTo>
                  <a:pt x="858" y="743"/>
                </a:lnTo>
                <a:lnTo>
                  <a:pt x="853" y="736"/>
                </a:lnTo>
                <a:lnTo>
                  <a:pt x="847" y="728"/>
                </a:lnTo>
                <a:lnTo>
                  <a:pt x="841" y="722"/>
                </a:lnTo>
                <a:lnTo>
                  <a:pt x="833" y="715"/>
                </a:lnTo>
                <a:lnTo>
                  <a:pt x="826" y="710"/>
                </a:lnTo>
                <a:lnTo>
                  <a:pt x="818" y="706"/>
                </a:lnTo>
                <a:lnTo>
                  <a:pt x="810" y="701"/>
                </a:lnTo>
                <a:lnTo>
                  <a:pt x="801" y="698"/>
                </a:lnTo>
                <a:lnTo>
                  <a:pt x="792" y="695"/>
                </a:lnTo>
                <a:lnTo>
                  <a:pt x="783" y="6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3862491" y="3250062"/>
            <a:ext cx="94103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</a:t>
            </a:r>
          </a:p>
        </p:txBody>
      </p:sp>
      <p:sp>
        <p:nvSpPr>
          <p:cNvPr id="170" name="TextBox 169"/>
          <p:cNvSpPr txBox="1"/>
          <p:nvPr/>
        </p:nvSpPr>
        <p:spPr>
          <a:xfrm>
            <a:off x="7282647" y="3250062"/>
            <a:ext cx="94103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</a:t>
            </a:r>
          </a:p>
        </p:txBody>
      </p:sp>
      <p:sp>
        <p:nvSpPr>
          <p:cNvPr id="180" name="TextBox 179"/>
          <p:cNvSpPr txBox="1"/>
          <p:nvPr/>
        </p:nvSpPr>
        <p:spPr>
          <a:xfrm>
            <a:off x="5617633" y="4791111"/>
            <a:ext cx="94103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</a:t>
            </a:r>
          </a:p>
        </p:txBody>
      </p:sp>
      <p:sp>
        <p:nvSpPr>
          <p:cNvPr id="190" name="TextBox 189"/>
          <p:cNvSpPr txBox="1"/>
          <p:nvPr/>
        </p:nvSpPr>
        <p:spPr>
          <a:xfrm>
            <a:off x="5617633" y="1645133"/>
            <a:ext cx="941037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30B90C-FB27-42EE-827D-4DD2EE7B277B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294F9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294F9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9058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Venn Diagrams Presentation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37566" y="4289613"/>
            <a:ext cx="2067787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Aliquam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lobortis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9573351" y="2252537"/>
            <a:ext cx="2067787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Aliquam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lobortis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9573351" y="5243402"/>
            <a:ext cx="2067787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 dolor sit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amet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consectetur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adipiscing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elit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Aliquam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lobortis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eros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37566" y="3876799"/>
            <a:ext cx="206778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1AC0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9573351" y="4847723"/>
            <a:ext cx="206778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20A6E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73351" y="1783961"/>
            <a:ext cx="206778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5E4C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Lorem ipsum</a:t>
            </a:r>
          </a:p>
        </p:txBody>
      </p:sp>
      <p:sp>
        <p:nvSpPr>
          <p:cNvPr id="13" name="Oval 12"/>
          <p:cNvSpPr/>
          <p:nvPr/>
        </p:nvSpPr>
        <p:spPr>
          <a:xfrm>
            <a:off x="4400577" y="2305140"/>
            <a:ext cx="3714519" cy="3714519"/>
          </a:xfrm>
          <a:prstGeom prst="ellipse">
            <a:avLst/>
          </a:prstGeom>
          <a:solidFill>
            <a:srgbClr val="294F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3193752" y="2516728"/>
            <a:ext cx="2108029" cy="2108029"/>
          </a:xfrm>
          <a:prstGeom prst="ellipse">
            <a:avLst/>
          </a:prstGeom>
          <a:solidFill>
            <a:srgbClr val="FEC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7045411" y="4847723"/>
            <a:ext cx="1347883" cy="1347883"/>
          </a:xfrm>
          <a:prstGeom prst="ellipse">
            <a:avLst/>
          </a:prstGeom>
          <a:solidFill>
            <a:srgbClr val="20A6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7182552" y="2129194"/>
            <a:ext cx="1802400" cy="1802400"/>
          </a:xfrm>
          <a:prstGeom prst="ellipse">
            <a:avLst/>
          </a:prstGeom>
          <a:solidFill>
            <a:srgbClr val="FF5E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Freeform 24"/>
          <p:cNvSpPr/>
          <p:nvPr/>
        </p:nvSpPr>
        <p:spPr>
          <a:xfrm>
            <a:off x="4400577" y="2815236"/>
            <a:ext cx="901203" cy="1788802"/>
          </a:xfrm>
          <a:custGeom>
            <a:avLst/>
            <a:gdLst>
              <a:gd name="connsiteX0" fmla="*/ 664941 w 1030943"/>
              <a:gd name="connsiteY0" fmla="*/ 0 h 2046324"/>
              <a:gd name="connsiteX1" fmla="*/ 677786 w 1030943"/>
              <a:gd name="connsiteY1" fmla="*/ 11675 h 2046324"/>
              <a:gd name="connsiteX2" fmla="*/ 1030943 w 1030943"/>
              <a:gd name="connsiteY2" fmla="*/ 864271 h 2046324"/>
              <a:gd name="connsiteX3" fmla="*/ 68191 w 1030943"/>
              <a:gd name="connsiteY3" fmla="*/ 2045527 h 2046324"/>
              <a:gd name="connsiteX4" fmla="*/ 62971 w 1030943"/>
              <a:gd name="connsiteY4" fmla="*/ 2046324 h 2046324"/>
              <a:gd name="connsiteX5" fmla="*/ 43165 w 1030943"/>
              <a:gd name="connsiteY5" fmla="*/ 1969294 h 2046324"/>
              <a:gd name="connsiteX6" fmla="*/ 0 w 1030943"/>
              <a:gd name="connsiteY6" fmla="*/ 1541106 h 2046324"/>
              <a:gd name="connsiteX7" fmla="*/ 622292 w 1030943"/>
              <a:gd name="connsiteY7" fmla="*/ 38762 h 2046324"/>
              <a:gd name="connsiteX8" fmla="*/ 664941 w 1030943"/>
              <a:gd name="connsiteY8" fmla="*/ 0 h 2046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30943" h="2046324">
                <a:moveTo>
                  <a:pt x="664941" y="0"/>
                </a:moveTo>
                <a:lnTo>
                  <a:pt x="677786" y="11675"/>
                </a:lnTo>
                <a:cubicBezTo>
                  <a:pt x="895985" y="229873"/>
                  <a:pt x="1030943" y="531312"/>
                  <a:pt x="1030943" y="864271"/>
                </a:cubicBezTo>
                <a:cubicBezTo>
                  <a:pt x="1030943" y="1446950"/>
                  <a:pt x="617633" y="1933096"/>
                  <a:pt x="68191" y="2045527"/>
                </a:cubicBezTo>
                <a:lnTo>
                  <a:pt x="62971" y="2046324"/>
                </a:lnTo>
                <a:lnTo>
                  <a:pt x="43165" y="1969294"/>
                </a:lnTo>
                <a:cubicBezTo>
                  <a:pt x="14863" y="1830986"/>
                  <a:pt x="0" y="1687782"/>
                  <a:pt x="0" y="1541106"/>
                </a:cubicBezTo>
                <a:cubicBezTo>
                  <a:pt x="0" y="954404"/>
                  <a:pt x="237808" y="423245"/>
                  <a:pt x="622292" y="38762"/>
                </a:cubicBezTo>
                <a:lnTo>
                  <a:pt x="664941" y="0"/>
                </a:lnTo>
                <a:close/>
              </a:path>
            </a:pathLst>
          </a:custGeom>
          <a:solidFill>
            <a:srgbClr val="F1A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7182552" y="2615147"/>
            <a:ext cx="916594" cy="1316447"/>
          </a:xfrm>
          <a:custGeom>
            <a:avLst/>
            <a:gdLst>
              <a:gd name="connsiteX0" fmla="*/ 116538 w 1048549"/>
              <a:gd name="connsiteY0" fmla="*/ 0 h 1505966"/>
              <a:gd name="connsiteX1" fmla="*/ 130065 w 1048549"/>
              <a:gd name="connsiteY1" fmla="*/ 8218 h 1505966"/>
              <a:gd name="connsiteX2" fmla="*/ 1023632 w 1048549"/>
              <a:gd name="connsiteY2" fmla="*/ 1341812 h 1505966"/>
              <a:gd name="connsiteX3" fmla="*/ 1048549 w 1048549"/>
              <a:gd name="connsiteY3" fmla="*/ 1505077 h 1505966"/>
              <a:gd name="connsiteX4" fmla="*/ 1030939 w 1048549"/>
              <a:gd name="connsiteY4" fmla="*/ 1505966 h 1505966"/>
              <a:gd name="connsiteX5" fmla="*/ 0 w 1048549"/>
              <a:gd name="connsiteY5" fmla="*/ 475027 h 1505966"/>
              <a:gd name="connsiteX6" fmla="*/ 81016 w 1048549"/>
              <a:gd name="connsiteY6" fmla="*/ 73739 h 1505966"/>
              <a:gd name="connsiteX7" fmla="*/ 116538 w 1048549"/>
              <a:gd name="connsiteY7" fmla="*/ 0 h 1505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48549" h="1505966">
                <a:moveTo>
                  <a:pt x="116538" y="0"/>
                </a:moveTo>
                <a:lnTo>
                  <a:pt x="130065" y="8218"/>
                </a:lnTo>
                <a:cubicBezTo>
                  <a:pt x="582191" y="313669"/>
                  <a:pt x="910424" y="788577"/>
                  <a:pt x="1023632" y="1341812"/>
                </a:cubicBezTo>
                <a:lnTo>
                  <a:pt x="1048549" y="1505077"/>
                </a:lnTo>
                <a:lnTo>
                  <a:pt x="1030939" y="1505966"/>
                </a:lnTo>
                <a:cubicBezTo>
                  <a:pt x="461567" y="1505966"/>
                  <a:pt x="0" y="1044399"/>
                  <a:pt x="0" y="475027"/>
                </a:cubicBezTo>
                <a:cubicBezTo>
                  <a:pt x="0" y="332684"/>
                  <a:pt x="28848" y="197079"/>
                  <a:pt x="81016" y="73739"/>
                </a:cubicBezTo>
                <a:lnTo>
                  <a:pt x="116538" y="0"/>
                </a:lnTo>
                <a:close/>
              </a:path>
            </a:pathLst>
          </a:custGeom>
          <a:solidFill>
            <a:srgbClr val="FF46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7045411" y="4847723"/>
            <a:ext cx="918930" cy="962479"/>
          </a:xfrm>
          <a:custGeom>
            <a:avLst/>
            <a:gdLst>
              <a:gd name="connsiteX0" fmla="*/ 770964 w 1051222"/>
              <a:gd name="connsiteY0" fmla="*/ 0 h 1101040"/>
              <a:gd name="connsiteX1" fmla="*/ 926340 w 1051222"/>
              <a:gd name="connsiteY1" fmla="*/ 15663 h 1101040"/>
              <a:gd name="connsiteX2" fmla="*/ 1051222 w 1051222"/>
              <a:gd name="connsiteY2" fmla="*/ 54429 h 1101040"/>
              <a:gd name="connsiteX3" fmla="*/ 967249 w 1051222"/>
              <a:gd name="connsiteY3" fmla="*/ 228745 h 1101040"/>
              <a:gd name="connsiteX4" fmla="*/ 111773 w 1051222"/>
              <a:gd name="connsiteY4" fmla="*/ 1084221 h 1101040"/>
              <a:gd name="connsiteX5" fmla="*/ 76859 w 1051222"/>
              <a:gd name="connsiteY5" fmla="*/ 1101040 h 1101040"/>
              <a:gd name="connsiteX6" fmla="*/ 60586 w 1051222"/>
              <a:gd name="connsiteY6" fmla="*/ 1071058 h 1101040"/>
              <a:gd name="connsiteX7" fmla="*/ 0 w 1051222"/>
              <a:gd name="connsiteY7" fmla="*/ 770964 h 1101040"/>
              <a:gd name="connsiteX8" fmla="*/ 770964 w 1051222"/>
              <a:gd name="connsiteY8" fmla="*/ 0 h 110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1222" h="1101040">
                <a:moveTo>
                  <a:pt x="770964" y="0"/>
                </a:moveTo>
                <a:cubicBezTo>
                  <a:pt x="824188" y="0"/>
                  <a:pt x="876152" y="5394"/>
                  <a:pt x="926340" y="15663"/>
                </a:cubicBezTo>
                <a:lnTo>
                  <a:pt x="1051222" y="54429"/>
                </a:lnTo>
                <a:lnTo>
                  <a:pt x="967249" y="228745"/>
                </a:lnTo>
                <a:cubicBezTo>
                  <a:pt x="771003" y="590001"/>
                  <a:pt x="473029" y="887975"/>
                  <a:pt x="111773" y="1084221"/>
                </a:cubicBezTo>
                <a:lnTo>
                  <a:pt x="76859" y="1101040"/>
                </a:lnTo>
                <a:lnTo>
                  <a:pt x="60586" y="1071058"/>
                </a:lnTo>
                <a:cubicBezTo>
                  <a:pt x="21573" y="978821"/>
                  <a:pt x="0" y="877412"/>
                  <a:pt x="0" y="770964"/>
                </a:cubicBezTo>
                <a:cubicBezTo>
                  <a:pt x="0" y="345172"/>
                  <a:pt x="345172" y="0"/>
                  <a:pt x="770964" y="0"/>
                </a:cubicBezTo>
                <a:close/>
              </a:path>
            </a:pathLst>
          </a:custGeom>
          <a:solidFill>
            <a:srgbClr val="108A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5354054" y="3705930"/>
            <a:ext cx="1807565" cy="912942"/>
            <a:chOff x="4851435" y="3622195"/>
            <a:chExt cx="2067787" cy="1044372"/>
          </a:xfrm>
        </p:grpSpPr>
        <p:sp>
          <p:nvSpPr>
            <p:cNvPr id="44" name="TextBox 43"/>
            <p:cNvSpPr txBox="1"/>
            <p:nvPr/>
          </p:nvSpPr>
          <p:spPr>
            <a:xfrm>
              <a:off x="4851435" y="3622195"/>
              <a:ext cx="206778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851435" y="4020236"/>
              <a:ext cx="2067787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Lorem ipsum dolor sit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amet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,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consectetur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adipiscing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elit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.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Aliquam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eu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lobortis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eros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. 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5502967" y="1397559"/>
            <a:ext cx="1308996" cy="2083495"/>
            <a:chOff x="7364413" y="14288"/>
            <a:chExt cx="1601788" cy="2549525"/>
          </a:xfrm>
        </p:grpSpPr>
        <p:sp>
          <p:nvSpPr>
            <p:cNvPr id="48" name="Freeform 78"/>
            <p:cNvSpPr>
              <a:spLocks/>
            </p:cNvSpPr>
            <p:nvPr/>
          </p:nvSpPr>
          <p:spPr bwMode="auto">
            <a:xfrm>
              <a:off x="8245476" y="2446338"/>
              <a:ext cx="53975" cy="79375"/>
            </a:xfrm>
            <a:custGeom>
              <a:avLst/>
              <a:gdLst>
                <a:gd name="T0" fmla="*/ 32 w 34"/>
                <a:gd name="T1" fmla="*/ 0 h 50"/>
                <a:gd name="T2" fmla="*/ 34 w 34"/>
                <a:gd name="T3" fmla="*/ 46 h 50"/>
                <a:gd name="T4" fmla="*/ 2 w 34"/>
                <a:gd name="T5" fmla="*/ 50 h 50"/>
                <a:gd name="T6" fmla="*/ 0 w 34"/>
                <a:gd name="T7" fmla="*/ 0 h 50"/>
                <a:gd name="T8" fmla="*/ 32 w 34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50">
                  <a:moveTo>
                    <a:pt x="32" y="0"/>
                  </a:moveTo>
                  <a:lnTo>
                    <a:pt x="34" y="46"/>
                  </a:lnTo>
                  <a:lnTo>
                    <a:pt x="2" y="50"/>
                  </a:lnTo>
                  <a:lnTo>
                    <a:pt x="0" y="0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" name="Freeform 79"/>
            <p:cNvSpPr>
              <a:spLocks/>
            </p:cNvSpPr>
            <p:nvPr/>
          </p:nvSpPr>
          <p:spPr bwMode="auto">
            <a:xfrm>
              <a:off x="8245476" y="2503488"/>
              <a:ext cx="250825" cy="60325"/>
            </a:xfrm>
            <a:custGeom>
              <a:avLst/>
              <a:gdLst>
                <a:gd name="T0" fmla="*/ 2 w 158"/>
                <a:gd name="T1" fmla="*/ 14 h 38"/>
                <a:gd name="T2" fmla="*/ 2 w 158"/>
                <a:gd name="T3" fmla="*/ 14 h 38"/>
                <a:gd name="T4" fmla="*/ 22 w 158"/>
                <a:gd name="T5" fmla="*/ 10 h 38"/>
                <a:gd name="T6" fmla="*/ 72 w 158"/>
                <a:gd name="T7" fmla="*/ 4 h 38"/>
                <a:gd name="T8" fmla="*/ 98 w 158"/>
                <a:gd name="T9" fmla="*/ 2 h 38"/>
                <a:gd name="T10" fmla="*/ 124 w 158"/>
                <a:gd name="T11" fmla="*/ 0 h 38"/>
                <a:gd name="T12" fmla="*/ 144 w 158"/>
                <a:gd name="T13" fmla="*/ 2 h 38"/>
                <a:gd name="T14" fmla="*/ 152 w 158"/>
                <a:gd name="T15" fmla="*/ 4 h 38"/>
                <a:gd name="T16" fmla="*/ 156 w 158"/>
                <a:gd name="T17" fmla="*/ 8 h 38"/>
                <a:gd name="T18" fmla="*/ 156 w 158"/>
                <a:gd name="T19" fmla="*/ 8 h 38"/>
                <a:gd name="T20" fmla="*/ 158 w 158"/>
                <a:gd name="T21" fmla="*/ 10 h 38"/>
                <a:gd name="T22" fmla="*/ 156 w 158"/>
                <a:gd name="T23" fmla="*/ 14 h 38"/>
                <a:gd name="T24" fmla="*/ 150 w 158"/>
                <a:gd name="T25" fmla="*/ 16 h 38"/>
                <a:gd name="T26" fmla="*/ 140 w 158"/>
                <a:gd name="T27" fmla="*/ 20 h 38"/>
                <a:gd name="T28" fmla="*/ 116 w 158"/>
                <a:gd name="T29" fmla="*/ 24 h 38"/>
                <a:gd name="T30" fmla="*/ 86 w 158"/>
                <a:gd name="T31" fmla="*/ 30 h 38"/>
                <a:gd name="T32" fmla="*/ 26 w 158"/>
                <a:gd name="T33" fmla="*/ 36 h 38"/>
                <a:gd name="T34" fmla="*/ 0 w 158"/>
                <a:gd name="T35" fmla="*/ 38 h 38"/>
                <a:gd name="T36" fmla="*/ 2 w 158"/>
                <a:gd name="T37" fmla="*/ 1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8" h="38">
                  <a:moveTo>
                    <a:pt x="2" y="14"/>
                  </a:moveTo>
                  <a:lnTo>
                    <a:pt x="2" y="14"/>
                  </a:lnTo>
                  <a:lnTo>
                    <a:pt x="22" y="10"/>
                  </a:lnTo>
                  <a:lnTo>
                    <a:pt x="72" y="4"/>
                  </a:lnTo>
                  <a:lnTo>
                    <a:pt x="98" y="2"/>
                  </a:lnTo>
                  <a:lnTo>
                    <a:pt x="124" y="0"/>
                  </a:lnTo>
                  <a:lnTo>
                    <a:pt x="144" y="2"/>
                  </a:lnTo>
                  <a:lnTo>
                    <a:pt x="152" y="4"/>
                  </a:lnTo>
                  <a:lnTo>
                    <a:pt x="156" y="8"/>
                  </a:lnTo>
                  <a:lnTo>
                    <a:pt x="156" y="8"/>
                  </a:lnTo>
                  <a:lnTo>
                    <a:pt x="158" y="10"/>
                  </a:lnTo>
                  <a:lnTo>
                    <a:pt x="156" y="14"/>
                  </a:lnTo>
                  <a:lnTo>
                    <a:pt x="150" y="16"/>
                  </a:lnTo>
                  <a:lnTo>
                    <a:pt x="140" y="20"/>
                  </a:lnTo>
                  <a:lnTo>
                    <a:pt x="116" y="24"/>
                  </a:lnTo>
                  <a:lnTo>
                    <a:pt x="86" y="30"/>
                  </a:lnTo>
                  <a:lnTo>
                    <a:pt x="26" y="36"/>
                  </a:lnTo>
                  <a:lnTo>
                    <a:pt x="0" y="38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182F5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" name="Freeform 80"/>
            <p:cNvSpPr>
              <a:spLocks/>
            </p:cNvSpPr>
            <p:nvPr/>
          </p:nvSpPr>
          <p:spPr bwMode="auto">
            <a:xfrm>
              <a:off x="8369301" y="2027238"/>
              <a:ext cx="82550" cy="88900"/>
            </a:xfrm>
            <a:custGeom>
              <a:avLst/>
              <a:gdLst>
                <a:gd name="T0" fmla="*/ 52 w 52"/>
                <a:gd name="T1" fmla="*/ 16 h 56"/>
                <a:gd name="T2" fmla="*/ 30 w 52"/>
                <a:gd name="T3" fmla="*/ 56 h 56"/>
                <a:gd name="T4" fmla="*/ 0 w 52"/>
                <a:gd name="T5" fmla="*/ 42 h 56"/>
                <a:gd name="T6" fmla="*/ 26 w 52"/>
                <a:gd name="T7" fmla="*/ 0 h 56"/>
                <a:gd name="T8" fmla="*/ 52 w 52"/>
                <a:gd name="T9" fmla="*/ 1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56">
                  <a:moveTo>
                    <a:pt x="52" y="16"/>
                  </a:moveTo>
                  <a:lnTo>
                    <a:pt x="30" y="56"/>
                  </a:lnTo>
                  <a:lnTo>
                    <a:pt x="0" y="42"/>
                  </a:lnTo>
                  <a:lnTo>
                    <a:pt x="26" y="0"/>
                  </a:lnTo>
                  <a:lnTo>
                    <a:pt x="52" y="16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" name="Freeform 81"/>
            <p:cNvSpPr>
              <a:spLocks/>
            </p:cNvSpPr>
            <p:nvPr/>
          </p:nvSpPr>
          <p:spPr bwMode="auto">
            <a:xfrm>
              <a:off x="8343901" y="2093913"/>
              <a:ext cx="238125" cy="133350"/>
            </a:xfrm>
            <a:custGeom>
              <a:avLst/>
              <a:gdLst>
                <a:gd name="T0" fmla="*/ 16 w 150"/>
                <a:gd name="T1" fmla="*/ 0 h 84"/>
                <a:gd name="T2" fmla="*/ 16 w 150"/>
                <a:gd name="T3" fmla="*/ 0 h 84"/>
                <a:gd name="T4" fmla="*/ 36 w 150"/>
                <a:gd name="T5" fmla="*/ 8 h 84"/>
                <a:gd name="T6" fmla="*/ 80 w 150"/>
                <a:gd name="T7" fmla="*/ 30 h 84"/>
                <a:gd name="T8" fmla="*/ 104 w 150"/>
                <a:gd name="T9" fmla="*/ 42 h 84"/>
                <a:gd name="T10" fmla="*/ 126 w 150"/>
                <a:gd name="T11" fmla="*/ 56 h 84"/>
                <a:gd name="T12" fmla="*/ 142 w 150"/>
                <a:gd name="T13" fmla="*/ 68 h 84"/>
                <a:gd name="T14" fmla="*/ 146 w 150"/>
                <a:gd name="T15" fmla="*/ 74 h 84"/>
                <a:gd name="T16" fmla="*/ 150 w 150"/>
                <a:gd name="T17" fmla="*/ 78 h 84"/>
                <a:gd name="T18" fmla="*/ 150 w 150"/>
                <a:gd name="T19" fmla="*/ 78 h 84"/>
                <a:gd name="T20" fmla="*/ 148 w 150"/>
                <a:gd name="T21" fmla="*/ 82 h 84"/>
                <a:gd name="T22" fmla="*/ 144 w 150"/>
                <a:gd name="T23" fmla="*/ 84 h 84"/>
                <a:gd name="T24" fmla="*/ 138 w 150"/>
                <a:gd name="T25" fmla="*/ 82 h 84"/>
                <a:gd name="T26" fmla="*/ 130 w 150"/>
                <a:gd name="T27" fmla="*/ 80 h 84"/>
                <a:gd name="T28" fmla="*/ 106 w 150"/>
                <a:gd name="T29" fmla="*/ 72 h 84"/>
                <a:gd name="T30" fmla="*/ 78 w 150"/>
                <a:gd name="T31" fmla="*/ 58 h 84"/>
                <a:gd name="T32" fmla="*/ 24 w 150"/>
                <a:gd name="T33" fmla="*/ 32 h 84"/>
                <a:gd name="T34" fmla="*/ 0 w 150"/>
                <a:gd name="T35" fmla="*/ 18 h 84"/>
                <a:gd name="T36" fmla="*/ 16 w 150"/>
                <a:gd name="T37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84">
                  <a:moveTo>
                    <a:pt x="16" y="0"/>
                  </a:moveTo>
                  <a:lnTo>
                    <a:pt x="16" y="0"/>
                  </a:lnTo>
                  <a:lnTo>
                    <a:pt x="36" y="8"/>
                  </a:lnTo>
                  <a:lnTo>
                    <a:pt x="80" y="30"/>
                  </a:lnTo>
                  <a:lnTo>
                    <a:pt x="104" y="42"/>
                  </a:lnTo>
                  <a:lnTo>
                    <a:pt x="126" y="56"/>
                  </a:lnTo>
                  <a:lnTo>
                    <a:pt x="142" y="68"/>
                  </a:lnTo>
                  <a:lnTo>
                    <a:pt x="146" y="74"/>
                  </a:lnTo>
                  <a:lnTo>
                    <a:pt x="150" y="78"/>
                  </a:lnTo>
                  <a:lnTo>
                    <a:pt x="150" y="78"/>
                  </a:lnTo>
                  <a:lnTo>
                    <a:pt x="148" y="82"/>
                  </a:lnTo>
                  <a:lnTo>
                    <a:pt x="144" y="84"/>
                  </a:lnTo>
                  <a:lnTo>
                    <a:pt x="138" y="82"/>
                  </a:lnTo>
                  <a:lnTo>
                    <a:pt x="130" y="80"/>
                  </a:lnTo>
                  <a:lnTo>
                    <a:pt x="106" y="72"/>
                  </a:lnTo>
                  <a:lnTo>
                    <a:pt x="78" y="58"/>
                  </a:lnTo>
                  <a:lnTo>
                    <a:pt x="24" y="32"/>
                  </a:lnTo>
                  <a:lnTo>
                    <a:pt x="0" y="18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182F5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82"/>
            <p:cNvSpPr>
              <a:spLocks/>
            </p:cNvSpPr>
            <p:nvPr/>
          </p:nvSpPr>
          <p:spPr bwMode="auto">
            <a:xfrm>
              <a:off x="7364413" y="14288"/>
              <a:ext cx="1163638" cy="714375"/>
            </a:xfrm>
            <a:custGeom>
              <a:avLst/>
              <a:gdLst>
                <a:gd name="T0" fmla="*/ 627 w 733"/>
                <a:gd name="T1" fmla="*/ 192 h 450"/>
                <a:gd name="T2" fmla="*/ 643 w 733"/>
                <a:gd name="T3" fmla="*/ 180 h 450"/>
                <a:gd name="T4" fmla="*/ 649 w 733"/>
                <a:gd name="T5" fmla="*/ 168 h 450"/>
                <a:gd name="T6" fmla="*/ 647 w 733"/>
                <a:gd name="T7" fmla="*/ 150 h 450"/>
                <a:gd name="T8" fmla="*/ 647 w 733"/>
                <a:gd name="T9" fmla="*/ 138 h 450"/>
                <a:gd name="T10" fmla="*/ 653 w 733"/>
                <a:gd name="T11" fmla="*/ 134 h 450"/>
                <a:gd name="T12" fmla="*/ 675 w 733"/>
                <a:gd name="T13" fmla="*/ 134 h 450"/>
                <a:gd name="T14" fmla="*/ 697 w 733"/>
                <a:gd name="T15" fmla="*/ 134 h 450"/>
                <a:gd name="T16" fmla="*/ 717 w 733"/>
                <a:gd name="T17" fmla="*/ 128 h 450"/>
                <a:gd name="T18" fmla="*/ 721 w 733"/>
                <a:gd name="T19" fmla="*/ 124 h 450"/>
                <a:gd name="T20" fmla="*/ 731 w 733"/>
                <a:gd name="T21" fmla="*/ 106 h 450"/>
                <a:gd name="T22" fmla="*/ 731 w 733"/>
                <a:gd name="T23" fmla="*/ 78 h 450"/>
                <a:gd name="T24" fmla="*/ 725 w 733"/>
                <a:gd name="T25" fmla="*/ 62 h 450"/>
                <a:gd name="T26" fmla="*/ 709 w 733"/>
                <a:gd name="T27" fmla="*/ 34 h 450"/>
                <a:gd name="T28" fmla="*/ 683 w 733"/>
                <a:gd name="T29" fmla="*/ 14 h 450"/>
                <a:gd name="T30" fmla="*/ 653 w 733"/>
                <a:gd name="T31" fmla="*/ 2 h 450"/>
                <a:gd name="T32" fmla="*/ 637 w 733"/>
                <a:gd name="T33" fmla="*/ 0 h 450"/>
                <a:gd name="T34" fmla="*/ 593 w 733"/>
                <a:gd name="T35" fmla="*/ 6 h 450"/>
                <a:gd name="T36" fmla="*/ 551 w 733"/>
                <a:gd name="T37" fmla="*/ 24 h 450"/>
                <a:gd name="T38" fmla="*/ 509 w 733"/>
                <a:gd name="T39" fmla="*/ 40 h 450"/>
                <a:gd name="T40" fmla="*/ 465 w 733"/>
                <a:gd name="T41" fmla="*/ 46 h 450"/>
                <a:gd name="T42" fmla="*/ 447 w 733"/>
                <a:gd name="T43" fmla="*/ 44 h 450"/>
                <a:gd name="T44" fmla="*/ 399 w 733"/>
                <a:gd name="T45" fmla="*/ 30 h 450"/>
                <a:gd name="T46" fmla="*/ 373 w 733"/>
                <a:gd name="T47" fmla="*/ 24 h 450"/>
                <a:gd name="T48" fmla="*/ 323 w 733"/>
                <a:gd name="T49" fmla="*/ 22 h 450"/>
                <a:gd name="T50" fmla="*/ 275 w 733"/>
                <a:gd name="T51" fmla="*/ 32 h 450"/>
                <a:gd name="T52" fmla="*/ 253 w 733"/>
                <a:gd name="T53" fmla="*/ 44 h 450"/>
                <a:gd name="T54" fmla="*/ 235 w 733"/>
                <a:gd name="T55" fmla="*/ 60 h 450"/>
                <a:gd name="T56" fmla="*/ 221 w 733"/>
                <a:gd name="T57" fmla="*/ 80 h 450"/>
                <a:gd name="T58" fmla="*/ 211 w 733"/>
                <a:gd name="T59" fmla="*/ 104 h 450"/>
                <a:gd name="T60" fmla="*/ 199 w 733"/>
                <a:gd name="T61" fmla="*/ 128 h 450"/>
                <a:gd name="T62" fmla="*/ 187 w 733"/>
                <a:gd name="T63" fmla="*/ 142 h 450"/>
                <a:gd name="T64" fmla="*/ 159 w 733"/>
                <a:gd name="T65" fmla="*/ 164 h 450"/>
                <a:gd name="T66" fmla="*/ 104 w 733"/>
                <a:gd name="T67" fmla="*/ 190 h 450"/>
                <a:gd name="T68" fmla="*/ 70 w 733"/>
                <a:gd name="T69" fmla="*/ 208 h 450"/>
                <a:gd name="T70" fmla="*/ 54 w 733"/>
                <a:gd name="T71" fmla="*/ 220 h 450"/>
                <a:gd name="T72" fmla="*/ 26 w 733"/>
                <a:gd name="T73" fmla="*/ 252 h 450"/>
                <a:gd name="T74" fmla="*/ 8 w 733"/>
                <a:gd name="T75" fmla="*/ 290 h 450"/>
                <a:gd name="T76" fmla="*/ 0 w 733"/>
                <a:gd name="T77" fmla="*/ 330 h 450"/>
                <a:gd name="T78" fmla="*/ 0 w 733"/>
                <a:gd name="T79" fmla="*/ 352 h 450"/>
                <a:gd name="T80" fmla="*/ 10 w 733"/>
                <a:gd name="T81" fmla="*/ 386 h 450"/>
                <a:gd name="T82" fmla="*/ 24 w 733"/>
                <a:gd name="T83" fmla="*/ 408 h 450"/>
                <a:gd name="T84" fmla="*/ 30 w 733"/>
                <a:gd name="T85" fmla="*/ 412 h 450"/>
                <a:gd name="T86" fmla="*/ 42 w 733"/>
                <a:gd name="T87" fmla="*/ 424 h 450"/>
                <a:gd name="T88" fmla="*/ 68 w 733"/>
                <a:gd name="T89" fmla="*/ 440 h 450"/>
                <a:gd name="T90" fmla="*/ 94 w 733"/>
                <a:gd name="T91" fmla="*/ 448 h 450"/>
                <a:gd name="T92" fmla="*/ 128 w 733"/>
                <a:gd name="T93" fmla="*/ 450 h 450"/>
                <a:gd name="T94" fmla="*/ 169 w 733"/>
                <a:gd name="T95" fmla="*/ 444 h 450"/>
                <a:gd name="T96" fmla="*/ 215 w 733"/>
                <a:gd name="T97" fmla="*/ 426 h 450"/>
                <a:gd name="T98" fmla="*/ 241 w 733"/>
                <a:gd name="T99" fmla="*/ 412 h 450"/>
                <a:gd name="T100" fmla="*/ 627 w 733"/>
                <a:gd name="T101" fmla="*/ 192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33" h="450">
                  <a:moveTo>
                    <a:pt x="627" y="192"/>
                  </a:moveTo>
                  <a:lnTo>
                    <a:pt x="627" y="192"/>
                  </a:lnTo>
                  <a:lnTo>
                    <a:pt x="637" y="186"/>
                  </a:lnTo>
                  <a:lnTo>
                    <a:pt x="643" y="180"/>
                  </a:lnTo>
                  <a:lnTo>
                    <a:pt x="647" y="174"/>
                  </a:lnTo>
                  <a:lnTo>
                    <a:pt x="649" y="168"/>
                  </a:lnTo>
                  <a:lnTo>
                    <a:pt x="649" y="158"/>
                  </a:lnTo>
                  <a:lnTo>
                    <a:pt x="647" y="150"/>
                  </a:lnTo>
                  <a:lnTo>
                    <a:pt x="647" y="142"/>
                  </a:lnTo>
                  <a:lnTo>
                    <a:pt x="647" y="138"/>
                  </a:lnTo>
                  <a:lnTo>
                    <a:pt x="649" y="136"/>
                  </a:lnTo>
                  <a:lnTo>
                    <a:pt x="653" y="134"/>
                  </a:lnTo>
                  <a:lnTo>
                    <a:pt x="657" y="134"/>
                  </a:lnTo>
                  <a:lnTo>
                    <a:pt x="675" y="134"/>
                  </a:lnTo>
                  <a:lnTo>
                    <a:pt x="675" y="134"/>
                  </a:lnTo>
                  <a:lnTo>
                    <a:pt x="697" y="134"/>
                  </a:lnTo>
                  <a:lnTo>
                    <a:pt x="707" y="132"/>
                  </a:lnTo>
                  <a:lnTo>
                    <a:pt x="717" y="128"/>
                  </a:lnTo>
                  <a:lnTo>
                    <a:pt x="717" y="128"/>
                  </a:lnTo>
                  <a:lnTo>
                    <a:pt x="721" y="124"/>
                  </a:lnTo>
                  <a:lnTo>
                    <a:pt x="725" y="118"/>
                  </a:lnTo>
                  <a:lnTo>
                    <a:pt x="731" y="106"/>
                  </a:lnTo>
                  <a:lnTo>
                    <a:pt x="733" y="92"/>
                  </a:lnTo>
                  <a:lnTo>
                    <a:pt x="731" y="78"/>
                  </a:lnTo>
                  <a:lnTo>
                    <a:pt x="731" y="78"/>
                  </a:lnTo>
                  <a:lnTo>
                    <a:pt x="725" y="62"/>
                  </a:lnTo>
                  <a:lnTo>
                    <a:pt x="719" y="48"/>
                  </a:lnTo>
                  <a:lnTo>
                    <a:pt x="709" y="34"/>
                  </a:lnTo>
                  <a:lnTo>
                    <a:pt x="697" y="22"/>
                  </a:lnTo>
                  <a:lnTo>
                    <a:pt x="683" y="14"/>
                  </a:lnTo>
                  <a:lnTo>
                    <a:pt x="669" y="6"/>
                  </a:lnTo>
                  <a:lnTo>
                    <a:pt x="653" y="2"/>
                  </a:lnTo>
                  <a:lnTo>
                    <a:pt x="637" y="0"/>
                  </a:lnTo>
                  <a:lnTo>
                    <a:pt x="637" y="0"/>
                  </a:lnTo>
                  <a:lnTo>
                    <a:pt x="615" y="2"/>
                  </a:lnTo>
                  <a:lnTo>
                    <a:pt x="593" y="6"/>
                  </a:lnTo>
                  <a:lnTo>
                    <a:pt x="571" y="14"/>
                  </a:lnTo>
                  <a:lnTo>
                    <a:pt x="551" y="24"/>
                  </a:lnTo>
                  <a:lnTo>
                    <a:pt x="529" y="32"/>
                  </a:lnTo>
                  <a:lnTo>
                    <a:pt x="509" y="40"/>
                  </a:lnTo>
                  <a:lnTo>
                    <a:pt x="487" y="46"/>
                  </a:lnTo>
                  <a:lnTo>
                    <a:pt x="465" y="46"/>
                  </a:lnTo>
                  <a:lnTo>
                    <a:pt x="465" y="46"/>
                  </a:lnTo>
                  <a:lnTo>
                    <a:pt x="447" y="44"/>
                  </a:lnTo>
                  <a:lnTo>
                    <a:pt x="431" y="40"/>
                  </a:lnTo>
                  <a:lnTo>
                    <a:pt x="399" y="30"/>
                  </a:lnTo>
                  <a:lnTo>
                    <a:pt x="399" y="30"/>
                  </a:lnTo>
                  <a:lnTo>
                    <a:pt x="373" y="24"/>
                  </a:lnTo>
                  <a:lnTo>
                    <a:pt x="349" y="20"/>
                  </a:lnTo>
                  <a:lnTo>
                    <a:pt x="323" y="22"/>
                  </a:lnTo>
                  <a:lnTo>
                    <a:pt x="297" y="26"/>
                  </a:lnTo>
                  <a:lnTo>
                    <a:pt x="275" y="32"/>
                  </a:lnTo>
                  <a:lnTo>
                    <a:pt x="263" y="38"/>
                  </a:lnTo>
                  <a:lnTo>
                    <a:pt x="253" y="44"/>
                  </a:lnTo>
                  <a:lnTo>
                    <a:pt x="243" y="52"/>
                  </a:lnTo>
                  <a:lnTo>
                    <a:pt x="235" y="60"/>
                  </a:lnTo>
                  <a:lnTo>
                    <a:pt x="227" y="68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11" y="104"/>
                  </a:lnTo>
                  <a:lnTo>
                    <a:pt x="205" y="116"/>
                  </a:lnTo>
                  <a:lnTo>
                    <a:pt x="199" y="128"/>
                  </a:lnTo>
                  <a:lnTo>
                    <a:pt x="199" y="128"/>
                  </a:lnTo>
                  <a:lnTo>
                    <a:pt x="187" y="142"/>
                  </a:lnTo>
                  <a:lnTo>
                    <a:pt x="173" y="154"/>
                  </a:lnTo>
                  <a:lnTo>
                    <a:pt x="159" y="164"/>
                  </a:lnTo>
                  <a:lnTo>
                    <a:pt x="140" y="174"/>
                  </a:lnTo>
                  <a:lnTo>
                    <a:pt x="104" y="190"/>
                  </a:lnTo>
                  <a:lnTo>
                    <a:pt x="88" y="198"/>
                  </a:lnTo>
                  <a:lnTo>
                    <a:pt x="70" y="208"/>
                  </a:lnTo>
                  <a:lnTo>
                    <a:pt x="70" y="208"/>
                  </a:lnTo>
                  <a:lnTo>
                    <a:pt x="54" y="220"/>
                  </a:lnTo>
                  <a:lnTo>
                    <a:pt x="38" y="234"/>
                  </a:lnTo>
                  <a:lnTo>
                    <a:pt x="26" y="252"/>
                  </a:lnTo>
                  <a:lnTo>
                    <a:pt x="16" y="270"/>
                  </a:lnTo>
                  <a:lnTo>
                    <a:pt x="8" y="290"/>
                  </a:lnTo>
                  <a:lnTo>
                    <a:pt x="2" y="310"/>
                  </a:lnTo>
                  <a:lnTo>
                    <a:pt x="0" y="330"/>
                  </a:lnTo>
                  <a:lnTo>
                    <a:pt x="0" y="352"/>
                  </a:lnTo>
                  <a:lnTo>
                    <a:pt x="0" y="352"/>
                  </a:lnTo>
                  <a:lnTo>
                    <a:pt x="4" y="370"/>
                  </a:lnTo>
                  <a:lnTo>
                    <a:pt x="10" y="386"/>
                  </a:lnTo>
                  <a:lnTo>
                    <a:pt x="18" y="400"/>
                  </a:lnTo>
                  <a:lnTo>
                    <a:pt x="24" y="408"/>
                  </a:lnTo>
                  <a:lnTo>
                    <a:pt x="30" y="412"/>
                  </a:lnTo>
                  <a:lnTo>
                    <a:pt x="30" y="412"/>
                  </a:lnTo>
                  <a:lnTo>
                    <a:pt x="34" y="416"/>
                  </a:lnTo>
                  <a:lnTo>
                    <a:pt x="42" y="424"/>
                  </a:lnTo>
                  <a:lnTo>
                    <a:pt x="58" y="434"/>
                  </a:lnTo>
                  <a:lnTo>
                    <a:pt x="68" y="440"/>
                  </a:lnTo>
                  <a:lnTo>
                    <a:pt x="80" y="444"/>
                  </a:lnTo>
                  <a:lnTo>
                    <a:pt x="94" y="448"/>
                  </a:lnTo>
                  <a:lnTo>
                    <a:pt x="110" y="450"/>
                  </a:lnTo>
                  <a:lnTo>
                    <a:pt x="128" y="450"/>
                  </a:lnTo>
                  <a:lnTo>
                    <a:pt x="147" y="448"/>
                  </a:lnTo>
                  <a:lnTo>
                    <a:pt x="169" y="444"/>
                  </a:lnTo>
                  <a:lnTo>
                    <a:pt x="191" y="436"/>
                  </a:lnTo>
                  <a:lnTo>
                    <a:pt x="215" y="426"/>
                  </a:lnTo>
                  <a:lnTo>
                    <a:pt x="241" y="412"/>
                  </a:lnTo>
                  <a:lnTo>
                    <a:pt x="241" y="412"/>
                  </a:lnTo>
                  <a:lnTo>
                    <a:pt x="489" y="272"/>
                  </a:lnTo>
                  <a:lnTo>
                    <a:pt x="627" y="192"/>
                  </a:lnTo>
                  <a:lnTo>
                    <a:pt x="627" y="192"/>
                  </a:lnTo>
                  <a:close/>
                </a:path>
              </a:pathLst>
            </a:custGeom>
            <a:solidFill>
              <a:srgbClr val="101F3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" name="Freeform 83"/>
            <p:cNvSpPr>
              <a:spLocks/>
            </p:cNvSpPr>
            <p:nvPr/>
          </p:nvSpPr>
          <p:spPr bwMode="auto">
            <a:xfrm>
              <a:off x="8166101" y="420688"/>
              <a:ext cx="800100" cy="803275"/>
            </a:xfrm>
            <a:custGeom>
              <a:avLst/>
              <a:gdLst>
                <a:gd name="T0" fmla="*/ 0 w 504"/>
                <a:gd name="T1" fmla="*/ 92 h 506"/>
                <a:gd name="T2" fmla="*/ 0 w 504"/>
                <a:gd name="T3" fmla="*/ 92 h 506"/>
                <a:gd name="T4" fmla="*/ 2 w 504"/>
                <a:gd name="T5" fmla="*/ 90 h 506"/>
                <a:gd name="T6" fmla="*/ 8 w 504"/>
                <a:gd name="T7" fmla="*/ 92 h 506"/>
                <a:gd name="T8" fmla="*/ 22 w 504"/>
                <a:gd name="T9" fmla="*/ 100 h 506"/>
                <a:gd name="T10" fmla="*/ 42 w 504"/>
                <a:gd name="T11" fmla="*/ 116 h 506"/>
                <a:gd name="T12" fmla="*/ 68 w 504"/>
                <a:gd name="T13" fmla="*/ 138 h 506"/>
                <a:gd name="T14" fmla="*/ 130 w 504"/>
                <a:gd name="T15" fmla="*/ 196 h 506"/>
                <a:gd name="T16" fmla="*/ 202 w 504"/>
                <a:gd name="T17" fmla="*/ 266 h 506"/>
                <a:gd name="T18" fmla="*/ 278 w 504"/>
                <a:gd name="T19" fmla="*/ 338 h 506"/>
                <a:gd name="T20" fmla="*/ 348 w 504"/>
                <a:gd name="T21" fmla="*/ 406 h 506"/>
                <a:gd name="T22" fmla="*/ 406 w 504"/>
                <a:gd name="T23" fmla="*/ 458 h 506"/>
                <a:gd name="T24" fmla="*/ 428 w 504"/>
                <a:gd name="T25" fmla="*/ 476 h 506"/>
                <a:gd name="T26" fmla="*/ 446 w 504"/>
                <a:gd name="T27" fmla="*/ 488 h 506"/>
                <a:gd name="T28" fmla="*/ 446 w 504"/>
                <a:gd name="T29" fmla="*/ 488 h 506"/>
                <a:gd name="T30" fmla="*/ 468 w 504"/>
                <a:gd name="T31" fmla="*/ 500 h 506"/>
                <a:gd name="T32" fmla="*/ 486 w 504"/>
                <a:gd name="T33" fmla="*/ 506 h 506"/>
                <a:gd name="T34" fmla="*/ 496 w 504"/>
                <a:gd name="T35" fmla="*/ 506 h 506"/>
                <a:gd name="T36" fmla="*/ 502 w 504"/>
                <a:gd name="T37" fmla="*/ 504 h 506"/>
                <a:gd name="T38" fmla="*/ 504 w 504"/>
                <a:gd name="T39" fmla="*/ 498 h 506"/>
                <a:gd name="T40" fmla="*/ 504 w 504"/>
                <a:gd name="T41" fmla="*/ 494 h 506"/>
                <a:gd name="T42" fmla="*/ 502 w 504"/>
                <a:gd name="T43" fmla="*/ 488 h 506"/>
                <a:gd name="T44" fmla="*/ 354 w 504"/>
                <a:gd name="T45" fmla="*/ 322 h 506"/>
                <a:gd name="T46" fmla="*/ 66 w 504"/>
                <a:gd name="T47" fmla="*/ 0 h 506"/>
                <a:gd name="T48" fmla="*/ 0 w 504"/>
                <a:gd name="T49" fmla="*/ 92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04" h="506">
                  <a:moveTo>
                    <a:pt x="0" y="92"/>
                  </a:moveTo>
                  <a:lnTo>
                    <a:pt x="0" y="92"/>
                  </a:lnTo>
                  <a:lnTo>
                    <a:pt x="2" y="90"/>
                  </a:lnTo>
                  <a:lnTo>
                    <a:pt x="8" y="92"/>
                  </a:lnTo>
                  <a:lnTo>
                    <a:pt x="22" y="100"/>
                  </a:lnTo>
                  <a:lnTo>
                    <a:pt x="42" y="116"/>
                  </a:lnTo>
                  <a:lnTo>
                    <a:pt x="68" y="138"/>
                  </a:lnTo>
                  <a:lnTo>
                    <a:pt x="130" y="196"/>
                  </a:lnTo>
                  <a:lnTo>
                    <a:pt x="202" y="266"/>
                  </a:lnTo>
                  <a:lnTo>
                    <a:pt x="278" y="338"/>
                  </a:lnTo>
                  <a:lnTo>
                    <a:pt x="348" y="406"/>
                  </a:lnTo>
                  <a:lnTo>
                    <a:pt x="406" y="458"/>
                  </a:lnTo>
                  <a:lnTo>
                    <a:pt x="428" y="476"/>
                  </a:lnTo>
                  <a:lnTo>
                    <a:pt x="446" y="488"/>
                  </a:lnTo>
                  <a:lnTo>
                    <a:pt x="446" y="488"/>
                  </a:lnTo>
                  <a:lnTo>
                    <a:pt x="468" y="500"/>
                  </a:lnTo>
                  <a:lnTo>
                    <a:pt x="486" y="506"/>
                  </a:lnTo>
                  <a:lnTo>
                    <a:pt x="496" y="506"/>
                  </a:lnTo>
                  <a:lnTo>
                    <a:pt x="502" y="504"/>
                  </a:lnTo>
                  <a:lnTo>
                    <a:pt x="504" y="498"/>
                  </a:lnTo>
                  <a:lnTo>
                    <a:pt x="504" y="494"/>
                  </a:lnTo>
                  <a:lnTo>
                    <a:pt x="502" y="488"/>
                  </a:lnTo>
                  <a:lnTo>
                    <a:pt x="354" y="322"/>
                  </a:lnTo>
                  <a:lnTo>
                    <a:pt x="66" y="0"/>
                  </a:lnTo>
                  <a:lnTo>
                    <a:pt x="0" y="92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4" name="Freeform 84"/>
            <p:cNvSpPr>
              <a:spLocks/>
            </p:cNvSpPr>
            <p:nvPr/>
          </p:nvSpPr>
          <p:spPr bwMode="auto">
            <a:xfrm>
              <a:off x="7629526" y="309563"/>
              <a:ext cx="669925" cy="835025"/>
            </a:xfrm>
            <a:custGeom>
              <a:avLst/>
              <a:gdLst>
                <a:gd name="T0" fmla="*/ 382 w 422"/>
                <a:gd name="T1" fmla="*/ 18 h 526"/>
                <a:gd name="T2" fmla="*/ 382 w 422"/>
                <a:gd name="T3" fmla="*/ 18 h 526"/>
                <a:gd name="T4" fmla="*/ 358 w 422"/>
                <a:gd name="T5" fmla="*/ 8 h 526"/>
                <a:gd name="T6" fmla="*/ 332 w 422"/>
                <a:gd name="T7" fmla="*/ 2 h 526"/>
                <a:gd name="T8" fmla="*/ 308 w 422"/>
                <a:gd name="T9" fmla="*/ 0 h 526"/>
                <a:gd name="T10" fmla="*/ 282 w 422"/>
                <a:gd name="T11" fmla="*/ 0 h 526"/>
                <a:gd name="T12" fmla="*/ 258 w 422"/>
                <a:gd name="T13" fmla="*/ 4 h 526"/>
                <a:gd name="T14" fmla="*/ 234 w 422"/>
                <a:gd name="T15" fmla="*/ 12 h 526"/>
                <a:gd name="T16" fmla="*/ 210 w 422"/>
                <a:gd name="T17" fmla="*/ 24 h 526"/>
                <a:gd name="T18" fmla="*/ 188 w 422"/>
                <a:gd name="T19" fmla="*/ 38 h 526"/>
                <a:gd name="T20" fmla="*/ 188 w 422"/>
                <a:gd name="T21" fmla="*/ 38 h 526"/>
                <a:gd name="T22" fmla="*/ 186 w 422"/>
                <a:gd name="T23" fmla="*/ 40 h 526"/>
                <a:gd name="T24" fmla="*/ 186 w 422"/>
                <a:gd name="T25" fmla="*/ 40 h 526"/>
                <a:gd name="T26" fmla="*/ 150 w 422"/>
                <a:gd name="T27" fmla="*/ 72 h 526"/>
                <a:gd name="T28" fmla="*/ 132 w 422"/>
                <a:gd name="T29" fmla="*/ 90 h 526"/>
                <a:gd name="T30" fmla="*/ 114 w 422"/>
                <a:gd name="T31" fmla="*/ 112 h 526"/>
                <a:gd name="T32" fmla="*/ 96 w 422"/>
                <a:gd name="T33" fmla="*/ 134 h 526"/>
                <a:gd name="T34" fmla="*/ 78 w 422"/>
                <a:gd name="T35" fmla="*/ 160 h 526"/>
                <a:gd name="T36" fmla="*/ 62 w 422"/>
                <a:gd name="T37" fmla="*/ 186 h 526"/>
                <a:gd name="T38" fmla="*/ 46 w 422"/>
                <a:gd name="T39" fmla="*/ 214 h 526"/>
                <a:gd name="T40" fmla="*/ 34 w 422"/>
                <a:gd name="T41" fmla="*/ 246 h 526"/>
                <a:gd name="T42" fmla="*/ 22 w 422"/>
                <a:gd name="T43" fmla="*/ 278 h 526"/>
                <a:gd name="T44" fmla="*/ 12 w 422"/>
                <a:gd name="T45" fmla="*/ 314 h 526"/>
                <a:gd name="T46" fmla="*/ 6 w 422"/>
                <a:gd name="T47" fmla="*/ 352 h 526"/>
                <a:gd name="T48" fmla="*/ 0 w 422"/>
                <a:gd name="T49" fmla="*/ 392 h 526"/>
                <a:gd name="T50" fmla="*/ 0 w 422"/>
                <a:gd name="T51" fmla="*/ 434 h 526"/>
                <a:gd name="T52" fmla="*/ 0 w 422"/>
                <a:gd name="T53" fmla="*/ 478 h 526"/>
                <a:gd name="T54" fmla="*/ 6 w 422"/>
                <a:gd name="T55" fmla="*/ 526 h 526"/>
                <a:gd name="T56" fmla="*/ 344 w 422"/>
                <a:gd name="T57" fmla="*/ 486 h 526"/>
                <a:gd name="T58" fmla="*/ 344 w 422"/>
                <a:gd name="T59" fmla="*/ 486 h 526"/>
                <a:gd name="T60" fmla="*/ 342 w 422"/>
                <a:gd name="T61" fmla="*/ 482 h 526"/>
                <a:gd name="T62" fmla="*/ 338 w 422"/>
                <a:gd name="T63" fmla="*/ 474 h 526"/>
                <a:gd name="T64" fmla="*/ 332 w 422"/>
                <a:gd name="T65" fmla="*/ 458 h 526"/>
                <a:gd name="T66" fmla="*/ 328 w 422"/>
                <a:gd name="T67" fmla="*/ 436 h 526"/>
                <a:gd name="T68" fmla="*/ 326 w 422"/>
                <a:gd name="T69" fmla="*/ 404 h 526"/>
                <a:gd name="T70" fmla="*/ 328 w 422"/>
                <a:gd name="T71" fmla="*/ 386 h 526"/>
                <a:gd name="T72" fmla="*/ 330 w 422"/>
                <a:gd name="T73" fmla="*/ 364 h 526"/>
                <a:gd name="T74" fmla="*/ 334 w 422"/>
                <a:gd name="T75" fmla="*/ 342 h 526"/>
                <a:gd name="T76" fmla="*/ 340 w 422"/>
                <a:gd name="T77" fmla="*/ 316 h 526"/>
                <a:gd name="T78" fmla="*/ 348 w 422"/>
                <a:gd name="T79" fmla="*/ 288 h 526"/>
                <a:gd name="T80" fmla="*/ 358 w 422"/>
                <a:gd name="T81" fmla="*/ 258 h 526"/>
                <a:gd name="T82" fmla="*/ 358 w 422"/>
                <a:gd name="T83" fmla="*/ 258 h 526"/>
                <a:gd name="T84" fmla="*/ 402 w 422"/>
                <a:gd name="T85" fmla="*/ 132 h 526"/>
                <a:gd name="T86" fmla="*/ 422 w 422"/>
                <a:gd name="T87" fmla="*/ 76 h 526"/>
                <a:gd name="T88" fmla="*/ 382 w 422"/>
                <a:gd name="T89" fmla="*/ 18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2" h="526">
                  <a:moveTo>
                    <a:pt x="382" y="18"/>
                  </a:moveTo>
                  <a:lnTo>
                    <a:pt x="382" y="18"/>
                  </a:lnTo>
                  <a:lnTo>
                    <a:pt x="358" y="8"/>
                  </a:lnTo>
                  <a:lnTo>
                    <a:pt x="332" y="2"/>
                  </a:lnTo>
                  <a:lnTo>
                    <a:pt x="308" y="0"/>
                  </a:lnTo>
                  <a:lnTo>
                    <a:pt x="282" y="0"/>
                  </a:lnTo>
                  <a:lnTo>
                    <a:pt x="258" y="4"/>
                  </a:lnTo>
                  <a:lnTo>
                    <a:pt x="234" y="12"/>
                  </a:lnTo>
                  <a:lnTo>
                    <a:pt x="210" y="24"/>
                  </a:lnTo>
                  <a:lnTo>
                    <a:pt x="188" y="38"/>
                  </a:lnTo>
                  <a:lnTo>
                    <a:pt x="188" y="38"/>
                  </a:lnTo>
                  <a:lnTo>
                    <a:pt x="186" y="40"/>
                  </a:lnTo>
                  <a:lnTo>
                    <a:pt x="186" y="40"/>
                  </a:lnTo>
                  <a:lnTo>
                    <a:pt x="150" y="72"/>
                  </a:lnTo>
                  <a:lnTo>
                    <a:pt x="132" y="90"/>
                  </a:lnTo>
                  <a:lnTo>
                    <a:pt x="114" y="112"/>
                  </a:lnTo>
                  <a:lnTo>
                    <a:pt x="96" y="134"/>
                  </a:lnTo>
                  <a:lnTo>
                    <a:pt x="78" y="160"/>
                  </a:lnTo>
                  <a:lnTo>
                    <a:pt x="62" y="186"/>
                  </a:lnTo>
                  <a:lnTo>
                    <a:pt x="46" y="214"/>
                  </a:lnTo>
                  <a:lnTo>
                    <a:pt x="34" y="246"/>
                  </a:lnTo>
                  <a:lnTo>
                    <a:pt x="22" y="278"/>
                  </a:lnTo>
                  <a:lnTo>
                    <a:pt x="12" y="314"/>
                  </a:lnTo>
                  <a:lnTo>
                    <a:pt x="6" y="352"/>
                  </a:lnTo>
                  <a:lnTo>
                    <a:pt x="0" y="392"/>
                  </a:lnTo>
                  <a:lnTo>
                    <a:pt x="0" y="434"/>
                  </a:lnTo>
                  <a:lnTo>
                    <a:pt x="0" y="478"/>
                  </a:lnTo>
                  <a:lnTo>
                    <a:pt x="6" y="526"/>
                  </a:lnTo>
                  <a:lnTo>
                    <a:pt x="344" y="486"/>
                  </a:lnTo>
                  <a:lnTo>
                    <a:pt x="344" y="486"/>
                  </a:lnTo>
                  <a:lnTo>
                    <a:pt x="342" y="482"/>
                  </a:lnTo>
                  <a:lnTo>
                    <a:pt x="338" y="474"/>
                  </a:lnTo>
                  <a:lnTo>
                    <a:pt x="332" y="458"/>
                  </a:lnTo>
                  <a:lnTo>
                    <a:pt x="328" y="436"/>
                  </a:lnTo>
                  <a:lnTo>
                    <a:pt x="326" y="404"/>
                  </a:lnTo>
                  <a:lnTo>
                    <a:pt x="328" y="386"/>
                  </a:lnTo>
                  <a:lnTo>
                    <a:pt x="330" y="364"/>
                  </a:lnTo>
                  <a:lnTo>
                    <a:pt x="334" y="342"/>
                  </a:lnTo>
                  <a:lnTo>
                    <a:pt x="340" y="316"/>
                  </a:lnTo>
                  <a:lnTo>
                    <a:pt x="348" y="288"/>
                  </a:lnTo>
                  <a:lnTo>
                    <a:pt x="358" y="258"/>
                  </a:lnTo>
                  <a:lnTo>
                    <a:pt x="358" y="258"/>
                  </a:lnTo>
                  <a:lnTo>
                    <a:pt x="402" y="132"/>
                  </a:lnTo>
                  <a:lnTo>
                    <a:pt x="422" y="76"/>
                  </a:lnTo>
                  <a:lnTo>
                    <a:pt x="382" y="18"/>
                  </a:lnTo>
                  <a:close/>
                </a:path>
              </a:pathLst>
            </a:custGeom>
            <a:solidFill>
              <a:srgbClr val="FECA4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5" name="Freeform 86"/>
            <p:cNvSpPr>
              <a:spLocks/>
            </p:cNvSpPr>
            <p:nvPr/>
          </p:nvSpPr>
          <p:spPr bwMode="auto">
            <a:xfrm>
              <a:off x="7639051" y="1081088"/>
              <a:ext cx="1162050" cy="1384300"/>
            </a:xfrm>
            <a:custGeom>
              <a:avLst/>
              <a:gdLst>
                <a:gd name="T0" fmla="*/ 0 w 732"/>
                <a:gd name="T1" fmla="*/ 40 h 872"/>
                <a:gd name="T2" fmla="*/ 136 w 732"/>
                <a:gd name="T3" fmla="*/ 206 h 872"/>
                <a:gd name="T4" fmla="*/ 240 w 732"/>
                <a:gd name="T5" fmla="*/ 340 h 872"/>
                <a:gd name="T6" fmla="*/ 310 w 732"/>
                <a:gd name="T7" fmla="*/ 442 h 872"/>
                <a:gd name="T8" fmla="*/ 318 w 732"/>
                <a:gd name="T9" fmla="*/ 462 h 872"/>
                <a:gd name="T10" fmla="*/ 332 w 732"/>
                <a:gd name="T11" fmla="*/ 514 h 872"/>
                <a:gd name="T12" fmla="*/ 342 w 732"/>
                <a:gd name="T13" fmla="*/ 614 h 872"/>
                <a:gd name="T14" fmla="*/ 348 w 732"/>
                <a:gd name="T15" fmla="*/ 810 h 872"/>
                <a:gd name="T16" fmla="*/ 352 w 732"/>
                <a:gd name="T17" fmla="*/ 864 h 872"/>
                <a:gd name="T18" fmla="*/ 356 w 732"/>
                <a:gd name="T19" fmla="*/ 868 h 872"/>
                <a:gd name="T20" fmla="*/ 376 w 732"/>
                <a:gd name="T21" fmla="*/ 872 h 872"/>
                <a:gd name="T22" fmla="*/ 438 w 732"/>
                <a:gd name="T23" fmla="*/ 868 h 872"/>
                <a:gd name="T24" fmla="*/ 446 w 732"/>
                <a:gd name="T25" fmla="*/ 492 h 872"/>
                <a:gd name="T26" fmla="*/ 444 w 732"/>
                <a:gd name="T27" fmla="*/ 444 h 872"/>
                <a:gd name="T28" fmla="*/ 428 w 732"/>
                <a:gd name="T29" fmla="*/ 354 h 872"/>
                <a:gd name="T30" fmla="*/ 344 w 732"/>
                <a:gd name="T31" fmla="*/ 126 h 872"/>
                <a:gd name="T32" fmla="*/ 356 w 732"/>
                <a:gd name="T33" fmla="*/ 126 h 872"/>
                <a:gd name="T34" fmla="*/ 432 w 732"/>
                <a:gd name="T35" fmla="*/ 138 h 872"/>
                <a:gd name="T36" fmla="*/ 480 w 732"/>
                <a:gd name="T37" fmla="*/ 152 h 872"/>
                <a:gd name="T38" fmla="*/ 528 w 732"/>
                <a:gd name="T39" fmla="*/ 172 h 872"/>
                <a:gd name="T40" fmla="*/ 564 w 732"/>
                <a:gd name="T41" fmla="*/ 200 h 872"/>
                <a:gd name="T42" fmla="*/ 576 w 732"/>
                <a:gd name="T43" fmla="*/ 218 h 872"/>
                <a:gd name="T44" fmla="*/ 584 w 732"/>
                <a:gd name="T45" fmla="*/ 238 h 872"/>
                <a:gd name="T46" fmla="*/ 586 w 732"/>
                <a:gd name="T47" fmla="*/ 260 h 872"/>
                <a:gd name="T48" fmla="*/ 580 w 732"/>
                <a:gd name="T49" fmla="*/ 286 h 872"/>
                <a:gd name="T50" fmla="*/ 534 w 732"/>
                <a:gd name="T51" fmla="*/ 412 h 872"/>
                <a:gd name="T52" fmla="*/ 460 w 732"/>
                <a:gd name="T53" fmla="*/ 602 h 872"/>
                <a:gd name="T54" fmla="*/ 516 w 732"/>
                <a:gd name="T55" fmla="*/ 626 h 872"/>
                <a:gd name="T56" fmla="*/ 558 w 732"/>
                <a:gd name="T57" fmla="*/ 570 h 872"/>
                <a:gd name="T58" fmla="*/ 620 w 732"/>
                <a:gd name="T59" fmla="*/ 474 h 872"/>
                <a:gd name="T60" fmla="*/ 666 w 732"/>
                <a:gd name="T61" fmla="*/ 398 h 872"/>
                <a:gd name="T62" fmla="*/ 704 w 732"/>
                <a:gd name="T63" fmla="*/ 316 h 872"/>
                <a:gd name="T64" fmla="*/ 728 w 732"/>
                <a:gd name="T65" fmla="*/ 238 h 872"/>
                <a:gd name="T66" fmla="*/ 732 w 732"/>
                <a:gd name="T67" fmla="*/ 200 h 872"/>
                <a:gd name="T68" fmla="*/ 732 w 732"/>
                <a:gd name="T69" fmla="*/ 168 h 872"/>
                <a:gd name="T70" fmla="*/ 724 w 732"/>
                <a:gd name="T71" fmla="*/ 138 h 872"/>
                <a:gd name="T72" fmla="*/ 716 w 732"/>
                <a:gd name="T73" fmla="*/ 124 h 872"/>
                <a:gd name="T74" fmla="*/ 700 w 732"/>
                <a:gd name="T75" fmla="*/ 100 h 872"/>
                <a:gd name="T76" fmla="*/ 676 w 732"/>
                <a:gd name="T77" fmla="*/ 78 h 872"/>
                <a:gd name="T78" fmla="*/ 636 w 732"/>
                <a:gd name="T79" fmla="*/ 52 h 872"/>
                <a:gd name="T80" fmla="*/ 574 w 732"/>
                <a:gd name="T81" fmla="*/ 28 h 872"/>
                <a:gd name="T82" fmla="*/ 508 w 732"/>
                <a:gd name="T83" fmla="*/ 12 h 872"/>
                <a:gd name="T84" fmla="*/ 444 w 732"/>
                <a:gd name="T85" fmla="*/ 4 h 872"/>
                <a:gd name="T86" fmla="*/ 352 w 732"/>
                <a:gd name="T87" fmla="*/ 0 h 872"/>
                <a:gd name="T88" fmla="*/ 0 w 732"/>
                <a:gd name="T89" fmla="*/ 40 h 8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32" h="872">
                  <a:moveTo>
                    <a:pt x="0" y="40"/>
                  </a:moveTo>
                  <a:lnTo>
                    <a:pt x="0" y="40"/>
                  </a:lnTo>
                  <a:lnTo>
                    <a:pt x="40" y="90"/>
                  </a:lnTo>
                  <a:lnTo>
                    <a:pt x="136" y="206"/>
                  </a:lnTo>
                  <a:lnTo>
                    <a:pt x="190" y="274"/>
                  </a:lnTo>
                  <a:lnTo>
                    <a:pt x="240" y="340"/>
                  </a:lnTo>
                  <a:lnTo>
                    <a:pt x="282" y="398"/>
                  </a:lnTo>
                  <a:lnTo>
                    <a:pt x="310" y="442"/>
                  </a:lnTo>
                  <a:lnTo>
                    <a:pt x="310" y="442"/>
                  </a:lnTo>
                  <a:lnTo>
                    <a:pt x="318" y="462"/>
                  </a:lnTo>
                  <a:lnTo>
                    <a:pt x="326" y="486"/>
                  </a:lnTo>
                  <a:lnTo>
                    <a:pt x="332" y="514"/>
                  </a:lnTo>
                  <a:lnTo>
                    <a:pt x="336" y="546"/>
                  </a:lnTo>
                  <a:lnTo>
                    <a:pt x="342" y="614"/>
                  </a:lnTo>
                  <a:lnTo>
                    <a:pt x="346" y="686"/>
                  </a:lnTo>
                  <a:lnTo>
                    <a:pt x="348" y="810"/>
                  </a:lnTo>
                  <a:lnTo>
                    <a:pt x="350" y="852"/>
                  </a:lnTo>
                  <a:lnTo>
                    <a:pt x="352" y="864"/>
                  </a:lnTo>
                  <a:lnTo>
                    <a:pt x="356" y="868"/>
                  </a:lnTo>
                  <a:lnTo>
                    <a:pt x="356" y="868"/>
                  </a:lnTo>
                  <a:lnTo>
                    <a:pt x="364" y="872"/>
                  </a:lnTo>
                  <a:lnTo>
                    <a:pt x="376" y="872"/>
                  </a:lnTo>
                  <a:lnTo>
                    <a:pt x="404" y="872"/>
                  </a:lnTo>
                  <a:lnTo>
                    <a:pt x="438" y="868"/>
                  </a:lnTo>
                  <a:lnTo>
                    <a:pt x="442" y="622"/>
                  </a:lnTo>
                  <a:lnTo>
                    <a:pt x="446" y="492"/>
                  </a:lnTo>
                  <a:lnTo>
                    <a:pt x="446" y="492"/>
                  </a:lnTo>
                  <a:lnTo>
                    <a:pt x="444" y="444"/>
                  </a:lnTo>
                  <a:lnTo>
                    <a:pt x="438" y="398"/>
                  </a:lnTo>
                  <a:lnTo>
                    <a:pt x="428" y="354"/>
                  </a:lnTo>
                  <a:lnTo>
                    <a:pt x="414" y="310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56" y="126"/>
                  </a:lnTo>
                  <a:lnTo>
                    <a:pt x="388" y="130"/>
                  </a:lnTo>
                  <a:lnTo>
                    <a:pt x="432" y="138"/>
                  </a:lnTo>
                  <a:lnTo>
                    <a:pt x="456" y="144"/>
                  </a:lnTo>
                  <a:lnTo>
                    <a:pt x="480" y="152"/>
                  </a:lnTo>
                  <a:lnTo>
                    <a:pt x="504" y="162"/>
                  </a:lnTo>
                  <a:lnTo>
                    <a:pt x="528" y="172"/>
                  </a:lnTo>
                  <a:lnTo>
                    <a:pt x="548" y="186"/>
                  </a:lnTo>
                  <a:lnTo>
                    <a:pt x="564" y="200"/>
                  </a:lnTo>
                  <a:lnTo>
                    <a:pt x="570" y="210"/>
                  </a:lnTo>
                  <a:lnTo>
                    <a:pt x="576" y="218"/>
                  </a:lnTo>
                  <a:lnTo>
                    <a:pt x="580" y="228"/>
                  </a:lnTo>
                  <a:lnTo>
                    <a:pt x="584" y="238"/>
                  </a:lnTo>
                  <a:lnTo>
                    <a:pt x="586" y="250"/>
                  </a:lnTo>
                  <a:lnTo>
                    <a:pt x="586" y="260"/>
                  </a:lnTo>
                  <a:lnTo>
                    <a:pt x="584" y="274"/>
                  </a:lnTo>
                  <a:lnTo>
                    <a:pt x="580" y="286"/>
                  </a:lnTo>
                  <a:lnTo>
                    <a:pt x="580" y="286"/>
                  </a:lnTo>
                  <a:lnTo>
                    <a:pt x="534" y="412"/>
                  </a:lnTo>
                  <a:lnTo>
                    <a:pt x="496" y="512"/>
                  </a:lnTo>
                  <a:lnTo>
                    <a:pt x="460" y="602"/>
                  </a:lnTo>
                  <a:lnTo>
                    <a:pt x="516" y="626"/>
                  </a:lnTo>
                  <a:lnTo>
                    <a:pt x="516" y="626"/>
                  </a:lnTo>
                  <a:lnTo>
                    <a:pt x="528" y="610"/>
                  </a:lnTo>
                  <a:lnTo>
                    <a:pt x="558" y="570"/>
                  </a:lnTo>
                  <a:lnTo>
                    <a:pt x="598" y="510"/>
                  </a:lnTo>
                  <a:lnTo>
                    <a:pt x="620" y="474"/>
                  </a:lnTo>
                  <a:lnTo>
                    <a:pt x="644" y="438"/>
                  </a:lnTo>
                  <a:lnTo>
                    <a:pt x="666" y="398"/>
                  </a:lnTo>
                  <a:lnTo>
                    <a:pt x="686" y="358"/>
                  </a:lnTo>
                  <a:lnTo>
                    <a:pt x="704" y="316"/>
                  </a:lnTo>
                  <a:lnTo>
                    <a:pt x="718" y="276"/>
                  </a:lnTo>
                  <a:lnTo>
                    <a:pt x="728" y="238"/>
                  </a:lnTo>
                  <a:lnTo>
                    <a:pt x="730" y="218"/>
                  </a:lnTo>
                  <a:lnTo>
                    <a:pt x="732" y="200"/>
                  </a:lnTo>
                  <a:lnTo>
                    <a:pt x="732" y="184"/>
                  </a:lnTo>
                  <a:lnTo>
                    <a:pt x="732" y="168"/>
                  </a:lnTo>
                  <a:lnTo>
                    <a:pt x="728" y="152"/>
                  </a:lnTo>
                  <a:lnTo>
                    <a:pt x="724" y="138"/>
                  </a:lnTo>
                  <a:lnTo>
                    <a:pt x="724" y="138"/>
                  </a:lnTo>
                  <a:lnTo>
                    <a:pt x="716" y="124"/>
                  </a:lnTo>
                  <a:lnTo>
                    <a:pt x="708" y="110"/>
                  </a:lnTo>
                  <a:lnTo>
                    <a:pt x="700" y="100"/>
                  </a:lnTo>
                  <a:lnTo>
                    <a:pt x="688" y="88"/>
                  </a:lnTo>
                  <a:lnTo>
                    <a:pt x="676" y="78"/>
                  </a:lnTo>
                  <a:lnTo>
                    <a:pt x="664" y="68"/>
                  </a:lnTo>
                  <a:lnTo>
                    <a:pt x="636" y="52"/>
                  </a:lnTo>
                  <a:lnTo>
                    <a:pt x="606" y="38"/>
                  </a:lnTo>
                  <a:lnTo>
                    <a:pt x="574" y="28"/>
                  </a:lnTo>
                  <a:lnTo>
                    <a:pt x="540" y="20"/>
                  </a:lnTo>
                  <a:lnTo>
                    <a:pt x="508" y="12"/>
                  </a:lnTo>
                  <a:lnTo>
                    <a:pt x="474" y="8"/>
                  </a:lnTo>
                  <a:lnTo>
                    <a:pt x="444" y="4"/>
                  </a:lnTo>
                  <a:lnTo>
                    <a:pt x="390" y="0"/>
                  </a:lnTo>
                  <a:lnTo>
                    <a:pt x="352" y="0"/>
                  </a:lnTo>
                  <a:lnTo>
                    <a:pt x="338" y="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20A6E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6" name="Freeform 87"/>
            <p:cNvSpPr>
              <a:spLocks/>
            </p:cNvSpPr>
            <p:nvPr/>
          </p:nvSpPr>
          <p:spPr bwMode="auto">
            <a:xfrm>
              <a:off x="8175626" y="115888"/>
              <a:ext cx="349250" cy="327025"/>
            </a:xfrm>
            <a:custGeom>
              <a:avLst/>
              <a:gdLst>
                <a:gd name="T0" fmla="*/ 220 w 220"/>
                <a:gd name="T1" fmla="*/ 58 h 206"/>
                <a:gd name="T2" fmla="*/ 174 w 220"/>
                <a:gd name="T3" fmla="*/ 154 h 206"/>
                <a:gd name="T4" fmla="*/ 174 w 220"/>
                <a:gd name="T5" fmla="*/ 154 h 206"/>
                <a:gd name="T6" fmla="*/ 170 w 220"/>
                <a:gd name="T7" fmla="*/ 162 h 206"/>
                <a:gd name="T8" fmla="*/ 164 w 220"/>
                <a:gd name="T9" fmla="*/ 168 h 206"/>
                <a:gd name="T10" fmla="*/ 158 w 220"/>
                <a:gd name="T11" fmla="*/ 172 h 206"/>
                <a:gd name="T12" fmla="*/ 150 w 220"/>
                <a:gd name="T13" fmla="*/ 176 h 206"/>
                <a:gd name="T14" fmla="*/ 142 w 220"/>
                <a:gd name="T15" fmla="*/ 178 h 206"/>
                <a:gd name="T16" fmla="*/ 134 w 220"/>
                <a:gd name="T17" fmla="*/ 178 h 206"/>
                <a:gd name="T18" fmla="*/ 126 w 220"/>
                <a:gd name="T19" fmla="*/ 176 h 206"/>
                <a:gd name="T20" fmla="*/ 118 w 220"/>
                <a:gd name="T21" fmla="*/ 174 h 206"/>
                <a:gd name="T22" fmla="*/ 104 w 220"/>
                <a:gd name="T23" fmla="*/ 168 h 206"/>
                <a:gd name="T24" fmla="*/ 84 w 220"/>
                <a:gd name="T25" fmla="*/ 192 h 206"/>
                <a:gd name="T26" fmla="*/ 84 w 220"/>
                <a:gd name="T27" fmla="*/ 192 h 206"/>
                <a:gd name="T28" fmla="*/ 78 w 220"/>
                <a:gd name="T29" fmla="*/ 198 h 206"/>
                <a:gd name="T30" fmla="*/ 70 w 220"/>
                <a:gd name="T31" fmla="*/ 202 h 206"/>
                <a:gd name="T32" fmla="*/ 62 w 220"/>
                <a:gd name="T33" fmla="*/ 204 h 206"/>
                <a:gd name="T34" fmla="*/ 56 w 220"/>
                <a:gd name="T35" fmla="*/ 206 h 206"/>
                <a:gd name="T36" fmla="*/ 48 w 220"/>
                <a:gd name="T37" fmla="*/ 206 h 206"/>
                <a:gd name="T38" fmla="*/ 40 w 220"/>
                <a:gd name="T39" fmla="*/ 204 h 206"/>
                <a:gd name="T40" fmla="*/ 32 w 220"/>
                <a:gd name="T41" fmla="*/ 200 h 206"/>
                <a:gd name="T42" fmla="*/ 26 w 220"/>
                <a:gd name="T43" fmla="*/ 196 h 206"/>
                <a:gd name="T44" fmla="*/ 16 w 220"/>
                <a:gd name="T45" fmla="*/ 186 h 206"/>
                <a:gd name="T46" fmla="*/ 16 w 220"/>
                <a:gd name="T47" fmla="*/ 186 h 206"/>
                <a:gd name="T48" fmla="*/ 8 w 220"/>
                <a:gd name="T49" fmla="*/ 180 h 206"/>
                <a:gd name="T50" fmla="*/ 4 w 220"/>
                <a:gd name="T51" fmla="*/ 172 h 206"/>
                <a:gd name="T52" fmla="*/ 2 w 220"/>
                <a:gd name="T53" fmla="*/ 162 h 206"/>
                <a:gd name="T54" fmla="*/ 0 w 220"/>
                <a:gd name="T55" fmla="*/ 154 h 206"/>
                <a:gd name="T56" fmla="*/ 0 w 220"/>
                <a:gd name="T57" fmla="*/ 144 h 206"/>
                <a:gd name="T58" fmla="*/ 2 w 220"/>
                <a:gd name="T59" fmla="*/ 136 h 206"/>
                <a:gd name="T60" fmla="*/ 6 w 220"/>
                <a:gd name="T61" fmla="*/ 128 h 206"/>
                <a:gd name="T62" fmla="*/ 12 w 220"/>
                <a:gd name="T63" fmla="*/ 120 h 206"/>
                <a:gd name="T64" fmla="*/ 116 w 220"/>
                <a:gd name="T65" fmla="*/ 0 h 206"/>
                <a:gd name="T66" fmla="*/ 220 w 220"/>
                <a:gd name="T67" fmla="*/ 5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0" h="206">
                  <a:moveTo>
                    <a:pt x="220" y="58"/>
                  </a:moveTo>
                  <a:lnTo>
                    <a:pt x="174" y="154"/>
                  </a:lnTo>
                  <a:lnTo>
                    <a:pt x="174" y="154"/>
                  </a:lnTo>
                  <a:lnTo>
                    <a:pt x="170" y="162"/>
                  </a:lnTo>
                  <a:lnTo>
                    <a:pt x="164" y="168"/>
                  </a:lnTo>
                  <a:lnTo>
                    <a:pt x="158" y="172"/>
                  </a:lnTo>
                  <a:lnTo>
                    <a:pt x="150" y="176"/>
                  </a:lnTo>
                  <a:lnTo>
                    <a:pt x="142" y="178"/>
                  </a:lnTo>
                  <a:lnTo>
                    <a:pt x="134" y="178"/>
                  </a:lnTo>
                  <a:lnTo>
                    <a:pt x="126" y="176"/>
                  </a:lnTo>
                  <a:lnTo>
                    <a:pt x="118" y="174"/>
                  </a:lnTo>
                  <a:lnTo>
                    <a:pt x="104" y="168"/>
                  </a:lnTo>
                  <a:lnTo>
                    <a:pt x="84" y="192"/>
                  </a:lnTo>
                  <a:lnTo>
                    <a:pt x="84" y="192"/>
                  </a:lnTo>
                  <a:lnTo>
                    <a:pt x="78" y="198"/>
                  </a:lnTo>
                  <a:lnTo>
                    <a:pt x="70" y="202"/>
                  </a:lnTo>
                  <a:lnTo>
                    <a:pt x="62" y="204"/>
                  </a:lnTo>
                  <a:lnTo>
                    <a:pt x="56" y="206"/>
                  </a:lnTo>
                  <a:lnTo>
                    <a:pt x="48" y="206"/>
                  </a:lnTo>
                  <a:lnTo>
                    <a:pt x="40" y="204"/>
                  </a:lnTo>
                  <a:lnTo>
                    <a:pt x="32" y="200"/>
                  </a:lnTo>
                  <a:lnTo>
                    <a:pt x="26" y="196"/>
                  </a:lnTo>
                  <a:lnTo>
                    <a:pt x="16" y="186"/>
                  </a:lnTo>
                  <a:lnTo>
                    <a:pt x="16" y="186"/>
                  </a:lnTo>
                  <a:lnTo>
                    <a:pt x="8" y="180"/>
                  </a:lnTo>
                  <a:lnTo>
                    <a:pt x="4" y="172"/>
                  </a:lnTo>
                  <a:lnTo>
                    <a:pt x="2" y="162"/>
                  </a:lnTo>
                  <a:lnTo>
                    <a:pt x="0" y="154"/>
                  </a:lnTo>
                  <a:lnTo>
                    <a:pt x="0" y="144"/>
                  </a:lnTo>
                  <a:lnTo>
                    <a:pt x="2" y="136"/>
                  </a:lnTo>
                  <a:lnTo>
                    <a:pt x="6" y="128"/>
                  </a:lnTo>
                  <a:lnTo>
                    <a:pt x="12" y="120"/>
                  </a:lnTo>
                  <a:lnTo>
                    <a:pt x="116" y="0"/>
                  </a:lnTo>
                  <a:lnTo>
                    <a:pt x="220" y="58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7" name="Freeform 88"/>
            <p:cNvSpPr>
              <a:spLocks/>
            </p:cNvSpPr>
            <p:nvPr/>
          </p:nvSpPr>
          <p:spPr bwMode="auto">
            <a:xfrm>
              <a:off x="8261351" y="100013"/>
              <a:ext cx="304800" cy="241300"/>
            </a:xfrm>
            <a:custGeom>
              <a:avLst/>
              <a:gdLst>
                <a:gd name="T0" fmla="*/ 0 w 192"/>
                <a:gd name="T1" fmla="*/ 150 h 152"/>
                <a:gd name="T2" fmla="*/ 0 w 192"/>
                <a:gd name="T3" fmla="*/ 150 h 152"/>
                <a:gd name="T4" fmla="*/ 8 w 192"/>
                <a:gd name="T5" fmla="*/ 152 h 152"/>
                <a:gd name="T6" fmla="*/ 24 w 192"/>
                <a:gd name="T7" fmla="*/ 152 h 152"/>
                <a:gd name="T8" fmla="*/ 34 w 192"/>
                <a:gd name="T9" fmla="*/ 152 h 152"/>
                <a:gd name="T10" fmla="*/ 44 w 192"/>
                <a:gd name="T11" fmla="*/ 150 h 152"/>
                <a:gd name="T12" fmla="*/ 54 w 192"/>
                <a:gd name="T13" fmla="*/ 144 h 152"/>
                <a:gd name="T14" fmla="*/ 62 w 192"/>
                <a:gd name="T15" fmla="*/ 138 h 152"/>
                <a:gd name="T16" fmla="*/ 62 w 192"/>
                <a:gd name="T17" fmla="*/ 138 h 152"/>
                <a:gd name="T18" fmla="*/ 60 w 192"/>
                <a:gd name="T19" fmla="*/ 128 h 152"/>
                <a:gd name="T20" fmla="*/ 54 w 192"/>
                <a:gd name="T21" fmla="*/ 108 h 152"/>
                <a:gd name="T22" fmla="*/ 52 w 192"/>
                <a:gd name="T23" fmla="*/ 98 h 152"/>
                <a:gd name="T24" fmla="*/ 54 w 192"/>
                <a:gd name="T25" fmla="*/ 88 h 152"/>
                <a:gd name="T26" fmla="*/ 56 w 192"/>
                <a:gd name="T27" fmla="*/ 82 h 152"/>
                <a:gd name="T28" fmla="*/ 60 w 192"/>
                <a:gd name="T29" fmla="*/ 80 h 152"/>
                <a:gd name="T30" fmla="*/ 64 w 192"/>
                <a:gd name="T31" fmla="*/ 80 h 152"/>
                <a:gd name="T32" fmla="*/ 64 w 192"/>
                <a:gd name="T33" fmla="*/ 80 h 152"/>
                <a:gd name="T34" fmla="*/ 70 w 192"/>
                <a:gd name="T35" fmla="*/ 82 h 152"/>
                <a:gd name="T36" fmla="*/ 76 w 192"/>
                <a:gd name="T37" fmla="*/ 86 h 152"/>
                <a:gd name="T38" fmla="*/ 80 w 192"/>
                <a:gd name="T39" fmla="*/ 94 h 152"/>
                <a:gd name="T40" fmla="*/ 84 w 192"/>
                <a:gd name="T41" fmla="*/ 102 h 152"/>
                <a:gd name="T42" fmla="*/ 86 w 192"/>
                <a:gd name="T43" fmla="*/ 116 h 152"/>
                <a:gd name="T44" fmla="*/ 88 w 192"/>
                <a:gd name="T45" fmla="*/ 124 h 152"/>
                <a:gd name="T46" fmla="*/ 88 w 192"/>
                <a:gd name="T47" fmla="*/ 124 h 152"/>
                <a:gd name="T48" fmla="*/ 96 w 192"/>
                <a:gd name="T49" fmla="*/ 100 h 152"/>
                <a:gd name="T50" fmla="*/ 106 w 192"/>
                <a:gd name="T51" fmla="*/ 82 h 152"/>
                <a:gd name="T52" fmla="*/ 112 w 192"/>
                <a:gd name="T53" fmla="*/ 76 h 152"/>
                <a:gd name="T54" fmla="*/ 116 w 192"/>
                <a:gd name="T55" fmla="*/ 72 h 152"/>
                <a:gd name="T56" fmla="*/ 116 w 192"/>
                <a:gd name="T57" fmla="*/ 72 h 152"/>
                <a:gd name="T58" fmla="*/ 124 w 192"/>
                <a:gd name="T59" fmla="*/ 78 h 152"/>
                <a:gd name="T60" fmla="*/ 134 w 192"/>
                <a:gd name="T61" fmla="*/ 86 h 152"/>
                <a:gd name="T62" fmla="*/ 146 w 192"/>
                <a:gd name="T63" fmla="*/ 92 h 152"/>
                <a:gd name="T64" fmla="*/ 158 w 192"/>
                <a:gd name="T65" fmla="*/ 96 h 152"/>
                <a:gd name="T66" fmla="*/ 172 w 192"/>
                <a:gd name="T67" fmla="*/ 96 h 152"/>
                <a:gd name="T68" fmla="*/ 178 w 192"/>
                <a:gd name="T69" fmla="*/ 94 h 152"/>
                <a:gd name="T70" fmla="*/ 182 w 192"/>
                <a:gd name="T71" fmla="*/ 92 h 152"/>
                <a:gd name="T72" fmla="*/ 188 w 192"/>
                <a:gd name="T73" fmla="*/ 88 h 152"/>
                <a:gd name="T74" fmla="*/ 192 w 192"/>
                <a:gd name="T75" fmla="*/ 80 h 152"/>
                <a:gd name="T76" fmla="*/ 192 w 192"/>
                <a:gd name="T77" fmla="*/ 80 h 152"/>
                <a:gd name="T78" fmla="*/ 190 w 192"/>
                <a:gd name="T79" fmla="*/ 76 h 152"/>
                <a:gd name="T80" fmla="*/ 186 w 192"/>
                <a:gd name="T81" fmla="*/ 62 h 152"/>
                <a:gd name="T82" fmla="*/ 176 w 192"/>
                <a:gd name="T83" fmla="*/ 42 h 152"/>
                <a:gd name="T84" fmla="*/ 166 w 192"/>
                <a:gd name="T85" fmla="*/ 32 h 152"/>
                <a:gd name="T86" fmla="*/ 156 w 192"/>
                <a:gd name="T87" fmla="*/ 20 h 152"/>
                <a:gd name="T88" fmla="*/ 156 w 192"/>
                <a:gd name="T89" fmla="*/ 20 h 152"/>
                <a:gd name="T90" fmla="*/ 148 w 192"/>
                <a:gd name="T91" fmla="*/ 14 h 152"/>
                <a:gd name="T92" fmla="*/ 142 w 192"/>
                <a:gd name="T93" fmla="*/ 10 h 152"/>
                <a:gd name="T94" fmla="*/ 126 w 192"/>
                <a:gd name="T95" fmla="*/ 4 h 152"/>
                <a:gd name="T96" fmla="*/ 110 w 192"/>
                <a:gd name="T97" fmla="*/ 0 h 152"/>
                <a:gd name="T98" fmla="*/ 94 w 192"/>
                <a:gd name="T99" fmla="*/ 0 h 152"/>
                <a:gd name="T100" fmla="*/ 78 w 192"/>
                <a:gd name="T101" fmla="*/ 0 h 152"/>
                <a:gd name="T102" fmla="*/ 66 w 192"/>
                <a:gd name="T103" fmla="*/ 2 h 152"/>
                <a:gd name="T104" fmla="*/ 56 w 192"/>
                <a:gd name="T105" fmla="*/ 4 h 152"/>
                <a:gd name="T106" fmla="*/ 0 w 192"/>
                <a:gd name="T107" fmla="*/ 15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2" h="152">
                  <a:moveTo>
                    <a:pt x="0" y="150"/>
                  </a:moveTo>
                  <a:lnTo>
                    <a:pt x="0" y="150"/>
                  </a:lnTo>
                  <a:lnTo>
                    <a:pt x="8" y="152"/>
                  </a:lnTo>
                  <a:lnTo>
                    <a:pt x="24" y="152"/>
                  </a:lnTo>
                  <a:lnTo>
                    <a:pt x="34" y="152"/>
                  </a:lnTo>
                  <a:lnTo>
                    <a:pt x="44" y="150"/>
                  </a:lnTo>
                  <a:lnTo>
                    <a:pt x="54" y="144"/>
                  </a:lnTo>
                  <a:lnTo>
                    <a:pt x="62" y="138"/>
                  </a:lnTo>
                  <a:lnTo>
                    <a:pt x="62" y="138"/>
                  </a:lnTo>
                  <a:lnTo>
                    <a:pt x="60" y="128"/>
                  </a:lnTo>
                  <a:lnTo>
                    <a:pt x="54" y="108"/>
                  </a:lnTo>
                  <a:lnTo>
                    <a:pt x="52" y="98"/>
                  </a:lnTo>
                  <a:lnTo>
                    <a:pt x="54" y="88"/>
                  </a:lnTo>
                  <a:lnTo>
                    <a:pt x="56" y="82"/>
                  </a:lnTo>
                  <a:lnTo>
                    <a:pt x="60" y="80"/>
                  </a:lnTo>
                  <a:lnTo>
                    <a:pt x="64" y="80"/>
                  </a:lnTo>
                  <a:lnTo>
                    <a:pt x="64" y="80"/>
                  </a:lnTo>
                  <a:lnTo>
                    <a:pt x="70" y="82"/>
                  </a:lnTo>
                  <a:lnTo>
                    <a:pt x="76" y="86"/>
                  </a:lnTo>
                  <a:lnTo>
                    <a:pt x="80" y="94"/>
                  </a:lnTo>
                  <a:lnTo>
                    <a:pt x="84" y="102"/>
                  </a:lnTo>
                  <a:lnTo>
                    <a:pt x="86" y="116"/>
                  </a:lnTo>
                  <a:lnTo>
                    <a:pt x="88" y="124"/>
                  </a:lnTo>
                  <a:lnTo>
                    <a:pt x="88" y="124"/>
                  </a:lnTo>
                  <a:lnTo>
                    <a:pt x="96" y="100"/>
                  </a:lnTo>
                  <a:lnTo>
                    <a:pt x="106" y="82"/>
                  </a:lnTo>
                  <a:lnTo>
                    <a:pt x="112" y="76"/>
                  </a:lnTo>
                  <a:lnTo>
                    <a:pt x="116" y="72"/>
                  </a:lnTo>
                  <a:lnTo>
                    <a:pt x="116" y="72"/>
                  </a:lnTo>
                  <a:lnTo>
                    <a:pt x="124" y="78"/>
                  </a:lnTo>
                  <a:lnTo>
                    <a:pt x="134" y="86"/>
                  </a:lnTo>
                  <a:lnTo>
                    <a:pt x="146" y="92"/>
                  </a:lnTo>
                  <a:lnTo>
                    <a:pt x="158" y="96"/>
                  </a:lnTo>
                  <a:lnTo>
                    <a:pt x="172" y="96"/>
                  </a:lnTo>
                  <a:lnTo>
                    <a:pt x="178" y="94"/>
                  </a:lnTo>
                  <a:lnTo>
                    <a:pt x="182" y="92"/>
                  </a:lnTo>
                  <a:lnTo>
                    <a:pt x="188" y="88"/>
                  </a:lnTo>
                  <a:lnTo>
                    <a:pt x="192" y="80"/>
                  </a:lnTo>
                  <a:lnTo>
                    <a:pt x="192" y="80"/>
                  </a:lnTo>
                  <a:lnTo>
                    <a:pt x="190" y="76"/>
                  </a:lnTo>
                  <a:lnTo>
                    <a:pt x="186" y="62"/>
                  </a:lnTo>
                  <a:lnTo>
                    <a:pt x="176" y="42"/>
                  </a:lnTo>
                  <a:lnTo>
                    <a:pt x="166" y="32"/>
                  </a:lnTo>
                  <a:lnTo>
                    <a:pt x="156" y="20"/>
                  </a:lnTo>
                  <a:lnTo>
                    <a:pt x="156" y="20"/>
                  </a:lnTo>
                  <a:lnTo>
                    <a:pt x="148" y="14"/>
                  </a:lnTo>
                  <a:lnTo>
                    <a:pt x="142" y="10"/>
                  </a:lnTo>
                  <a:lnTo>
                    <a:pt x="126" y="4"/>
                  </a:lnTo>
                  <a:lnTo>
                    <a:pt x="110" y="0"/>
                  </a:lnTo>
                  <a:lnTo>
                    <a:pt x="94" y="0"/>
                  </a:lnTo>
                  <a:lnTo>
                    <a:pt x="78" y="0"/>
                  </a:lnTo>
                  <a:lnTo>
                    <a:pt x="66" y="2"/>
                  </a:lnTo>
                  <a:lnTo>
                    <a:pt x="56" y="4"/>
                  </a:lnTo>
                  <a:lnTo>
                    <a:pt x="0" y="150"/>
                  </a:lnTo>
                  <a:close/>
                </a:path>
              </a:pathLst>
            </a:custGeom>
            <a:solidFill>
              <a:srgbClr val="101F3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8" name="Freeform 89"/>
            <p:cNvSpPr>
              <a:spLocks/>
            </p:cNvSpPr>
            <p:nvPr/>
          </p:nvSpPr>
          <p:spPr bwMode="auto">
            <a:xfrm>
              <a:off x="8175626" y="319088"/>
              <a:ext cx="123825" cy="127000"/>
            </a:xfrm>
            <a:custGeom>
              <a:avLst/>
              <a:gdLst>
                <a:gd name="T0" fmla="*/ 78 w 78"/>
                <a:gd name="T1" fmla="*/ 70 h 80"/>
                <a:gd name="T2" fmla="*/ 78 w 78"/>
                <a:gd name="T3" fmla="*/ 70 h 80"/>
                <a:gd name="T4" fmla="*/ 76 w 78"/>
                <a:gd name="T5" fmla="*/ 70 h 80"/>
                <a:gd name="T6" fmla="*/ 74 w 78"/>
                <a:gd name="T7" fmla="*/ 74 h 80"/>
                <a:gd name="T8" fmla="*/ 74 w 78"/>
                <a:gd name="T9" fmla="*/ 74 h 80"/>
                <a:gd name="T10" fmla="*/ 68 w 78"/>
                <a:gd name="T11" fmla="*/ 78 h 80"/>
                <a:gd name="T12" fmla="*/ 60 w 78"/>
                <a:gd name="T13" fmla="*/ 80 h 80"/>
                <a:gd name="T14" fmla="*/ 60 w 78"/>
                <a:gd name="T15" fmla="*/ 80 h 80"/>
                <a:gd name="T16" fmla="*/ 50 w 78"/>
                <a:gd name="T17" fmla="*/ 80 h 80"/>
                <a:gd name="T18" fmla="*/ 38 w 78"/>
                <a:gd name="T19" fmla="*/ 80 h 80"/>
                <a:gd name="T20" fmla="*/ 38 w 78"/>
                <a:gd name="T21" fmla="*/ 80 h 80"/>
                <a:gd name="T22" fmla="*/ 32 w 78"/>
                <a:gd name="T23" fmla="*/ 78 h 80"/>
                <a:gd name="T24" fmla="*/ 24 w 78"/>
                <a:gd name="T25" fmla="*/ 76 h 80"/>
                <a:gd name="T26" fmla="*/ 24 w 78"/>
                <a:gd name="T27" fmla="*/ 76 h 80"/>
                <a:gd name="T28" fmla="*/ 18 w 78"/>
                <a:gd name="T29" fmla="*/ 72 h 80"/>
                <a:gd name="T30" fmla="*/ 14 w 78"/>
                <a:gd name="T31" fmla="*/ 66 h 80"/>
                <a:gd name="T32" fmla="*/ 14 w 78"/>
                <a:gd name="T33" fmla="*/ 66 h 80"/>
                <a:gd name="T34" fmla="*/ 6 w 78"/>
                <a:gd name="T35" fmla="*/ 54 h 80"/>
                <a:gd name="T36" fmla="*/ 2 w 78"/>
                <a:gd name="T37" fmla="*/ 42 h 80"/>
                <a:gd name="T38" fmla="*/ 0 w 78"/>
                <a:gd name="T39" fmla="*/ 30 h 80"/>
                <a:gd name="T40" fmla="*/ 0 w 78"/>
                <a:gd name="T41" fmla="*/ 20 h 80"/>
                <a:gd name="T42" fmla="*/ 0 w 78"/>
                <a:gd name="T43" fmla="*/ 20 h 80"/>
                <a:gd name="T44" fmla="*/ 2 w 78"/>
                <a:gd name="T45" fmla="*/ 4 h 80"/>
                <a:gd name="T46" fmla="*/ 4 w 78"/>
                <a:gd name="T47" fmla="*/ 0 h 80"/>
                <a:gd name="T48" fmla="*/ 4 w 78"/>
                <a:gd name="T49" fmla="*/ 0 h 80"/>
                <a:gd name="T50" fmla="*/ 4 w 78"/>
                <a:gd name="T51" fmla="*/ 6 h 80"/>
                <a:gd name="T52" fmla="*/ 4 w 78"/>
                <a:gd name="T53" fmla="*/ 20 h 80"/>
                <a:gd name="T54" fmla="*/ 4 w 78"/>
                <a:gd name="T55" fmla="*/ 20 h 80"/>
                <a:gd name="T56" fmla="*/ 4 w 78"/>
                <a:gd name="T57" fmla="*/ 28 h 80"/>
                <a:gd name="T58" fmla="*/ 8 w 78"/>
                <a:gd name="T59" fmla="*/ 40 h 80"/>
                <a:gd name="T60" fmla="*/ 12 w 78"/>
                <a:gd name="T61" fmla="*/ 52 h 80"/>
                <a:gd name="T62" fmla="*/ 18 w 78"/>
                <a:gd name="T63" fmla="*/ 62 h 80"/>
                <a:gd name="T64" fmla="*/ 18 w 78"/>
                <a:gd name="T65" fmla="*/ 62 h 80"/>
                <a:gd name="T66" fmla="*/ 22 w 78"/>
                <a:gd name="T67" fmla="*/ 68 h 80"/>
                <a:gd name="T68" fmla="*/ 28 w 78"/>
                <a:gd name="T69" fmla="*/ 70 h 80"/>
                <a:gd name="T70" fmla="*/ 28 w 78"/>
                <a:gd name="T71" fmla="*/ 70 h 80"/>
                <a:gd name="T72" fmla="*/ 32 w 78"/>
                <a:gd name="T73" fmla="*/ 74 h 80"/>
                <a:gd name="T74" fmla="*/ 38 w 78"/>
                <a:gd name="T75" fmla="*/ 74 h 80"/>
                <a:gd name="T76" fmla="*/ 38 w 78"/>
                <a:gd name="T77" fmla="*/ 74 h 80"/>
                <a:gd name="T78" fmla="*/ 60 w 78"/>
                <a:gd name="T79" fmla="*/ 74 h 80"/>
                <a:gd name="T80" fmla="*/ 60 w 78"/>
                <a:gd name="T81" fmla="*/ 74 h 80"/>
                <a:gd name="T82" fmla="*/ 68 w 78"/>
                <a:gd name="T83" fmla="*/ 74 h 80"/>
                <a:gd name="T84" fmla="*/ 72 w 78"/>
                <a:gd name="T85" fmla="*/ 72 h 80"/>
                <a:gd name="T86" fmla="*/ 72 w 78"/>
                <a:gd name="T87" fmla="*/ 72 h 80"/>
                <a:gd name="T88" fmla="*/ 78 w 78"/>
                <a:gd name="T89" fmla="*/ 70 h 80"/>
                <a:gd name="T90" fmla="*/ 78 w 78"/>
                <a:gd name="T91" fmla="*/ 7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8" h="80">
                  <a:moveTo>
                    <a:pt x="78" y="70"/>
                  </a:moveTo>
                  <a:lnTo>
                    <a:pt x="78" y="70"/>
                  </a:lnTo>
                  <a:lnTo>
                    <a:pt x="76" y="70"/>
                  </a:lnTo>
                  <a:lnTo>
                    <a:pt x="74" y="74"/>
                  </a:lnTo>
                  <a:lnTo>
                    <a:pt x="74" y="74"/>
                  </a:lnTo>
                  <a:lnTo>
                    <a:pt x="68" y="78"/>
                  </a:lnTo>
                  <a:lnTo>
                    <a:pt x="60" y="80"/>
                  </a:lnTo>
                  <a:lnTo>
                    <a:pt x="60" y="80"/>
                  </a:lnTo>
                  <a:lnTo>
                    <a:pt x="50" y="80"/>
                  </a:lnTo>
                  <a:lnTo>
                    <a:pt x="38" y="80"/>
                  </a:lnTo>
                  <a:lnTo>
                    <a:pt x="38" y="80"/>
                  </a:lnTo>
                  <a:lnTo>
                    <a:pt x="32" y="78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18" y="72"/>
                  </a:lnTo>
                  <a:lnTo>
                    <a:pt x="14" y="66"/>
                  </a:lnTo>
                  <a:lnTo>
                    <a:pt x="14" y="66"/>
                  </a:lnTo>
                  <a:lnTo>
                    <a:pt x="6" y="54"/>
                  </a:lnTo>
                  <a:lnTo>
                    <a:pt x="2" y="42"/>
                  </a:lnTo>
                  <a:lnTo>
                    <a:pt x="0" y="3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6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28"/>
                  </a:lnTo>
                  <a:lnTo>
                    <a:pt x="8" y="40"/>
                  </a:lnTo>
                  <a:lnTo>
                    <a:pt x="12" y="52"/>
                  </a:lnTo>
                  <a:lnTo>
                    <a:pt x="18" y="62"/>
                  </a:lnTo>
                  <a:lnTo>
                    <a:pt x="18" y="62"/>
                  </a:lnTo>
                  <a:lnTo>
                    <a:pt x="22" y="68"/>
                  </a:lnTo>
                  <a:lnTo>
                    <a:pt x="28" y="70"/>
                  </a:lnTo>
                  <a:lnTo>
                    <a:pt x="28" y="70"/>
                  </a:lnTo>
                  <a:lnTo>
                    <a:pt x="32" y="74"/>
                  </a:lnTo>
                  <a:lnTo>
                    <a:pt x="38" y="74"/>
                  </a:lnTo>
                  <a:lnTo>
                    <a:pt x="38" y="74"/>
                  </a:lnTo>
                  <a:lnTo>
                    <a:pt x="60" y="74"/>
                  </a:lnTo>
                  <a:lnTo>
                    <a:pt x="60" y="74"/>
                  </a:lnTo>
                  <a:lnTo>
                    <a:pt x="68" y="74"/>
                  </a:lnTo>
                  <a:lnTo>
                    <a:pt x="72" y="72"/>
                  </a:lnTo>
                  <a:lnTo>
                    <a:pt x="72" y="72"/>
                  </a:lnTo>
                  <a:lnTo>
                    <a:pt x="78" y="70"/>
                  </a:lnTo>
                  <a:lnTo>
                    <a:pt x="78" y="70"/>
                  </a:lnTo>
                  <a:close/>
                </a:path>
              </a:pathLst>
            </a:custGeom>
            <a:solidFill>
              <a:srgbClr val="FEBE1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9" name="Freeform 90"/>
            <p:cNvSpPr>
              <a:spLocks/>
            </p:cNvSpPr>
            <p:nvPr/>
          </p:nvSpPr>
          <p:spPr bwMode="auto">
            <a:xfrm>
              <a:off x="7800976" y="481013"/>
              <a:ext cx="215900" cy="654050"/>
            </a:xfrm>
            <a:custGeom>
              <a:avLst/>
              <a:gdLst>
                <a:gd name="T0" fmla="*/ 136 w 136"/>
                <a:gd name="T1" fmla="*/ 0 h 412"/>
                <a:gd name="T2" fmla="*/ 136 w 136"/>
                <a:gd name="T3" fmla="*/ 0 h 412"/>
                <a:gd name="T4" fmla="*/ 128 w 136"/>
                <a:gd name="T5" fmla="*/ 16 h 412"/>
                <a:gd name="T6" fmla="*/ 128 w 136"/>
                <a:gd name="T7" fmla="*/ 16 h 412"/>
                <a:gd name="T8" fmla="*/ 104 w 136"/>
                <a:gd name="T9" fmla="*/ 56 h 412"/>
                <a:gd name="T10" fmla="*/ 104 w 136"/>
                <a:gd name="T11" fmla="*/ 56 h 412"/>
                <a:gd name="T12" fmla="*/ 68 w 136"/>
                <a:gd name="T13" fmla="*/ 118 h 412"/>
                <a:gd name="T14" fmla="*/ 50 w 136"/>
                <a:gd name="T15" fmla="*/ 154 h 412"/>
                <a:gd name="T16" fmla="*/ 34 w 136"/>
                <a:gd name="T17" fmla="*/ 196 h 412"/>
                <a:gd name="T18" fmla="*/ 34 w 136"/>
                <a:gd name="T19" fmla="*/ 196 h 412"/>
                <a:gd name="T20" fmla="*/ 20 w 136"/>
                <a:gd name="T21" fmla="*/ 238 h 412"/>
                <a:gd name="T22" fmla="*/ 10 w 136"/>
                <a:gd name="T23" fmla="*/ 278 h 412"/>
                <a:gd name="T24" fmla="*/ 10 w 136"/>
                <a:gd name="T25" fmla="*/ 278 h 412"/>
                <a:gd name="T26" fmla="*/ 4 w 136"/>
                <a:gd name="T27" fmla="*/ 314 h 412"/>
                <a:gd name="T28" fmla="*/ 4 w 136"/>
                <a:gd name="T29" fmla="*/ 348 h 412"/>
                <a:gd name="T30" fmla="*/ 4 w 136"/>
                <a:gd name="T31" fmla="*/ 348 h 412"/>
                <a:gd name="T32" fmla="*/ 4 w 136"/>
                <a:gd name="T33" fmla="*/ 374 h 412"/>
                <a:gd name="T34" fmla="*/ 8 w 136"/>
                <a:gd name="T35" fmla="*/ 394 h 412"/>
                <a:gd name="T36" fmla="*/ 8 w 136"/>
                <a:gd name="T37" fmla="*/ 394 h 412"/>
                <a:gd name="T38" fmla="*/ 10 w 136"/>
                <a:gd name="T39" fmla="*/ 412 h 412"/>
                <a:gd name="T40" fmla="*/ 10 w 136"/>
                <a:gd name="T41" fmla="*/ 412 h 412"/>
                <a:gd name="T42" fmla="*/ 8 w 136"/>
                <a:gd name="T43" fmla="*/ 408 h 412"/>
                <a:gd name="T44" fmla="*/ 8 w 136"/>
                <a:gd name="T45" fmla="*/ 408 h 412"/>
                <a:gd name="T46" fmla="*/ 4 w 136"/>
                <a:gd name="T47" fmla="*/ 394 h 412"/>
                <a:gd name="T48" fmla="*/ 4 w 136"/>
                <a:gd name="T49" fmla="*/ 394 h 412"/>
                <a:gd name="T50" fmla="*/ 2 w 136"/>
                <a:gd name="T51" fmla="*/ 374 h 412"/>
                <a:gd name="T52" fmla="*/ 0 w 136"/>
                <a:gd name="T53" fmla="*/ 348 h 412"/>
                <a:gd name="T54" fmla="*/ 0 w 136"/>
                <a:gd name="T55" fmla="*/ 348 h 412"/>
                <a:gd name="T56" fmla="*/ 0 w 136"/>
                <a:gd name="T57" fmla="*/ 314 h 412"/>
                <a:gd name="T58" fmla="*/ 4 w 136"/>
                <a:gd name="T59" fmla="*/ 276 h 412"/>
                <a:gd name="T60" fmla="*/ 4 w 136"/>
                <a:gd name="T61" fmla="*/ 276 h 412"/>
                <a:gd name="T62" fmla="*/ 14 w 136"/>
                <a:gd name="T63" fmla="*/ 236 h 412"/>
                <a:gd name="T64" fmla="*/ 28 w 136"/>
                <a:gd name="T65" fmla="*/ 194 h 412"/>
                <a:gd name="T66" fmla="*/ 28 w 136"/>
                <a:gd name="T67" fmla="*/ 194 h 412"/>
                <a:gd name="T68" fmla="*/ 46 w 136"/>
                <a:gd name="T69" fmla="*/ 152 h 412"/>
                <a:gd name="T70" fmla="*/ 64 w 136"/>
                <a:gd name="T71" fmla="*/ 114 h 412"/>
                <a:gd name="T72" fmla="*/ 82 w 136"/>
                <a:gd name="T73" fmla="*/ 82 h 412"/>
                <a:gd name="T74" fmla="*/ 100 w 136"/>
                <a:gd name="T75" fmla="*/ 54 h 412"/>
                <a:gd name="T76" fmla="*/ 100 w 136"/>
                <a:gd name="T77" fmla="*/ 54 h 412"/>
                <a:gd name="T78" fmla="*/ 126 w 136"/>
                <a:gd name="T79" fmla="*/ 14 h 412"/>
                <a:gd name="T80" fmla="*/ 126 w 136"/>
                <a:gd name="T81" fmla="*/ 14 h 412"/>
                <a:gd name="T82" fmla="*/ 136 w 136"/>
                <a:gd name="T83" fmla="*/ 0 h 412"/>
                <a:gd name="T84" fmla="*/ 136 w 136"/>
                <a:gd name="T85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6" h="412">
                  <a:moveTo>
                    <a:pt x="136" y="0"/>
                  </a:moveTo>
                  <a:lnTo>
                    <a:pt x="136" y="0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04" y="56"/>
                  </a:lnTo>
                  <a:lnTo>
                    <a:pt x="104" y="56"/>
                  </a:lnTo>
                  <a:lnTo>
                    <a:pt x="68" y="118"/>
                  </a:lnTo>
                  <a:lnTo>
                    <a:pt x="50" y="154"/>
                  </a:lnTo>
                  <a:lnTo>
                    <a:pt x="34" y="196"/>
                  </a:lnTo>
                  <a:lnTo>
                    <a:pt x="34" y="196"/>
                  </a:lnTo>
                  <a:lnTo>
                    <a:pt x="20" y="238"/>
                  </a:lnTo>
                  <a:lnTo>
                    <a:pt x="10" y="278"/>
                  </a:lnTo>
                  <a:lnTo>
                    <a:pt x="10" y="278"/>
                  </a:lnTo>
                  <a:lnTo>
                    <a:pt x="4" y="314"/>
                  </a:lnTo>
                  <a:lnTo>
                    <a:pt x="4" y="348"/>
                  </a:lnTo>
                  <a:lnTo>
                    <a:pt x="4" y="348"/>
                  </a:lnTo>
                  <a:lnTo>
                    <a:pt x="4" y="374"/>
                  </a:lnTo>
                  <a:lnTo>
                    <a:pt x="8" y="394"/>
                  </a:lnTo>
                  <a:lnTo>
                    <a:pt x="8" y="394"/>
                  </a:lnTo>
                  <a:lnTo>
                    <a:pt x="10" y="412"/>
                  </a:lnTo>
                  <a:lnTo>
                    <a:pt x="10" y="412"/>
                  </a:lnTo>
                  <a:lnTo>
                    <a:pt x="8" y="408"/>
                  </a:lnTo>
                  <a:lnTo>
                    <a:pt x="8" y="408"/>
                  </a:lnTo>
                  <a:lnTo>
                    <a:pt x="4" y="394"/>
                  </a:lnTo>
                  <a:lnTo>
                    <a:pt x="4" y="394"/>
                  </a:lnTo>
                  <a:lnTo>
                    <a:pt x="2" y="374"/>
                  </a:lnTo>
                  <a:lnTo>
                    <a:pt x="0" y="348"/>
                  </a:lnTo>
                  <a:lnTo>
                    <a:pt x="0" y="348"/>
                  </a:lnTo>
                  <a:lnTo>
                    <a:pt x="0" y="314"/>
                  </a:lnTo>
                  <a:lnTo>
                    <a:pt x="4" y="276"/>
                  </a:lnTo>
                  <a:lnTo>
                    <a:pt x="4" y="276"/>
                  </a:lnTo>
                  <a:lnTo>
                    <a:pt x="14" y="236"/>
                  </a:lnTo>
                  <a:lnTo>
                    <a:pt x="28" y="194"/>
                  </a:lnTo>
                  <a:lnTo>
                    <a:pt x="28" y="194"/>
                  </a:lnTo>
                  <a:lnTo>
                    <a:pt x="46" y="152"/>
                  </a:lnTo>
                  <a:lnTo>
                    <a:pt x="64" y="114"/>
                  </a:lnTo>
                  <a:lnTo>
                    <a:pt x="82" y="82"/>
                  </a:lnTo>
                  <a:lnTo>
                    <a:pt x="100" y="54"/>
                  </a:lnTo>
                  <a:lnTo>
                    <a:pt x="100" y="54"/>
                  </a:lnTo>
                  <a:lnTo>
                    <a:pt x="126" y="14"/>
                  </a:lnTo>
                  <a:lnTo>
                    <a:pt x="126" y="14"/>
                  </a:lnTo>
                  <a:lnTo>
                    <a:pt x="136" y="0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EBE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0" name="Freeform 91"/>
            <p:cNvSpPr>
              <a:spLocks/>
            </p:cNvSpPr>
            <p:nvPr/>
          </p:nvSpPr>
          <p:spPr bwMode="auto">
            <a:xfrm>
              <a:off x="8153401" y="100013"/>
              <a:ext cx="203200" cy="238125"/>
            </a:xfrm>
            <a:custGeom>
              <a:avLst/>
              <a:gdLst>
                <a:gd name="T0" fmla="*/ 0 w 128"/>
                <a:gd name="T1" fmla="*/ 126 h 150"/>
                <a:gd name="T2" fmla="*/ 0 w 128"/>
                <a:gd name="T3" fmla="*/ 126 h 150"/>
                <a:gd name="T4" fmla="*/ 6 w 128"/>
                <a:gd name="T5" fmla="*/ 130 h 150"/>
                <a:gd name="T6" fmla="*/ 20 w 128"/>
                <a:gd name="T7" fmla="*/ 138 h 150"/>
                <a:gd name="T8" fmla="*/ 42 w 128"/>
                <a:gd name="T9" fmla="*/ 146 h 150"/>
                <a:gd name="T10" fmla="*/ 54 w 128"/>
                <a:gd name="T11" fmla="*/ 148 h 150"/>
                <a:gd name="T12" fmla="*/ 68 w 128"/>
                <a:gd name="T13" fmla="*/ 150 h 150"/>
                <a:gd name="T14" fmla="*/ 68 w 128"/>
                <a:gd name="T15" fmla="*/ 150 h 150"/>
                <a:gd name="T16" fmla="*/ 74 w 128"/>
                <a:gd name="T17" fmla="*/ 148 h 150"/>
                <a:gd name="T18" fmla="*/ 82 w 128"/>
                <a:gd name="T19" fmla="*/ 144 h 150"/>
                <a:gd name="T20" fmla="*/ 88 w 128"/>
                <a:gd name="T21" fmla="*/ 136 h 150"/>
                <a:gd name="T22" fmla="*/ 92 w 128"/>
                <a:gd name="T23" fmla="*/ 128 h 150"/>
                <a:gd name="T24" fmla="*/ 102 w 128"/>
                <a:gd name="T25" fmla="*/ 102 h 150"/>
                <a:gd name="T26" fmla="*/ 112 w 128"/>
                <a:gd name="T27" fmla="*/ 76 h 150"/>
                <a:gd name="T28" fmla="*/ 118 w 128"/>
                <a:gd name="T29" fmla="*/ 48 h 150"/>
                <a:gd name="T30" fmla="*/ 124 w 128"/>
                <a:gd name="T31" fmla="*/ 22 h 150"/>
                <a:gd name="T32" fmla="*/ 128 w 128"/>
                <a:gd name="T33" fmla="*/ 0 h 150"/>
                <a:gd name="T34" fmla="*/ 0 w 128"/>
                <a:gd name="T35" fmla="*/ 12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8" h="150">
                  <a:moveTo>
                    <a:pt x="0" y="126"/>
                  </a:moveTo>
                  <a:lnTo>
                    <a:pt x="0" y="126"/>
                  </a:lnTo>
                  <a:lnTo>
                    <a:pt x="6" y="130"/>
                  </a:lnTo>
                  <a:lnTo>
                    <a:pt x="20" y="138"/>
                  </a:lnTo>
                  <a:lnTo>
                    <a:pt x="42" y="146"/>
                  </a:lnTo>
                  <a:lnTo>
                    <a:pt x="54" y="148"/>
                  </a:lnTo>
                  <a:lnTo>
                    <a:pt x="68" y="150"/>
                  </a:lnTo>
                  <a:lnTo>
                    <a:pt x="68" y="150"/>
                  </a:lnTo>
                  <a:lnTo>
                    <a:pt x="74" y="148"/>
                  </a:lnTo>
                  <a:lnTo>
                    <a:pt x="82" y="144"/>
                  </a:lnTo>
                  <a:lnTo>
                    <a:pt x="88" y="136"/>
                  </a:lnTo>
                  <a:lnTo>
                    <a:pt x="92" y="128"/>
                  </a:lnTo>
                  <a:lnTo>
                    <a:pt x="102" y="102"/>
                  </a:lnTo>
                  <a:lnTo>
                    <a:pt x="112" y="76"/>
                  </a:lnTo>
                  <a:lnTo>
                    <a:pt x="118" y="48"/>
                  </a:lnTo>
                  <a:lnTo>
                    <a:pt x="124" y="22"/>
                  </a:lnTo>
                  <a:lnTo>
                    <a:pt x="128" y="0"/>
                  </a:lnTo>
                  <a:lnTo>
                    <a:pt x="0" y="126"/>
                  </a:lnTo>
                  <a:close/>
                </a:path>
              </a:pathLst>
            </a:custGeom>
            <a:solidFill>
              <a:srgbClr val="101F3C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Freeform 92"/>
            <p:cNvSpPr>
              <a:spLocks/>
            </p:cNvSpPr>
            <p:nvPr/>
          </p:nvSpPr>
          <p:spPr bwMode="auto">
            <a:xfrm>
              <a:off x="7854951" y="1163638"/>
              <a:ext cx="73025" cy="149225"/>
            </a:xfrm>
            <a:custGeom>
              <a:avLst/>
              <a:gdLst>
                <a:gd name="T0" fmla="*/ 44 w 46"/>
                <a:gd name="T1" fmla="*/ 0 h 94"/>
                <a:gd name="T2" fmla="*/ 44 w 46"/>
                <a:gd name="T3" fmla="*/ 0 h 94"/>
                <a:gd name="T4" fmla="*/ 44 w 46"/>
                <a:gd name="T5" fmla="*/ 4 h 94"/>
                <a:gd name="T6" fmla="*/ 46 w 46"/>
                <a:gd name="T7" fmla="*/ 16 h 94"/>
                <a:gd name="T8" fmla="*/ 46 w 46"/>
                <a:gd name="T9" fmla="*/ 16 h 94"/>
                <a:gd name="T10" fmla="*/ 44 w 46"/>
                <a:gd name="T11" fmla="*/ 32 h 94"/>
                <a:gd name="T12" fmla="*/ 40 w 46"/>
                <a:gd name="T13" fmla="*/ 42 h 94"/>
                <a:gd name="T14" fmla="*/ 36 w 46"/>
                <a:gd name="T15" fmla="*/ 54 h 94"/>
                <a:gd name="T16" fmla="*/ 36 w 46"/>
                <a:gd name="T17" fmla="*/ 54 h 94"/>
                <a:gd name="T18" fmla="*/ 32 w 46"/>
                <a:gd name="T19" fmla="*/ 64 h 94"/>
                <a:gd name="T20" fmla="*/ 26 w 46"/>
                <a:gd name="T21" fmla="*/ 72 h 94"/>
                <a:gd name="T22" fmla="*/ 14 w 46"/>
                <a:gd name="T23" fmla="*/ 86 h 94"/>
                <a:gd name="T24" fmla="*/ 14 w 46"/>
                <a:gd name="T25" fmla="*/ 86 h 94"/>
                <a:gd name="T26" fmla="*/ 4 w 46"/>
                <a:gd name="T27" fmla="*/ 92 h 94"/>
                <a:gd name="T28" fmla="*/ 0 w 46"/>
                <a:gd name="T29" fmla="*/ 94 h 94"/>
                <a:gd name="T30" fmla="*/ 0 w 46"/>
                <a:gd name="T31" fmla="*/ 94 h 94"/>
                <a:gd name="T32" fmla="*/ 4 w 46"/>
                <a:gd name="T33" fmla="*/ 90 h 94"/>
                <a:gd name="T34" fmla="*/ 12 w 46"/>
                <a:gd name="T35" fmla="*/ 82 h 94"/>
                <a:gd name="T36" fmla="*/ 12 w 46"/>
                <a:gd name="T37" fmla="*/ 82 h 94"/>
                <a:gd name="T38" fmla="*/ 22 w 46"/>
                <a:gd name="T39" fmla="*/ 68 h 94"/>
                <a:gd name="T40" fmla="*/ 32 w 46"/>
                <a:gd name="T41" fmla="*/ 50 h 94"/>
                <a:gd name="T42" fmla="*/ 32 w 46"/>
                <a:gd name="T43" fmla="*/ 50 h 94"/>
                <a:gd name="T44" fmla="*/ 38 w 46"/>
                <a:gd name="T45" fmla="*/ 32 h 94"/>
                <a:gd name="T46" fmla="*/ 42 w 46"/>
                <a:gd name="T47" fmla="*/ 16 h 94"/>
                <a:gd name="T48" fmla="*/ 42 w 46"/>
                <a:gd name="T49" fmla="*/ 16 h 94"/>
                <a:gd name="T50" fmla="*/ 42 w 46"/>
                <a:gd name="T51" fmla="*/ 4 h 94"/>
                <a:gd name="T52" fmla="*/ 44 w 46"/>
                <a:gd name="T53" fmla="*/ 0 h 94"/>
                <a:gd name="T54" fmla="*/ 44 w 46"/>
                <a:gd name="T5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6" h="94">
                  <a:moveTo>
                    <a:pt x="44" y="0"/>
                  </a:moveTo>
                  <a:lnTo>
                    <a:pt x="44" y="0"/>
                  </a:lnTo>
                  <a:lnTo>
                    <a:pt x="44" y="4"/>
                  </a:lnTo>
                  <a:lnTo>
                    <a:pt x="46" y="16"/>
                  </a:lnTo>
                  <a:lnTo>
                    <a:pt x="46" y="16"/>
                  </a:lnTo>
                  <a:lnTo>
                    <a:pt x="44" y="32"/>
                  </a:lnTo>
                  <a:lnTo>
                    <a:pt x="40" y="42"/>
                  </a:lnTo>
                  <a:lnTo>
                    <a:pt x="36" y="54"/>
                  </a:lnTo>
                  <a:lnTo>
                    <a:pt x="36" y="54"/>
                  </a:lnTo>
                  <a:lnTo>
                    <a:pt x="32" y="64"/>
                  </a:lnTo>
                  <a:lnTo>
                    <a:pt x="26" y="72"/>
                  </a:lnTo>
                  <a:lnTo>
                    <a:pt x="14" y="86"/>
                  </a:lnTo>
                  <a:lnTo>
                    <a:pt x="14" y="86"/>
                  </a:lnTo>
                  <a:lnTo>
                    <a:pt x="4" y="92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4" y="90"/>
                  </a:lnTo>
                  <a:lnTo>
                    <a:pt x="12" y="82"/>
                  </a:lnTo>
                  <a:lnTo>
                    <a:pt x="12" y="82"/>
                  </a:lnTo>
                  <a:lnTo>
                    <a:pt x="22" y="68"/>
                  </a:lnTo>
                  <a:lnTo>
                    <a:pt x="32" y="50"/>
                  </a:lnTo>
                  <a:lnTo>
                    <a:pt x="32" y="50"/>
                  </a:lnTo>
                  <a:lnTo>
                    <a:pt x="38" y="32"/>
                  </a:lnTo>
                  <a:lnTo>
                    <a:pt x="42" y="16"/>
                  </a:lnTo>
                  <a:lnTo>
                    <a:pt x="42" y="16"/>
                  </a:lnTo>
                  <a:lnTo>
                    <a:pt x="42" y="4"/>
                  </a:lnTo>
                  <a:lnTo>
                    <a:pt x="44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Freeform 93"/>
            <p:cNvSpPr>
              <a:spLocks/>
            </p:cNvSpPr>
            <p:nvPr/>
          </p:nvSpPr>
          <p:spPr bwMode="auto">
            <a:xfrm>
              <a:off x="7931151" y="1357314"/>
              <a:ext cx="314325" cy="1114425"/>
            </a:xfrm>
            <a:custGeom>
              <a:avLst/>
              <a:gdLst>
                <a:gd name="T0" fmla="*/ 0 w 198"/>
                <a:gd name="T1" fmla="*/ 0 h 702"/>
                <a:gd name="T2" fmla="*/ 0 w 198"/>
                <a:gd name="T3" fmla="*/ 0 h 702"/>
                <a:gd name="T4" fmla="*/ 4 w 198"/>
                <a:gd name="T5" fmla="*/ 6 h 702"/>
                <a:gd name="T6" fmla="*/ 4 w 198"/>
                <a:gd name="T7" fmla="*/ 6 h 702"/>
                <a:gd name="T8" fmla="*/ 18 w 198"/>
                <a:gd name="T9" fmla="*/ 22 h 702"/>
                <a:gd name="T10" fmla="*/ 18 w 198"/>
                <a:gd name="T11" fmla="*/ 22 h 702"/>
                <a:gd name="T12" fmla="*/ 40 w 198"/>
                <a:gd name="T13" fmla="*/ 48 h 702"/>
                <a:gd name="T14" fmla="*/ 68 w 198"/>
                <a:gd name="T15" fmla="*/ 86 h 702"/>
                <a:gd name="T16" fmla="*/ 68 w 198"/>
                <a:gd name="T17" fmla="*/ 86 h 702"/>
                <a:gd name="T18" fmla="*/ 100 w 198"/>
                <a:gd name="T19" fmla="*/ 132 h 702"/>
                <a:gd name="T20" fmla="*/ 116 w 198"/>
                <a:gd name="T21" fmla="*/ 158 h 702"/>
                <a:gd name="T22" fmla="*/ 132 w 198"/>
                <a:gd name="T23" fmla="*/ 188 h 702"/>
                <a:gd name="T24" fmla="*/ 132 w 198"/>
                <a:gd name="T25" fmla="*/ 188 h 702"/>
                <a:gd name="T26" fmla="*/ 146 w 198"/>
                <a:gd name="T27" fmla="*/ 218 h 702"/>
                <a:gd name="T28" fmla="*/ 160 w 198"/>
                <a:gd name="T29" fmla="*/ 252 h 702"/>
                <a:gd name="T30" fmla="*/ 160 w 198"/>
                <a:gd name="T31" fmla="*/ 252 h 702"/>
                <a:gd name="T32" fmla="*/ 170 w 198"/>
                <a:gd name="T33" fmla="*/ 290 h 702"/>
                <a:gd name="T34" fmla="*/ 176 w 198"/>
                <a:gd name="T35" fmla="*/ 326 h 702"/>
                <a:gd name="T36" fmla="*/ 176 w 198"/>
                <a:gd name="T37" fmla="*/ 326 h 702"/>
                <a:gd name="T38" fmla="*/ 186 w 198"/>
                <a:gd name="T39" fmla="*/ 402 h 702"/>
                <a:gd name="T40" fmla="*/ 194 w 198"/>
                <a:gd name="T41" fmla="*/ 472 h 702"/>
                <a:gd name="T42" fmla="*/ 198 w 198"/>
                <a:gd name="T43" fmla="*/ 536 h 702"/>
                <a:gd name="T44" fmla="*/ 198 w 198"/>
                <a:gd name="T45" fmla="*/ 592 h 702"/>
                <a:gd name="T46" fmla="*/ 198 w 198"/>
                <a:gd name="T47" fmla="*/ 592 h 702"/>
                <a:gd name="T48" fmla="*/ 198 w 198"/>
                <a:gd name="T49" fmla="*/ 638 h 702"/>
                <a:gd name="T50" fmla="*/ 198 w 198"/>
                <a:gd name="T51" fmla="*/ 674 h 702"/>
                <a:gd name="T52" fmla="*/ 198 w 198"/>
                <a:gd name="T53" fmla="*/ 674 h 702"/>
                <a:gd name="T54" fmla="*/ 196 w 198"/>
                <a:gd name="T55" fmla="*/ 694 h 702"/>
                <a:gd name="T56" fmla="*/ 196 w 198"/>
                <a:gd name="T57" fmla="*/ 694 h 702"/>
                <a:gd name="T58" fmla="*/ 196 w 198"/>
                <a:gd name="T59" fmla="*/ 702 h 702"/>
                <a:gd name="T60" fmla="*/ 196 w 198"/>
                <a:gd name="T61" fmla="*/ 702 h 702"/>
                <a:gd name="T62" fmla="*/ 196 w 198"/>
                <a:gd name="T63" fmla="*/ 694 h 702"/>
                <a:gd name="T64" fmla="*/ 196 w 198"/>
                <a:gd name="T65" fmla="*/ 694 h 702"/>
                <a:gd name="T66" fmla="*/ 196 w 198"/>
                <a:gd name="T67" fmla="*/ 672 h 702"/>
                <a:gd name="T68" fmla="*/ 196 w 198"/>
                <a:gd name="T69" fmla="*/ 672 h 702"/>
                <a:gd name="T70" fmla="*/ 194 w 198"/>
                <a:gd name="T71" fmla="*/ 592 h 702"/>
                <a:gd name="T72" fmla="*/ 194 w 198"/>
                <a:gd name="T73" fmla="*/ 592 h 702"/>
                <a:gd name="T74" fmla="*/ 192 w 198"/>
                <a:gd name="T75" fmla="*/ 536 h 702"/>
                <a:gd name="T76" fmla="*/ 188 w 198"/>
                <a:gd name="T77" fmla="*/ 474 h 702"/>
                <a:gd name="T78" fmla="*/ 182 w 198"/>
                <a:gd name="T79" fmla="*/ 402 h 702"/>
                <a:gd name="T80" fmla="*/ 170 w 198"/>
                <a:gd name="T81" fmla="*/ 328 h 702"/>
                <a:gd name="T82" fmla="*/ 170 w 198"/>
                <a:gd name="T83" fmla="*/ 328 h 702"/>
                <a:gd name="T84" fmla="*/ 164 w 198"/>
                <a:gd name="T85" fmla="*/ 290 h 702"/>
                <a:gd name="T86" fmla="*/ 154 w 198"/>
                <a:gd name="T87" fmla="*/ 254 h 702"/>
                <a:gd name="T88" fmla="*/ 154 w 198"/>
                <a:gd name="T89" fmla="*/ 254 h 702"/>
                <a:gd name="T90" fmla="*/ 142 w 198"/>
                <a:gd name="T91" fmla="*/ 222 h 702"/>
                <a:gd name="T92" fmla="*/ 126 w 198"/>
                <a:gd name="T93" fmla="*/ 190 h 702"/>
                <a:gd name="T94" fmla="*/ 126 w 198"/>
                <a:gd name="T95" fmla="*/ 190 h 702"/>
                <a:gd name="T96" fmla="*/ 112 w 198"/>
                <a:gd name="T97" fmla="*/ 160 h 702"/>
                <a:gd name="T98" fmla="*/ 96 w 198"/>
                <a:gd name="T99" fmla="*/ 134 h 702"/>
                <a:gd name="T100" fmla="*/ 64 w 198"/>
                <a:gd name="T101" fmla="*/ 88 h 702"/>
                <a:gd name="T102" fmla="*/ 64 w 198"/>
                <a:gd name="T103" fmla="*/ 88 h 702"/>
                <a:gd name="T104" fmla="*/ 18 w 198"/>
                <a:gd name="T105" fmla="*/ 24 h 702"/>
                <a:gd name="T106" fmla="*/ 18 w 198"/>
                <a:gd name="T107" fmla="*/ 24 h 702"/>
                <a:gd name="T108" fmla="*/ 4 w 198"/>
                <a:gd name="T109" fmla="*/ 6 h 702"/>
                <a:gd name="T110" fmla="*/ 4 w 198"/>
                <a:gd name="T111" fmla="*/ 6 h 702"/>
                <a:gd name="T112" fmla="*/ 0 w 198"/>
                <a:gd name="T113" fmla="*/ 0 h 702"/>
                <a:gd name="T114" fmla="*/ 0 w 198"/>
                <a:gd name="T115" fmla="*/ 0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8" h="702">
                  <a:moveTo>
                    <a:pt x="0" y="0"/>
                  </a:moveTo>
                  <a:lnTo>
                    <a:pt x="0" y="0"/>
                  </a:lnTo>
                  <a:lnTo>
                    <a:pt x="4" y="6"/>
                  </a:lnTo>
                  <a:lnTo>
                    <a:pt x="4" y="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40" y="48"/>
                  </a:lnTo>
                  <a:lnTo>
                    <a:pt x="68" y="86"/>
                  </a:lnTo>
                  <a:lnTo>
                    <a:pt x="68" y="86"/>
                  </a:lnTo>
                  <a:lnTo>
                    <a:pt x="100" y="132"/>
                  </a:lnTo>
                  <a:lnTo>
                    <a:pt x="116" y="158"/>
                  </a:lnTo>
                  <a:lnTo>
                    <a:pt x="132" y="188"/>
                  </a:lnTo>
                  <a:lnTo>
                    <a:pt x="132" y="188"/>
                  </a:lnTo>
                  <a:lnTo>
                    <a:pt x="146" y="218"/>
                  </a:lnTo>
                  <a:lnTo>
                    <a:pt x="160" y="252"/>
                  </a:lnTo>
                  <a:lnTo>
                    <a:pt x="160" y="252"/>
                  </a:lnTo>
                  <a:lnTo>
                    <a:pt x="170" y="290"/>
                  </a:lnTo>
                  <a:lnTo>
                    <a:pt x="176" y="326"/>
                  </a:lnTo>
                  <a:lnTo>
                    <a:pt x="176" y="326"/>
                  </a:lnTo>
                  <a:lnTo>
                    <a:pt x="186" y="402"/>
                  </a:lnTo>
                  <a:lnTo>
                    <a:pt x="194" y="472"/>
                  </a:lnTo>
                  <a:lnTo>
                    <a:pt x="198" y="536"/>
                  </a:lnTo>
                  <a:lnTo>
                    <a:pt x="198" y="592"/>
                  </a:lnTo>
                  <a:lnTo>
                    <a:pt x="198" y="592"/>
                  </a:lnTo>
                  <a:lnTo>
                    <a:pt x="198" y="638"/>
                  </a:lnTo>
                  <a:lnTo>
                    <a:pt x="198" y="674"/>
                  </a:lnTo>
                  <a:lnTo>
                    <a:pt x="198" y="674"/>
                  </a:lnTo>
                  <a:lnTo>
                    <a:pt x="196" y="694"/>
                  </a:lnTo>
                  <a:lnTo>
                    <a:pt x="196" y="694"/>
                  </a:lnTo>
                  <a:lnTo>
                    <a:pt x="196" y="702"/>
                  </a:lnTo>
                  <a:lnTo>
                    <a:pt x="196" y="702"/>
                  </a:lnTo>
                  <a:lnTo>
                    <a:pt x="196" y="694"/>
                  </a:lnTo>
                  <a:lnTo>
                    <a:pt x="196" y="694"/>
                  </a:lnTo>
                  <a:lnTo>
                    <a:pt x="196" y="672"/>
                  </a:lnTo>
                  <a:lnTo>
                    <a:pt x="196" y="672"/>
                  </a:lnTo>
                  <a:lnTo>
                    <a:pt x="194" y="592"/>
                  </a:lnTo>
                  <a:lnTo>
                    <a:pt x="194" y="592"/>
                  </a:lnTo>
                  <a:lnTo>
                    <a:pt x="192" y="536"/>
                  </a:lnTo>
                  <a:lnTo>
                    <a:pt x="188" y="474"/>
                  </a:lnTo>
                  <a:lnTo>
                    <a:pt x="182" y="402"/>
                  </a:lnTo>
                  <a:lnTo>
                    <a:pt x="170" y="328"/>
                  </a:lnTo>
                  <a:lnTo>
                    <a:pt x="170" y="328"/>
                  </a:lnTo>
                  <a:lnTo>
                    <a:pt x="164" y="290"/>
                  </a:lnTo>
                  <a:lnTo>
                    <a:pt x="154" y="254"/>
                  </a:lnTo>
                  <a:lnTo>
                    <a:pt x="154" y="254"/>
                  </a:lnTo>
                  <a:lnTo>
                    <a:pt x="142" y="222"/>
                  </a:lnTo>
                  <a:lnTo>
                    <a:pt x="126" y="190"/>
                  </a:lnTo>
                  <a:lnTo>
                    <a:pt x="126" y="190"/>
                  </a:lnTo>
                  <a:lnTo>
                    <a:pt x="112" y="160"/>
                  </a:lnTo>
                  <a:lnTo>
                    <a:pt x="96" y="134"/>
                  </a:lnTo>
                  <a:lnTo>
                    <a:pt x="64" y="88"/>
                  </a:lnTo>
                  <a:lnTo>
                    <a:pt x="64" y="88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4" y="6"/>
                  </a:lnTo>
                  <a:lnTo>
                    <a:pt x="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Freeform 94"/>
            <p:cNvSpPr>
              <a:spLocks/>
            </p:cNvSpPr>
            <p:nvPr/>
          </p:nvSpPr>
          <p:spPr bwMode="auto">
            <a:xfrm>
              <a:off x="8169276" y="1223963"/>
              <a:ext cx="22225" cy="57150"/>
            </a:xfrm>
            <a:custGeom>
              <a:avLst/>
              <a:gdLst>
                <a:gd name="T0" fmla="*/ 2 w 14"/>
                <a:gd name="T1" fmla="*/ 0 h 36"/>
                <a:gd name="T2" fmla="*/ 2 w 14"/>
                <a:gd name="T3" fmla="*/ 0 h 36"/>
                <a:gd name="T4" fmla="*/ 4 w 14"/>
                <a:gd name="T5" fmla="*/ 4 h 36"/>
                <a:gd name="T6" fmla="*/ 8 w 14"/>
                <a:gd name="T7" fmla="*/ 18 h 36"/>
                <a:gd name="T8" fmla="*/ 8 w 14"/>
                <a:gd name="T9" fmla="*/ 18 h 36"/>
                <a:gd name="T10" fmla="*/ 14 w 14"/>
                <a:gd name="T11" fmla="*/ 30 h 36"/>
                <a:gd name="T12" fmla="*/ 14 w 14"/>
                <a:gd name="T13" fmla="*/ 36 h 36"/>
                <a:gd name="T14" fmla="*/ 14 w 14"/>
                <a:gd name="T15" fmla="*/ 36 h 36"/>
                <a:gd name="T16" fmla="*/ 14 w 14"/>
                <a:gd name="T17" fmla="*/ 36 h 36"/>
                <a:gd name="T18" fmla="*/ 10 w 14"/>
                <a:gd name="T19" fmla="*/ 32 h 36"/>
                <a:gd name="T20" fmla="*/ 6 w 14"/>
                <a:gd name="T21" fmla="*/ 28 h 36"/>
                <a:gd name="T22" fmla="*/ 2 w 14"/>
                <a:gd name="T23" fmla="*/ 20 h 36"/>
                <a:gd name="T24" fmla="*/ 2 w 14"/>
                <a:gd name="T25" fmla="*/ 20 h 36"/>
                <a:gd name="T26" fmla="*/ 0 w 14"/>
                <a:gd name="T27" fmla="*/ 12 h 36"/>
                <a:gd name="T28" fmla="*/ 0 w 14"/>
                <a:gd name="T29" fmla="*/ 6 h 36"/>
                <a:gd name="T30" fmla="*/ 0 w 14"/>
                <a:gd name="T31" fmla="*/ 2 h 36"/>
                <a:gd name="T32" fmla="*/ 2 w 14"/>
                <a:gd name="T33" fmla="*/ 0 h 36"/>
                <a:gd name="T34" fmla="*/ 2 w 14"/>
                <a:gd name="T3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" h="36">
                  <a:moveTo>
                    <a:pt x="2" y="0"/>
                  </a:moveTo>
                  <a:lnTo>
                    <a:pt x="2" y="0"/>
                  </a:lnTo>
                  <a:lnTo>
                    <a:pt x="4" y="4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4" y="30"/>
                  </a:lnTo>
                  <a:lnTo>
                    <a:pt x="14" y="36"/>
                  </a:lnTo>
                  <a:lnTo>
                    <a:pt x="14" y="36"/>
                  </a:lnTo>
                  <a:lnTo>
                    <a:pt x="14" y="36"/>
                  </a:lnTo>
                  <a:lnTo>
                    <a:pt x="10" y="32"/>
                  </a:lnTo>
                  <a:lnTo>
                    <a:pt x="6" y="28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0" y="12"/>
                  </a:lnTo>
                  <a:lnTo>
                    <a:pt x="0" y="6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Freeform 95"/>
            <p:cNvSpPr>
              <a:spLocks/>
            </p:cNvSpPr>
            <p:nvPr/>
          </p:nvSpPr>
          <p:spPr bwMode="auto">
            <a:xfrm>
              <a:off x="8080376" y="1103313"/>
              <a:ext cx="69850" cy="63500"/>
            </a:xfrm>
            <a:custGeom>
              <a:avLst/>
              <a:gdLst>
                <a:gd name="T0" fmla="*/ 44 w 44"/>
                <a:gd name="T1" fmla="*/ 40 h 40"/>
                <a:gd name="T2" fmla="*/ 44 w 44"/>
                <a:gd name="T3" fmla="*/ 40 h 40"/>
                <a:gd name="T4" fmla="*/ 42 w 44"/>
                <a:gd name="T5" fmla="*/ 38 h 40"/>
                <a:gd name="T6" fmla="*/ 36 w 44"/>
                <a:gd name="T7" fmla="*/ 34 h 40"/>
                <a:gd name="T8" fmla="*/ 22 w 44"/>
                <a:gd name="T9" fmla="*/ 20 h 40"/>
                <a:gd name="T10" fmla="*/ 22 w 44"/>
                <a:gd name="T11" fmla="*/ 20 h 40"/>
                <a:gd name="T12" fmla="*/ 6 w 44"/>
                <a:gd name="T13" fmla="*/ 8 h 40"/>
                <a:gd name="T14" fmla="*/ 2 w 44"/>
                <a:gd name="T15" fmla="*/ 4 h 40"/>
                <a:gd name="T16" fmla="*/ 0 w 44"/>
                <a:gd name="T17" fmla="*/ 0 h 40"/>
                <a:gd name="T18" fmla="*/ 0 w 44"/>
                <a:gd name="T19" fmla="*/ 0 h 40"/>
                <a:gd name="T20" fmla="*/ 2 w 44"/>
                <a:gd name="T21" fmla="*/ 2 h 40"/>
                <a:gd name="T22" fmla="*/ 8 w 44"/>
                <a:gd name="T23" fmla="*/ 4 h 40"/>
                <a:gd name="T24" fmla="*/ 26 w 44"/>
                <a:gd name="T25" fmla="*/ 16 h 40"/>
                <a:gd name="T26" fmla="*/ 26 w 44"/>
                <a:gd name="T27" fmla="*/ 16 h 40"/>
                <a:gd name="T28" fmla="*/ 40 w 44"/>
                <a:gd name="T29" fmla="*/ 32 h 40"/>
                <a:gd name="T30" fmla="*/ 42 w 44"/>
                <a:gd name="T31" fmla="*/ 38 h 40"/>
                <a:gd name="T32" fmla="*/ 44 w 44"/>
                <a:gd name="T33" fmla="*/ 40 h 40"/>
                <a:gd name="T34" fmla="*/ 44 w 44"/>
                <a:gd name="T3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4" h="40">
                  <a:moveTo>
                    <a:pt x="44" y="40"/>
                  </a:moveTo>
                  <a:lnTo>
                    <a:pt x="44" y="40"/>
                  </a:lnTo>
                  <a:lnTo>
                    <a:pt x="42" y="38"/>
                  </a:lnTo>
                  <a:lnTo>
                    <a:pt x="36" y="34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6" y="8"/>
                  </a:lnTo>
                  <a:lnTo>
                    <a:pt x="2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8" y="4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40" y="32"/>
                  </a:lnTo>
                  <a:lnTo>
                    <a:pt x="42" y="38"/>
                  </a:lnTo>
                  <a:lnTo>
                    <a:pt x="44" y="40"/>
                  </a:lnTo>
                  <a:lnTo>
                    <a:pt x="44" y="40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Freeform 96"/>
            <p:cNvSpPr>
              <a:spLocks/>
            </p:cNvSpPr>
            <p:nvPr/>
          </p:nvSpPr>
          <p:spPr bwMode="auto">
            <a:xfrm>
              <a:off x="8245476" y="1227138"/>
              <a:ext cx="387350" cy="835025"/>
            </a:xfrm>
            <a:custGeom>
              <a:avLst/>
              <a:gdLst>
                <a:gd name="T0" fmla="*/ 0 w 244"/>
                <a:gd name="T1" fmla="*/ 22 h 526"/>
                <a:gd name="T2" fmla="*/ 6 w 244"/>
                <a:gd name="T3" fmla="*/ 18 h 526"/>
                <a:gd name="T4" fmla="*/ 26 w 244"/>
                <a:gd name="T5" fmla="*/ 10 h 526"/>
                <a:gd name="T6" fmla="*/ 60 w 244"/>
                <a:gd name="T7" fmla="*/ 2 h 526"/>
                <a:gd name="T8" fmla="*/ 106 w 244"/>
                <a:gd name="T9" fmla="*/ 0 h 526"/>
                <a:gd name="T10" fmla="*/ 132 w 244"/>
                <a:gd name="T11" fmla="*/ 2 h 526"/>
                <a:gd name="T12" fmla="*/ 160 w 244"/>
                <a:gd name="T13" fmla="*/ 10 h 526"/>
                <a:gd name="T14" fmla="*/ 190 w 244"/>
                <a:gd name="T15" fmla="*/ 22 h 526"/>
                <a:gd name="T16" fmla="*/ 216 w 244"/>
                <a:gd name="T17" fmla="*/ 42 h 526"/>
                <a:gd name="T18" fmla="*/ 228 w 244"/>
                <a:gd name="T19" fmla="*/ 56 h 526"/>
                <a:gd name="T20" fmla="*/ 236 w 244"/>
                <a:gd name="T21" fmla="*/ 72 h 526"/>
                <a:gd name="T22" fmla="*/ 244 w 244"/>
                <a:gd name="T23" fmla="*/ 108 h 526"/>
                <a:gd name="T24" fmla="*/ 244 w 244"/>
                <a:gd name="T25" fmla="*/ 144 h 526"/>
                <a:gd name="T26" fmla="*/ 242 w 244"/>
                <a:gd name="T27" fmla="*/ 184 h 526"/>
                <a:gd name="T28" fmla="*/ 240 w 244"/>
                <a:gd name="T29" fmla="*/ 202 h 526"/>
                <a:gd name="T30" fmla="*/ 230 w 244"/>
                <a:gd name="T31" fmla="*/ 240 h 526"/>
                <a:gd name="T32" fmla="*/ 224 w 244"/>
                <a:gd name="T33" fmla="*/ 258 h 526"/>
                <a:gd name="T34" fmla="*/ 196 w 244"/>
                <a:gd name="T35" fmla="*/ 322 h 526"/>
                <a:gd name="T36" fmla="*/ 146 w 244"/>
                <a:gd name="T37" fmla="*/ 430 h 526"/>
                <a:gd name="T38" fmla="*/ 126 w 244"/>
                <a:gd name="T39" fmla="*/ 472 h 526"/>
                <a:gd name="T40" fmla="*/ 110 w 244"/>
                <a:gd name="T41" fmla="*/ 502 h 526"/>
                <a:gd name="T42" fmla="*/ 100 w 244"/>
                <a:gd name="T43" fmla="*/ 520 h 526"/>
                <a:gd name="T44" fmla="*/ 94 w 244"/>
                <a:gd name="T45" fmla="*/ 526 h 526"/>
                <a:gd name="T46" fmla="*/ 98 w 244"/>
                <a:gd name="T47" fmla="*/ 520 h 526"/>
                <a:gd name="T48" fmla="*/ 108 w 244"/>
                <a:gd name="T49" fmla="*/ 502 h 526"/>
                <a:gd name="T50" fmla="*/ 142 w 244"/>
                <a:gd name="T51" fmla="*/ 428 h 526"/>
                <a:gd name="T52" fmla="*/ 190 w 244"/>
                <a:gd name="T53" fmla="*/ 320 h 526"/>
                <a:gd name="T54" fmla="*/ 218 w 244"/>
                <a:gd name="T55" fmla="*/ 256 h 526"/>
                <a:gd name="T56" fmla="*/ 230 w 244"/>
                <a:gd name="T57" fmla="*/ 220 h 526"/>
                <a:gd name="T58" fmla="*/ 236 w 244"/>
                <a:gd name="T59" fmla="*/ 182 h 526"/>
                <a:gd name="T60" fmla="*/ 238 w 244"/>
                <a:gd name="T61" fmla="*/ 144 h 526"/>
                <a:gd name="T62" fmla="*/ 238 w 244"/>
                <a:gd name="T63" fmla="*/ 108 h 526"/>
                <a:gd name="T64" fmla="*/ 234 w 244"/>
                <a:gd name="T65" fmla="*/ 90 h 526"/>
                <a:gd name="T66" fmla="*/ 230 w 244"/>
                <a:gd name="T67" fmla="*/ 74 h 526"/>
                <a:gd name="T68" fmla="*/ 212 w 244"/>
                <a:gd name="T69" fmla="*/ 46 h 526"/>
                <a:gd name="T70" fmla="*/ 200 w 244"/>
                <a:gd name="T71" fmla="*/ 36 h 526"/>
                <a:gd name="T72" fmla="*/ 174 w 244"/>
                <a:gd name="T73" fmla="*/ 20 h 526"/>
                <a:gd name="T74" fmla="*/ 160 w 244"/>
                <a:gd name="T75" fmla="*/ 14 h 526"/>
                <a:gd name="T76" fmla="*/ 106 w 244"/>
                <a:gd name="T77" fmla="*/ 4 h 526"/>
                <a:gd name="T78" fmla="*/ 82 w 244"/>
                <a:gd name="T79" fmla="*/ 4 h 526"/>
                <a:gd name="T80" fmla="*/ 42 w 244"/>
                <a:gd name="T81" fmla="*/ 8 h 526"/>
                <a:gd name="T82" fmla="*/ 26 w 244"/>
                <a:gd name="T83" fmla="*/ 12 h 526"/>
                <a:gd name="T84" fmla="*/ 0 w 244"/>
                <a:gd name="T85" fmla="*/ 22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4" h="526">
                  <a:moveTo>
                    <a:pt x="0" y="22"/>
                  </a:moveTo>
                  <a:lnTo>
                    <a:pt x="0" y="22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42" y="6"/>
                  </a:lnTo>
                  <a:lnTo>
                    <a:pt x="60" y="2"/>
                  </a:lnTo>
                  <a:lnTo>
                    <a:pt x="82" y="0"/>
                  </a:lnTo>
                  <a:lnTo>
                    <a:pt x="106" y="0"/>
                  </a:lnTo>
                  <a:lnTo>
                    <a:pt x="106" y="0"/>
                  </a:lnTo>
                  <a:lnTo>
                    <a:pt x="132" y="2"/>
                  </a:lnTo>
                  <a:lnTo>
                    <a:pt x="160" y="10"/>
                  </a:lnTo>
                  <a:lnTo>
                    <a:pt x="160" y="10"/>
                  </a:lnTo>
                  <a:lnTo>
                    <a:pt x="176" y="14"/>
                  </a:lnTo>
                  <a:lnTo>
                    <a:pt x="190" y="22"/>
                  </a:lnTo>
                  <a:lnTo>
                    <a:pt x="204" y="30"/>
                  </a:lnTo>
                  <a:lnTo>
                    <a:pt x="216" y="42"/>
                  </a:lnTo>
                  <a:lnTo>
                    <a:pt x="216" y="42"/>
                  </a:lnTo>
                  <a:lnTo>
                    <a:pt x="228" y="56"/>
                  </a:lnTo>
                  <a:lnTo>
                    <a:pt x="236" y="72"/>
                  </a:lnTo>
                  <a:lnTo>
                    <a:pt x="236" y="72"/>
                  </a:lnTo>
                  <a:lnTo>
                    <a:pt x="240" y="90"/>
                  </a:lnTo>
                  <a:lnTo>
                    <a:pt x="244" y="108"/>
                  </a:lnTo>
                  <a:lnTo>
                    <a:pt x="244" y="108"/>
                  </a:lnTo>
                  <a:lnTo>
                    <a:pt x="244" y="144"/>
                  </a:lnTo>
                  <a:lnTo>
                    <a:pt x="244" y="144"/>
                  </a:lnTo>
                  <a:lnTo>
                    <a:pt x="242" y="184"/>
                  </a:lnTo>
                  <a:lnTo>
                    <a:pt x="242" y="184"/>
                  </a:lnTo>
                  <a:lnTo>
                    <a:pt x="240" y="202"/>
                  </a:lnTo>
                  <a:lnTo>
                    <a:pt x="236" y="222"/>
                  </a:lnTo>
                  <a:lnTo>
                    <a:pt x="230" y="240"/>
                  </a:lnTo>
                  <a:lnTo>
                    <a:pt x="224" y="258"/>
                  </a:lnTo>
                  <a:lnTo>
                    <a:pt x="224" y="258"/>
                  </a:lnTo>
                  <a:lnTo>
                    <a:pt x="210" y="290"/>
                  </a:lnTo>
                  <a:lnTo>
                    <a:pt x="196" y="322"/>
                  </a:lnTo>
                  <a:lnTo>
                    <a:pt x="196" y="322"/>
                  </a:lnTo>
                  <a:lnTo>
                    <a:pt x="146" y="430"/>
                  </a:lnTo>
                  <a:lnTo>
                    <a:pt x="146" y="430"/>
                  </a:lnTo>
                  <a:lnTo>
                    <a:pt x="126" y="472"/>
                  </a:lnTo>
                  <a:lnTo>
                    <a:pt x="110" y="502"/>
                  </a:lnTo>
                  <a:lnTo>
                    <a:pt x="110" y="502"/>
                  </a:lnTo>
                  <a:lnTo>
                    <a:pt x="100" y="520"/>
                  </a:lnTo>
                  <a:lnTo>
                    <a:pt x="100" y="520"/>
                  </a:lnTo>
                  <a:lnTo>
                    <a:pt x="94" y="526"/>
                  </a:lnTo>
                  <a:lnTo>
                    <a:pt x="94" y="526"/>
                  </a:lnTo>
                  <a:lnTo>
                    <a:pt x="98" y="520"/>
                  </a:lnTo>
                  <a:lnTo>
                    <a:pt x="98" y="520"/>
                  </a:lnTo>
                  <a:lnTo>
                    <a:pt x="108" y="502"/>
                  </a:lnTo>
                  <a:lnTo>
                    <a:pt x="108" y="502"/>
                  </a:lnTo>
                  <a:lnTo>
                    <a:pt x="142" y="428"/>
                  </a:lnTo>
                  <a:lnTo>
                    <a:pt x="142" y="428"/>
                  </a:lnTo>
                  <a:lnTo>
                    <a:pt x="190" y="320"/>
                  </a:lnTo>
                  <a:lnTo>
                    <a:pt x="190" y="320"/>
                  </a:lnTo>
                  <a:lnTo>
                    <a:pt x="204" y="288"/>
                  </a:lnTo>
                  <a:lnTo>
                    <a:pt x="218" y="256"/>
                  </a:lnTo>
                  <a:lnTo>
                    <a:pt x="218" y="256"/>
                  </a:lnTo>
                  <a:lnTo>
                    <a:pt x="230" y="220"/>
                  </a:lnTo>
                  <a:lnTo>
                    <a:pt x="234" y="202"/>
                  </a:lnTo>
                  <a:lnTo>
                    <a:pt x="236" y="182"/>
                  </a:lnTo>
                  <a:lnTo>
                    <a:pt x="236" y="182"/>
                  </a:lnTo>
                  <a:lnTo>
                    <a:pt x="238" y="144"/>
                  </a:lnTo>
                  <a:lnTo>
                    <a:pt x="238" y="144"/>
                  </a:lnTo>
                  <a:lnTo>
                    <a:pt x="238" y="108"/>
                  </a:lnTo>
                  <a:lnTo>
                    <a:pt x="238" y="108"/>
                  </a:lnTo>
                  <a:lnTo>
                    <a:pt x="234" y="90"/>
                  </a:lnTo>
                  <a:lnTo>
                    <a:pt x="230" y="74"/>
                  </a:lnTo>
                  <a:lnTo>
                    <a:pt x="230" y="74"/>
                  </a:lnTo>
                  <a:lnTo>
                    <a:pt x="222" y="58"/>
                  </a:lnTo>
                  <a:lnTo>
                    <a:pt x="212" y="46"/>
                  </a:lnTo>
                  <a:lnTo>
                    <a:pt x="212" y="46"/>
                  </a:lnTo>
                  <a:lnTo>
                    <a:pt x="200" y="36"/>
                  </a:lnTo>
                  <a:lnTo>
                    <a:pt x="186" y="26"/>
                  </a:lnTo>
                  <a:lnTo>
                    <a:pt x="174" y="20"/>
                  </a:lnTo>
                  <a:lnTo>
                    <a:pt x="160" y="14"/>
                  </a:lnTo>
                  <a:lnTo>
                    <a:pt x="160" y="14"/>
                  </a:lnTo>
                  <a:lnTo>
                    <a:pt x="132" y="6"/>
                  </a:lnTo>
                  <a:lnTo>
                    <a:pt x="106" y="4"/>
                  </a:lnTo>
                  <a:lnTo>
                    <a:pt x="106" y="4"/>
                  </a:lnTo>
                  <a:lnTo>
                    <a:pt x="82" y="4"/>
                  </a:lnTo>
                  <a:lnTo>
                    <a:pt x="60" y="6"/>
                  </a:lnTo>
                  <a:lnTo>
                    <a:pt x="42" y="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294F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6" name="Freeform 85"/>
            <p:cNvSpPr>
              <a:spLocks/>
            </p:cNvSpPr>
            <p:nvPr/>
          </p:nvSpPr>
          <p:spPr bwMode="auto">
            <a:xfrm>
              <a:off x="7947026" y="360363"/>
              <a:ext cx="739775" cy="784225"/>
            </a:xfrm>
            <a:custGeom>
              <a:avLst/>
              <a:gdLst>
                <a:gd name="T0" fmla="*/ 0 w 466"/>
                <a:gd name="T1" fmla="*/ 108 h 494"/>
                <a:gd name="T2" fmla="*/ 16 w 466"/>
                <a:gd name="T3" fmla="*/ 208 h 494"/>
                <a:gd name="T4" fmla="*/ 38 w 466"/>
                <a:gd name="T5" fmla="*/ 296 h 494"/>
                <a:gd name="T6" fmla="*/ 60 w 466"/>
                <a:gd name="T7" fmla="*/ 356 h 494"/>
                <a:gd name="T8" fmla="*/ 88 w 466"/>
                <a:gd name="T9" fmla="*/ 406 h 494"/>
                <a:gd name="T10" fmla="*/ 114 w 466"/>
                <a:gd name="T11" fmla="*/ 436 h 494"/>
                <a:gd name="T12" fmla="*/ 134 w 466"/>
                <a:gd name="T13" fmla="*/ 448 h 494"/>
                <a:gd name="T14" fmla="*/ 144 w 466"/>
                <a:gd name="T15" fmla="*/ 454 h 494"/>
                <a:gd name="T16" fmla="*/ 192 w 466"/>
                <a:gd name="T17" fmla="*/ 466 h 494"/>
                <a:gd name="T18" fmla="*/ 296 w 466"/>
                <a:gd name="T19" fmla="*/ 484 h 494"/>
                <a:gd name="T20" fmla="*/ 432 w 466"/>
                <a:gd name="T21" fmla="*/ 492 h 494"/>
                <a:gd name="T22" fmla="*/ 466 w 466"/>
                <a:gd name="T23" fmla="*/ 494 h 494"/>
                <a:gd name="T24" fmla="*/ 466 w 466"/>
                <a:gd name="T25" fmla="*/ 490 h 494"/>
                <a:gd name="T26" fmla="*/ 446 w 466"/>
                <a:gd name="T27" fmla="*/ 476 h 494"/>
                <a:gd name="T28" fmla="*/ 386 w 466"/>
                <a:gd name="T29" fmla="*/ 454 h 494"/>
                <a:gd name="T30" fmla="*/ 262 w 466"/>
                <a:gd name="T31" fmla="*/ 420 h 494"/>
                <a:gd name="T32" fmla="*/ 234 w 466"/>
                <a:gd name="T33" fmla="*/ 414 h 494"/>
                <a:gd name="T34" fmla="*/ 228 w 466"/>
                <a:gd name="T35" fmla="*/ 410 h 494"/>
                <a:gd name="T36" fmla="*/ 194 w 466"/>
                <a:gd name="T37" fmla="*/ 378 h 494"/>
                <a:gd name="T38" fmla="*/ 172 w 466"/>
                <a:gd name="T39" fmla="*/ 350 h 494"/>
                <a:gd name="T40" fmla="*/ 150 w 466"/>
                <a:gd name="T41" fmla="*/ 310 h 494"/>
                <a:gd name="T42" fmla="*/ 132 w 466"/>
                <a:gd name="T43" fmla="*/ 260 h 494"/>
                <a:gd name="T44" fmla="*/ 118 w 466"/>
                <a:gd name="T45" fmla="*/ 196 h 494"/>
                <a:gd name="T46" fmla="*/ 116 w 466"/>
                <a:gd name="T47" fmla="*/ 120 h 494"/>
                <a:gd name="T48" fmla="*/ 116 w 466"/>
                <a:gd name="T49" fmla="*/ 106 h 494"/>
                <a:gd name="T50" fmla="*/ 114 w 466"/>
                <a:gd name="T51" fmla="*/ 92 h 494"/>
                <a:gd name="T52" fmla="*/ 102 w 466"/>
                <a:gd name="T53" fmla="*/ 46 h 494"/>
                <a:gd name="T54" fmla="*/ 88 w 466"/>
                <a:gd name="T55" fmla="*/ 18 h 494"/>
                <a:gd name="T56" fmla="*/ 70 w 466"/>
                <a:gd name="T57" fmla="*/ 4 h 494"/>
                <a:gd name="T58" fmla="*/ 56 w 466"/>
                <a:gd name="T59" fmla="*/ 0 h 494"/>
                <a:gd name="T60" fmla="*/ 48 w 466"/>
                <a:gd name="T61" fmla="*/ 0 h 494"/>
                <a:gd name="T62" fmla="*/ 28 w 466"/>
                <a:gd name="T63" fmla="*/ 6 h 494"/>
                <a:gd name="T64" fmla="*/ 14 w 466"/>
                <a:gd name="T65" fmla="*/ 20 h 494"/>
                <a:gd name="T66" fmla="*/ 6 w 466"/>
                <a:gd name="T67" fmla="*/ 38 h 494"/>
                <a:gd name="T68" fmla="*/ 0 w 466"/>
                <a:gd name="T69" fmla="*/ 76 h 494"/>
                <a:gd name="T70" fmla="*/ 0 w 466"/>
                <a:gd name="T71" fmla="*/ 108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66" h="494">
                  <a:moveTo>
                    <a:pt x="0" y="108"/>
                  </a:moveTo>
                  <a:lnTo>
                    <a:pt x="0" y="108"/>
                  </a:lnTo>
                  <a:lnTo>
                    <a:pt x="8" y="158"/>
                  </a:lnTo>
                  <a:lnTo>
                    <a:pt x="16" y="208"/>
                  </a:lnTo>
                  <a:lnTo>
                    <a:pt x="30" y="266"/>
                  </a:lnTo>
                  <a:lnTo>
                    <a:pt x="38" y="296"/>
                  </a:lnTo>
                  <a:lnTo>
                    <a:pt x="48" y="326"/>
                  </a:lnTo>
                  <a:lnTo>
                    <a:pt x="60" y="356"/>
                  </a:lnTo>
                  <a:lnTo>
                    <a:pt x="74" y="382"/>
                  </a:lnTo>
                  <a:lnTo>
                    <a:pt x="88" y="406"/>
                  </a:lnTo>
                  <a:lnTo>
                    <a:pt x="106" y="426"/>
                  </a:lnTo>
                  <a:lnTo>
                    <a:pt x="114" y="436"/>
                  </a:lnTo>
                  <a:lnTo>
                    <a:pt x="124" y="442"/>
                  </a:lnTo>
                  <a:lnTo>
                    <a:pt x="134" y="448"/>
                  </a:lnTo>
                  <a:lnTo>
                    <a:pt x="144" y="454"/>
                  </a:lnTo>
                  <a:lnTo>
                    <a:pt x="144" y="454"/>
                  </a:lnTo>
                  <a:lnTo>
                    <a:pt x="168" y="460"/>
                  </a:lnTo>
                  <a:lnTo>
                    <a:pt x="192" y="466"/>
                  </a:lnTo>
                  <a:lnTo>
                    <a:pt x="244" y="476"/>
                  </a:lnTo>
                  <a:lnTo>
                    <a:pt x="296" y="484"/>
                  </a:lnTo>
                  <a:lnTo>
                    <a:pt x="348" y="488"/>
                  </a:lnTo>
                  <a:lnTo>
                    <a:pt x="432" y="492"/>
                  </a:lnTo>
                  <a:lnTo>
                    <a:pt x="466" y="494"/>
                  </a:lnTo>
                  <a:lnTo>
                    <a:pt x="466" y="494"/>
                  </a:lnTo>
                  <a:lnTo>
                    <a:pt x="466" y="492"/>
                  </a:lnTo>
                  <a:lnTo>
                    <a:pt x="466" y="490"/>
                  </a:lnTo>
                  <a:lnTo>
                    <a:pt x="460" y="484"/>
                  </a:lnTo>
                  <a:lnTo>
                    <a:pt x="446" y="476"/>
                  </a:lnTo>
                  <a:lnTo>
                    <a:pt x="424" y="466"/>
                  </a:lnTo>
                  <a:lnTo>
                    <a:pt x="386" y="454"/>
                  </a:lnTo>
                  <a:lnTo>
                    <a:pt x="334" y="438"/>
                  </a:lnTo>
                  <a:lnTo>
                    <a:pt x="262" y="420"/>
                  </a:lnTo>
                  <a:lnTo>
                    <a:pt x="262" y="420"/>
                  </a:lnTo>
                  <a:lnTo>
                    <a:pt x="234" y="414"/>
                  </a:lnTo>
                  <a:lnTo>
                    <a:pt x="234" y="414"/>
                  </a:lnTo>
                  <a:lnTo>
                    <a:pt x="228" y="410"/>
                  </a:lnTo>
                  <a:lnTo>
                    <a:pt x="214" y="398"/>
                  </a:lnTo>
                  <a:lnTo>
                    <a:pt x="194" y="378"/>
                  </a:lnTo>
                  <a:lnTo>
                    <a:pt x="184" y="366"/>
                  </a:lnTo>
                  <a:lnTo>
                    <a:pt x="172" y="350"/>
                  </a:lnTo>
                  <a:lnTo>
                    <a:pt x="160" y="332"/>
                  </a:lnTo>
                  <a:lnTo>
                    <a:pt x="150" y="310"/>
                  </a:lnTo>
                  <a:lnTo>
                    <a:pt x="140" y="286"/>
                  </a:lnTo>
                  <a:lnTo>
                    <a:pt x="132" y="260"/>
                  </a:lnTo>
                  <a:lnTo>
                    <a:pt x="124" y="230"/>
                  </a:lnTo>
                  <a:lnTo>
                    <a:pt x="118" y="196"/>
                  </a:lnTo>
                  <a:lnTo>
                    <a:pt x="116" y="160"/>
                  </a:lnTo>
                  <a:lnTo>
                    <a:pt x="116" y="120"/>
                  </a:lnTo>
                  <a:lnTo>
                    <a:pt x="116" y="120"/>
                  </a:lnTo>
                  <a:lnTo>
                    <a:pt x="116" y="106"/>
                  </a:lnTo>
                  <a:lnTo>
                    <a:pt x="114" y="92"/>
                  </a:lnTo>
                  <a:lnTo>
                    <a:pt x="114" y="92"/>
                  </a:lnTo>
                  <a:lnTo>
                    <a:pt x="108" y="62"/>
                  </a:lnTo>
                  <a:lnTo>
                    <a:pt x="102" y="46"/>
                  </a:lnTo>
                  <a:lnTo>
                    <a:pt x="96" y="32"/>
                  </a:lnTo>
                  <a:lnTo>
                    <a:pt x="88" y="18"/>
                  </a:lnTo>
                  <a:lnTo>
                    <a:pt x="76" y="6"/>
                  </a:lnTo>
                  <a:lnTo>
                    <a:pt x="70" y="4"/>
                  </a:lnTo>
                  <a:lnTo>
                    <a:pt x="64" y="0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36" y="2"/>
                  </a:lnTo>
                  <a:lnTo>
                    <a:pt x="28" y="6"/>
                  </a:lnTo>
                  <a:lnTo>
                    <a:pt x="20" y="12"/>
                  </a:lnTo>
                  <a:lnTo>
                    <a:pt x="14" y="20"/>
                  </a:lnTo>
                  <a:lnTo>
                    <a:pt x="10" y="28"/>
                  </a:lnTo>
                  <a:lnTo>
                    <a:pt x="6" y="38"/>
                  </a:lnTo>
                  <a:lnTo>
                    <a:pt x="2" y="58"/>
                  </a:lnTo>
                  <a:lnTo>
                    <a:pt x="0" y="76"/>
                  </a:lnTo>
                  <a:lnTo>
                    <a:pt x="0" y="92"/>
                  </a:lnTo>
                  <a:lnTo>
                    <a:pt x="0" y="108"/>
                  </a:lnTo>
                  <a:lnTo>
                    <a:pt x="0" y="108"/>
                  </a:lnTo>
                  <a:close/>
                </a:path>
              </a:pathLst>
            </a:custGeom>
            <a:solidFill>
              <a:srgbClr val="EEA2A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3563530" y="3293401"/>
            <a:ext cx="554616" cy="554683"/>
            <a:chOff x="11045854" y="835026"/>
            <a:chExt cx="258734" cy="258765"/>
          </a:xfrm>
          <a:solidFill>
            <a:schemeClr val="bg1"/>
          </a:solidFill>
        </p:grpSpPr>
        <p:sp>
          <p:nvSpPr>
            <p:cNvPr id="69" name="Freeform 2131"/>
            <p:cNvSpPr>
              <a:spLocks/>
            </p:cNvSpPr>
            <p:nvPr/>
          </p:nvSpPr>
          <p:spPr bwMode="auto">
            <a:xfrm>
              <a:off x="11156983" y="1065215"/>
              <a:ext cx="38100" cy="9525"/>
            </a:xfrm>
            <a:custGeom>
              <a:avLst/>
              <a:gdLst>
                <a:gd name="T0" fmla="*/ 105 w 120"/>
                <a:gd name="T1" fmla="*/ 0 h 29"/>
                <a:gd name="T2" fmla="*/ 14 w 120"/>
                <a:gd name="T3" fmla="*/ 0 h 29"/>
                <a:gd name="T4" fmla="*/ 8 w 120"/>
                <a:gd name="T5" fmla="*/ 1 h 29"/>
                <a:gd name="T6" fmla="*/ 3 w 120"/>
                <a:gd name="T7" fmla="*/ 4 h 29"/>
                <a:gd name="T8" fmla="*/ 1 w 120"/>
                <a:gd name="T9" fmla="*/ 9 h 29"/>
                <a:gd name="T10" fmla="*/ 0 w 120"/>
                <a:gd name="T11" fmla="*/ 15 h 29"/>
                <a:gd name="T12" fmla="*/ 1 w 120"/>
                <a:gd name="T13" fmla="*/ 21 h 29"/>
                <a:gd name="T14" fmla="*/ 3 w 120"/>
                <a:gd name="T15" fmla="*/ 26 h 29"/>
                <a:gd name="T16" fmla="*/ 8 w 120"/>
                <a:gd name="T17" fmla="*/ 28 h 29"/>
                <a:gd name="T18" fmla="*/ 14 w 120"/>
                <a:gd name="T19" fmla="*/ 29 h 29"/>
                <a:gd name="T20" fmla="*/ 105 w 120"/>
                <a:gd name="T21" fmla="*/ 29 h 29"/>
                <a:gd name="T22" fmla="*/ 111 w 120"/>
                <a:gd name="T23" fmla="*/ 28 h 29"/>
                <a:gd name="T24" fmla="*/ 116 w 120"/>
                <a:gd name="T25" fmla="*/ 26 h 29"/>
                <a:gd name="T26" fmla="*/ 118 w 120"/>
                <a:gd name="T27" fmla="*/ 21 h 29"/>
                <a:gd name="T28" fmla="*/ 120 w 120"/>
                <a:gd name="T29" fmla="*/ 15 h 29"/>
                <a:gd name="T30" fmla="*/ 118 w 120"/>
                <a:gd name="T31" fmla="*/ 9 h 29"/>
                <a:gd name="T32" fmla="*/ 116 w 120"/>
                <a:gd name="T33" fmla="*/ 4 h 29"/>
                <a:gd name="T34" fmla="*/ 111 w 120"/>
                <a:gd name="T35" fmla="*/ 1 h 29"/>
                <a:gd name="T36" fmla="*/ 105 w 120"/>
                <a:gd name="T3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0" h="29">
                  <a:moveTo>
                    <a:pt x="105" y="0"/>
                  </a:moveTo>
                  <a:lnTo>
                    <a:pt x="14" y="0"/>
                  </a:lnTo>
                  <a:lnTo>
                    <a:pt x="8" y="1"/>
                  </a:lnTo>
                  <a:lnTo>
                    <a:pt x="3" y="4"/>
                  </a:lnTo>
                  <a:lnTo>
                    <a:pt x="1" y="9"/>
                  </a:lnTo>
                  <a:lnTo>
                    <a:pt x="0" y="15"/>
                  </a:lnTo>
                  <a:lnTo>
                    <a:pt x="1" y="21"/>
                  </a:lnTo>
                  <a:lnTo>
                    <a:pt x="3" y="26"/>
                  </a:lnTo>
                  <a:lnTo>
                    <a:pt x="8" y="28"/>
                  </a:lnTo>
                  <a:lnTo>
                    <a:pt x="14" y="29"/>
                  </a:lnTo>
                  <a:lnTo>
                    <a:pt x="105" y="29"/>
                  </a:lnTo>
                  <a:lnTo>
                    <a:pt x="111" y="28"/>
                  </a:lnTo>
                  <a:lnTo>
                    <a:pt x="116" y="26"/>
                  </a:lnTo>
                  <a:lnTo>
                    <a:pt x="118" y="21"/>
                  </a:lnTo>
                  <a:lnTo>
                    <a:pt x="120" y="15"/>
                  </a:lnTo>
                  <a:lnTo>
                    <a:pt x="118" y="9"/>
                  </a:lnTo>
                  <a:lnTo>
                    <a:pt x="116" y="4"/>
                  </a:lnTo>
                  <a:lnTo>
                    <a:pt x="111" y="1"/>
                  </a:lnTo>
                  <a:lnTo>
                    <a:pt x="1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0" name="Freeform 2132"/>
            <p:cNvSpPr>
              <a:spLocks/>
            </p:cNvSpPr>
            <p:nvPr/>
          </p:nvSpPr>
          <p:spPr bwMode="auto">
            <a:xfrm>
              <a:off x="11166508" y="1084266"/>
              <a:ext cx="19050" cy="9525"/>
            </a:xfrm>
            <a:custGeom>
              <a:avLst/>
              <a:gdLst>
                <a:gd name="T0" fmla="*/ 45 w 61"/>
                <a:gd name="T1" fmla="*/ 0 h 30"/>
                <a:gd name="T2" fmla="*/ 16 w 61"/>
                <a:gd name="T3" fmla="*/ 0 h 30"/>
                <a:gd name="T4" fmla="*/ 10 w 61"/>
                <a:gd name="T5" fmla="*/ 1 h 30"/>
                <a:gd name="T6" fmla="*/ 5 w 61"/>
                <a:gd name="T7" fmla="*/ 5 h 30"/>
                <a:gd name="T8" fmla="*/ 1 w 61"/>
                <a:gd name="T9" fmla="*/ 8 h 30"/>
                <a:gd name="T10" fmla="*/ 0 w 61"/>
                <a:gd name="T11" fmla="*/ 14 h 30"/>
                <a:gd name="T12" fmla="*/ 1 w 61"/>
                <a:gd name="T13" fmla="*/ 21 h 30"/>
                <a:gd name="T14" fmla="*/ 5 w 61"/>
                <a:gd name="T15" fmla="*/ 25 h 30"/>
                <a:gd name="T16" fmla="*/ 10 w 61"/>
                <a:gd name="T17" fmla="*/ 29 h 30"/>
                <a:gd name="T18" fmla="*/ 16 w 61"/>
                <a:gd name="T19" fmla="*/ 30 h 30"/>
                <a:gd name="T20" fmla="*/ 45 w 61"/>
                <a:gd name="T21" fmla="*/ 30 h 30"/>
                <a:gd name="T22" fmla="*/ 51 w 61"/>
                <a:gd name="T23" fmla="*/ 29 h 30"/>
                <a:gd name="T24" fmla="*/ 56 w 61"/>
                <a:gd name="T25" fmla="*/ 25 h 30"/>
                <a:gd name="T26" fmla="*/ 60 w 61"/>
                <a:gd name="T27" fmla="*/ 21 h 30"/>
                <a:gd name="T28" fmla="*/ 61 w 61"/>
                <a:gd name="T29" fmla="*/ 14 h 30"/>
                <a:gd name="T30" fmla="*/ 60 w 61"/>
                <a:gd name="T31" fmla="*/ 8 h 30"/>
                <a:gd name="T32" fmla="*/ 56 w 61"/>
                <a:gd name="T33" fmla="*/ 5 h 30"/>
                <a:gd name="T34" fmla="*/ 51 w 61"/>
                <a:gd name="T35" fmla="*/ 1 h 30"/>
                <a:gd name="T36" fmla="*/ 45 w 61"/>
                <a:gd name="T3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" h="30">
                  <a:moveTo>
                    <a:pt x="45" y="0"/>
                  </a:moveTo>
                  <a:lnTo>
                    <a:pt x="16" y="0"/>
                  </a:lnTo>
                  <a:lnTo>
                    <a:pt x="10" y="1"/>
                  </a:lnTo>
                  <a:lnTo>
                    <a:pt x="5" y="5"/>
                  </a:lnTo>
                  <a:lnTo>
                    <a:pt x="1" y="8"/>
                  </a:lnTo>
                  <a:lnTo>
                    <a:pt x="0" y="14"/>
                  </a:lnTo>
                  <a:lnTo>
                    <a:pt x="1" y="21"/>
                  </a:lnTo>
                  <a:lnTo>
                    <a:pt x="5" y="25"/>
                  </a:lnTo>
                  <a:lnTo>
                    <a:pt x="10" y="29"/>
                  </a:lnTo>
                  <a:lnTo>
                    <a:pt x="16" y="30"/>
                  </a:lnTo>
                  <a:lnTo>
                    <a:pt x="45" y="30"/>
                  </a:lnTo>
                  <a:lnTo>
                    <a:pt x="51" y="29"/>
                  </a:lnTo>
                  <a:lnTo>
                    <a:pt x="56" y="25"/>
                  </a:lnTo>
                  <a:lnTo>
                    <a:pt x="60" y="21"/>
                  </a:lnTo>
                  <a:lnTo>
                    <a:pt x="61" y="14"/>
                  </a:lnTo>
                  <a:lnTo>
                    <a:pt x="60" y="8"/>
                  </a:lnTo>
                  <a:lnTo>
                    <a:pt x="56" y="5"/>
                  </a:lnTo>
                  <a:lnTo>
                    <a:pt x="51" y="1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1" name="Freeform 2133"/>
            <p:cNvSpPr>
              <a:spLocks/>
            </p:cNvSpPr>
            <p:nvPr/>
          </p:nvSpPr>
          <p:spPr bwMode="auto">
            <a:xfrm>
              <a:off x="11095071" y="877890"/>
              <a:ext cx="161926" cy="177801"/>
            </a:xfrm>
            <a:custGeom>
              <a:avLst/>
              <a:gdLst>
                <a:gd name="T0" fmla="*/ 242 w 511"/>
                <a:gd name="T1" fmla="*/ 1 h 556"/>
                <a:gd name="T2" fmla="*/ 217 w 511"/>
                <a:gd name="T3" fmla="*/ 3 h 556"/>
                <a:gd name="T4" fmla="*/ 192 w 511"/>
                <a:gd name="T5" fmla="*/ 8 h 556"/>
                <a:gd name="T6" fmla="*/ 168 w 511"/>
                <a:gd name="T7" fmla="*/ 15 h 556"/>
                <a:gd name="T8" fmla="*/ 134 w 511"/>
                <a:gd name="T9" fmla="*/ 31 h 556"/>
                <a:gd name="T10" fmla="*/ 93 w 511"/>
                <a:gd name="T11" fmla="*/ 58 h 556"/>
                <a:gd name="T12" fmla="*/ 59 w 511"/>
                <a:gd name="T13" fmla="*/ 94 h 556"/>
                <a:gd name="T14" fmla="*/ 31 w 511"/>
                <a:gd name="T15" fmla="*/ 134 h 556"/>
                <a:gd name="T16" fmla="*/ 15 w 511"/>
                <a:gd name="T17" fmla="*/ 168 h 556"/>
                <a:gd name="T18" fmla="*/ 8 w 511"/>
                <a:gd name="T19" fmla="*/ 191 h 556"/>
                <a:gd name="T20" fmla="*/ 3 w 511"/>
                <a:gd name="T21" fmla="*/ 217 h 556"/>
                <a:gd name="T22" fmla="*/ 0 w 511"/>
                <a:gd name="T23" fmla="*/ 243 h 556"/>
                <a:gd name="T24" fmla="*/ 0 w 511"/>
                <a:gd name="T25" fmla="*/ 277 h 556"/>
                <a:gd name="T26" fmla="*/ 8 w 511"/>
                <a:gd name="T27" fmla="*/ 317 h 556"/>
                <a:gd name="T28" fmla="*/ 20 w 511"/>
                <a:gd name="T29" fmla="*/ 355 h 556"/>
                <a:gd name="T30" fmla="*/ 39 w 511"/>
                <a:gd name="T31" fmla="*/ 392 h 556"/>
                <a:gd name="T32" fmla="*/ 63 w 511"/>
                <a:gd name="T33" fmla="*/ 423 h 556"/>
                <a:gd name="T34" fmla="*/ 91 w 511"/>
                <a:gd name="T35" fmla="*/ 451 h 556"/>
                <a:gd name="T36" fmla="*/ 124 w 511"/>
                <a:gd name="T37" fmla="*/ 475 h 556"/>
                <a:gd name="T38" fmla="*/ 160 w 511"/>
                <a:gd name="T39" fmla="*/ 493 h 556"/>
                <a:gd name="T40" fmla="*/ 180 w 511"/>
                <a:gd name="T41" fmla="*/ 542 h 556"/>
                <a:gd name="T42" fmla="*/ 185 w 511"/>
                <a:gd name="T43" fmla="*/ 552 h 556"/>
                <a:gd name="T44" fmla="*/ 196 w 511"/>
                <a:gd name="T45" fmla="*/ 556 h 556"/>
                <a:gd name="T46" fmla="*/ 322 w 511"/>
                <a:gd name="T47" fmla="*/ 555 h 556"/>
                <a:gd name="T48" fmla="*/ 330 w 511"/>
                <a:gd name="T49" fmla="*/ 547 h 556"/>
                <a:gd name="T50" fmla="*/ 331 w 511"/>
                <a:gd name="T51" fmla="*/ 500 h 556"/>
                <a:gd name="T52" fmla="*/ 369 w 511"/>
                <a:gd name="T53" fmla="*/ 484 h 556"/>
                <a:gd name="T54" fmla="*/ 405 w 511"/>
                <a:gd name="T55" fmla="*/ 464 h 556"/>
                <a:gd name="T56" fmla="*/ 435 w 511"/>
                <a:gd name="T57" fmla="*/ 438 h 556"/>
                <a:gd name="T58" fmla="*/ 461 w 511"/>
                <a:gd name="T59" fmla="*/ 407 h 556"/>
                <a:gd name="T60" fmla="*/ 483 w 511"/>
                <a:gd name="T61" fmla="*/ 373 h 556"/>
                <a:gd name="T62" fmla="*/ 499 w 511"/>
                <a:gd name="T63" fmla="*/ 337 h 556"/>
                <a:gd name="T64" fmla="*/ 508 w 511"/>
                <a:gd name="T65" fmla="*/ 298 h 556"/>
                <a:gd name="T66" fmla="*/ 511 w 511"/>
                <a:gd name="T67" fmla="*/ 256 h 556"/>
                <a:gd name="T68" fmla="*/ 510 w 511"/>
                <a:gd name="T69" fmla="*/ 229 h 556"/>
                <a:gd name="T70" fmla="*/ 506 w 511"/>
                <a:gd name="T71" fmla="*/ 205 h 556"/>
                <a:gd name="T72" fmla="*/ 500 w 511"/>
                <a:gd name="T73" fmla="*/ 179 h 556"/>
                <a:gd name="T74" fmla="*/ 491 w 511"/>
                <a:gd name="T75" fmla="*/ 156 h 556"/>
                <a:gd name="T76" fmla="*/ 468 w 511"/>
                <a:gd name="T77" fmla="*/ 113 h 556"/>
                <a:gd name="T78" fmla="*/ 436 w 511"/>
                <a:gd name="T79" fmla="*/ 75 h 556"/>
                <a:gd name="T80" fmla="*/ 399 w 511"/>
                <a:gd name="T81" fmla="*/ 44 h 556"/>
                <a:gd name="T82" fmla="*/ 355 w 511"/>
                <a:gd name="T83" fmla="*/ 20 h 556"/>
                <a:gd name="T84" fmla="*/ 331 w 511"/>
                <a:gd name="T85" fmla="*/ 12 h 556"/>
                <a:gd name="T86" fmla="*/ 307 w 511"/>
                <a:gd name="T87" fmla="*/ 6 h 556"/>
                <a:gd name="T88" fmla="*/ 281 w 511"/>
                <a:gd name="T89" fmla="*/ 1 h 556"/>
                <a:gd name="T90" fmla="*/ 256 w 511"/>
                <a:gd name="T91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11" h="556">
                  <a:moveTo>
                    <a:pt x="256" y="0"/>
                  </a:moveTo>
                  <a:lnTo>
                    <a:pt x="242" y="1"/>
                  </a:lnTo>
                  <a:lnTo>
                    <a:pt x="230" y="1"/>
                  </a:lnTo>
                  <a:lnTo>
                    <a:pt x="217" y="3"/>
                  </a:lnTo>
                  <a:lnTo>
                    <a:pt x="204" y="6"/>
                  </a:lnTo>
                  <a:lnTo>
                    <a:pt x="192" y="8"/>
                  </a:lnTo>
                  <a:lnTo>
                    <a:pt x="180" y="12"/>
                  </a:lnTo>
                  <a:lnTo>
                    <a:pt x="168" y="15"/>
                  </a:lnTo>
                  <a:lnTo>
                    <a:pt x="157" y="20"/>
                  </a:lnTo>
                  <a:lnTo>
                    <a:pt x="134" y="31"/>
                  </a:lnTo>
                  <a:lnTo>
                    <a:pt x="113" y="44"/>
                  </a:lnTo>
                  <a:lnTo>
                    <a:pt x="93" y="58"/>
                  </a:lnTo>
                  <a:lnTo>
                    <a:pt x="75" y="75"/>
                  </a:lnTo>
                  <a:lnTo>
                    <a:pt x="59" y="94"/>
                  </a:lnTo>
                  <a:lnTo>
                    <a:pt x="43" y="113"/>
                  </a:lnTo>
                  <a:lnTo>
                    <a:pt x="31" y="134"/>
                  </a:lnTo>
                  <a:lnTo>
                    <a:pt x="20" y="156"/>
                  </a:lnTo>
                  <a:lnTo>
                    <a:pt x="15" y="168"/>
                  </a:lnTo>
                  <a:lnTo>
                    <a:pt x="11" y="179"/>
                  </a:lnTo>
                  <a:lnTo>
                    <a:pt x="8" y="191"/>
                  </a:lnTo>
                  <a:lnTo>
                    <a:pt x="5" y="205"/>
                  </a:lnTo>
                  <a:lnTo>
                    <a:pt x="3" y="217"/>
                  </a:lnTo>
                  <a:lnTo>
                    <a:pt x="2" y="229"/>
                  </a:lnTo>
                  <a:lnTo>
                    <a:pt x="0" y="243"/>
                  </a:lnTo>
                  <a:lnTo>
                    <a:pt x="0" y="256"/>
                  </a:lnTo>
                  <a:lnTo>
                    <a:pt x="0" y="277"/>
                  </a:lnTo>
                  <a:lnTo>
                    <a:pt x="3" y="298"/>
                  </a:lnTo>
                  <a:lnTo>
                    <a:pt x="8" y="317"/>
                  </a:lnTo>
                  <a:lnTo>
                    <a:pt x="13" y="337"/>
                  </a:lnTo>
                  <a:lnTo>
                    <a:pt x="20" y="355"/>
                  </a:lnTo>
                  <a:lnTo>
                    <a:pt x="28" y="373"/>
                  </a:lnTo>
                  <a:lnTo>
                    <a:pt x="39" y="392"/>
                  </a:lnTo>
                  <a:lnTo>
                    <a:pt x="50" y="407"/>
                  </a:lnTo>
                  <a:lnTo>
                    <a:pt x="63" y="423"/>
                  </a:lnTo>
                  <a:lnTo>
                    <a:pt x="76" y="438"/>
                  </a:lnTo>
                  <a:lnTo>
                    <a:pt x="91" y="451"/>
                  </a:lnTo>
                  <a:lnTo>
                    <a:pt x="107" y="464"/>
                  </a:lnTo>
                  <a:lnTo>
                    <a:pt x="124" y="475"/>
                  </a:lnTo>
                  <a:lnTo>
                    <a:pt x="142" y="484"/>
                  </a:lnTo>
                  <a:lnTo>
                    <a:pt x="160" y="493"/>
                  </a:lnTo>
                  <a:lnTo>
                    <a:pt x="180" y="500"/>
                  </a:lnTo>
                  <a:lnTo>
                    <a:pt x="180" y="542"/>
                  </a:lnTo>
                  <a:lnTo>
                    <a:pt x="181" y="547"/>
                  </a:lnTo>
                  <a:lnTo>
                    <a:pt x="185" y="552"/>
                  </a:lnTo>
                  <a:lnTo>
                    <a:pt x="190" y="555"/>
                  </a:lnTo>
                  <a:lnTo>
                    <a:pt x="196" y="556"/>
                  </a:lnTo>
                  <a:lnTo>
                    <a:pt x="316" y="556"/>
                  </a:lnTo>
                  <a:lnTo>
                    <a:pt x="322" y="555"/>
                  </a:lnTo>
                  <a:lnTo>
                    <a:pt x="327" y="552"/>
                  </a:lnTo>
                  <a:lnTo>
                    <a:pt x="330" y="547"/>
                  </a:lnTo>
                  <a:lnTo>
                    <a:pt x="331" y="542"/>
                  </a:lnTo>
                  <a:lnTo>
                    <a:pt x="331" y="500"/>
                  </a:lnTo>
                  <a:lnTo>
                    <a:pt x="351" y="493"/>
                  </a:lnTo>
                  <a:lnTo>
                    <a:pt x="369" y="484"/>
                  </a:lnTo>
                  <a:lnTo>
                    <a:pt x="388" y="475"/>
                  </a:lnTo>
                  <a:lnTo>
                    <a:pt x="405" y="464"/>
                  </a:lnTo>
                  <a:lnTo>
                    <a:pt x="421" y="451"/>
                  </a:lnTo>
                  <a:lnTo>
                    <a:pt x="435" y="438"/>
                  </a:lnTo>
                  <a:lnTo>
                    <a:pt x="449" y="423"/>
                  </a:lnTo>
                  <a:lnTo>
                    <a:pt x="461" y="407"/>
                  </a:lnTo>
                  <a:lnTo>
                    <a:pt x="473" y="392"/>
                  </a:lnTo>
                  <a:lnTo>
                    <a:pt x="483" y="373"/>
                  </a:lnTo>
                  <a:lnTo>
                    <a:pt x="491" y="355"/>
                  </a:lnTo>
                  <a:lnTo>
                    <a:pt x="499" y="337"/>
                  </a:lnTo>
                  <a:lnTo>
                    <a:pt x="504" y="317"/>
                  </a:lnTo>
                  <a:lnTo>
                    <a:pt x="508" y="298"/>
                  </a:lnTo>
                  <a:lnTo>
                    <a:pt x="511" y="277"/>
                  </a:lnTo>
                  <a:lnTo>
                    <a:pt x="511" y="256"/>
                  </a:lnTo>
                  <a:lnTo>
                    <a:pt x="511" y="243"/>
                  </a:lnTo>
                  <a:lnTo>
                    <a:pt x="510" y="229"/>
                  </a:lnTo>
                  <a:lnTo>
                    <a:pt x="508" y="217"/>
                  </a:lnTo>
                  <a:lnTo>
                    <a:pt x="506" y="205"/>
                  </a:lnTo>
                  <a:lnTo>
                    <a:pt x="504" y="191"/>
                  </a:lnTo>
                  <a:lnTo>
                    <a:pt x="500" y="179"/>
                  </a:lnTo>
                  <a:lnTo>
                    <a:pt x="496" y="168"/>
                  </a:lnTo>
                  <a:lnTo>
                    <a:pt x="491" y="156"/>
                  </a:lnTo>
                  <a:lnTo>
                    <a:pt x="480" y="134"/>
                  </a:lnTo>
                  <a:lnTo>
                    <a:pt x="468" y="113"/>
                  </a:lnTo>
                  <a:lnTo>
                    <a:pt x="452" y="94"/>
                  </a:lnTo>
                  <a:lnTo>
                    <a:pt x="436" y="75"/>
                  </a:lnTo>
                  <a:lnTo>
                    <a:pt x="418" y="58"/>
                  </a:lnTo>
                  <a:lnTo>
                    <a:pt x="399" y="44"/>
                  </a:lnTo>
                  <a:lnTo>
                    <a:pt x="378" y="31"/>
                  </a:lnTo>
                  <a:lnTo>
                    <a:pt x="355" y="20"/>
                  </a:lnTo>
                  <a:lnTo>
                    <a:pt x="344" y="15"/>
                  </a:lnTo>
                  <a:lnTo>
                    <a:pt x="331" y="12"/>
                  </a:lnTo>
                  <a:lnTo>
                    <a:pt x="319" y="8"/>
                  </a:lnTo>
                  <a:lnTo>
                    <a:pt x="307" y="6"/>
                  </a:lnTo>
                  <a:lnTo>
                    <a:pt x="295" y="3"/>
                  </a:lnTo>
                  <a:lnTo>
                    <a:pt x="281" y="1"/>
                  </a:lnTo>
                  <a:lnTo>
                    <a:pt x="269" y="1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2" name="Freeform 2134"/>
            <p:cNvSpPr>
              <a:spLocks/>
            </p:cNvSpPr>
            <p:nvPr/>
          </p:nvSpPr>
          <p:spPr bwMode="auto">
            <a:xfrm>
              <a:off x="11045854" y="949328"/>
              <a:ext cx="28575" cy="11113"/>
            </a:xfrm>
            <a:custGeom>
              <a:avLst/>
              <a:gdLst>
                <a:gd name="T0" fmla="*/ 76 w 90"/>
                <a:gd name="T1" fmla="*/ 0 h 31"/>
                <a:gd name="T2" fmla="*/ 16 w 90"/>
                <a:gd name="T3" fmla="*/ 0 h 31"/>
                <a:gd name="T4" fmla="*/ 10 w 90"/>
                <a:gd name="T5" fmla="*/ 2 h 31"/>
                <a:gd name="T6" fmla="*/ 5 w 90"/>
                <a:gd name="T7" fmla="*/ 5 h 31"/>
                <a:gd name="T8" fmla="*/ 1 w 90"/>
                <a:gd name="T9" fmla="*/ 10 h 31"/>
                <a:gd name="T10" fmla="*/ 0 w 90"/>
                <a:gd name="T11" fmla="*/ 15 h 31"/>
                <a:gd name="T12" fmla="*/ 1 w 90"/>
                <a:gd name="T13" fmla="*/ 21 h 31"/>
                <a:gd name="T14" fmla="*/ 5 w 90"/>
                <a:gd name="T15" fmla="*/ 26 h 31"/>
                <a:gd name="T16" fmla="*/ 10 w 90"/>
                <a:gd name="T17" fmla="*/ 30 h 31"/>
                <a:gd name="T18" fmla="*/ 16 w 90"/>
                <a:gd name="T19" fmla="*/ 31 h 31"/>
                <a:gd name="T20" fmla="*/ 76 w 90"/>
                <a:gd name="T21" fmla="*/ 31 h 31"/>
                <a:gd name="T22" fmla="*/ 82 w 90"/>
                <a:gd name="T23" fmla="*/ 30 h 31"/>
                <a:gd name="T24" fmla="*/ 87 w 90"/>
                <a:gd name="T25" fmla="*/ 26 h 31"/>
                <a:gd name="T26" fmla="*/ 89 w 90"/>
                <a:gd name="T27" fmla="*/ 21 h 31"/>
                <a:gd name="T28" fmla="*/ 90 w 90"/>
                <a:gd name="T29" fmla="*/ 15 h 31"/>
                <a:gd name="T30" fmla="*/ 89 w 90"/>
                <a:gd name="T31" fmla="*/ 10 h 31"/>
                <a:gd name="T32" fmla="*/ 87 w 90"/>
                <a:gd name="T33" fmla="*/ 5 h 31"/>
                <a:gd name="T34" fmla="*/ 82 w 90"/>
                <a:gd name="T35" fmla="*/ 2 h 31"/>
                <a:gd name="T36" fmla="*/ 76 w 90"/>
                <a:gd name="T3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0" h="31">
                  <a:moveTo>
                    <a:pt x="76" y="0"/>
                  </a:moveTo>
                  <a:lnTo>
                    <a:pt x="16" y="0"/>
                  </a:lnTo>
                  <a:lnTo>
                    <a:pt x="10" y="2"/>
                  </a:lnTo>
                  <a:lnTo>
                    <a:pt x="5" y="5"/>
                  </a:lnTo>
                  <a:lnTo>
                    <a:pt x="1" y="10"/>
                  </a:lnTo>
                  <a:lnTo>
                    <a:pt x="0" y="15"/>
                  </a:lnTo>
                  <a:lnTo>
                    <a:pt x="1" y="21"/>
                  </a:lnTo>
                  <a:lnTo>
                    <a:pt x="5" y="26"/>
                  </a:lnTo>
                  <a:lnTo>
                    <a:pt x="10" y="30"/>
                  </a:lnTo>
                  <a:lnTo>
                    <a:pt x="16" y="31"/>
                  </a:lnTo>
                  <a:lnTo>
                    <a:pt x="76" y="31"/>
                  </a:lnTo>
                  <a:lnTo>
                    <a:pt x="82" y="30"/>
                  </a:lnTo>
                  <a:lnTo>
                    <a:pt x="87" y="26"/>
                  </a:lnTo>
                  <a:lnTo>
                    <a:pt x="89" y="21"/>
                  </a:lnTo>
                  <a:lnTo>
                    <a:pt x="90" y="15"/>
                  </a:lnTo>
                  <a:lnTo>
                    <a:pt x="89" y="10"/>
                  </a:lnTo>
                  <a:lnTo>
                    <a:pt x="87" y="5"/>
                  </a:lnTo>
                  <a:lnTo>
                    <a:pt x="82" y="2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3" name="Freeform 2135"/>
            <p:cNvSpPr>
              <a:spLocks/>
            </p:cNvSpPr>
            <p:nvPr/>
          </p:nvSpPr>
          <p:spPr bwMode="auto">
            <a:xfrm>
              <a:off x="11074430" y="863602"/>
              <a:ext cx="34925" cy="34925"/>
            </a:xfrm>
            <a:custGeom>
              <a:avLst/>
              <a:gdLst>
                <a:gd name="T0" fmla="*/ 91 w 107"/>
                <a:gd name="T1" fmla="*/ 107 h 107"/>
                <a:gd name="T2" fmla="*/ 97 w 107"/>
                <a:gd name="T3" fmla="*/ 105 h 107"/>
                <a:gd name="T4" fmla="*/ 102 w 107"/>
                <a:gd name="T5" fmla="*/ 102 h 107"/>
                <a:gd name="T6" fmla="*/ 105 w 107"/>
                <a:gd name="T7" fmla="*/ 97 h 107"/>
                <a:gd name="T8" fmla="*/ 107 w 107"/>
                <a:gd name="T9" fmla="*/ 91 h 107"/>
                <a:gd name="T10" fmla="*/ 105 w 107"/>
                <a:gd name="T11" fmla="*/ 86 h 107"/>
                <a:gd name="T12" fmla="*/ 102 w 107"/>
                <a:gd name="T13" fmla="*/ 81 h 107"/>
                <a:gd name="T14" fmla="*/ 26 w 107"/>
                <a:gd name="T15" fmla="*/ 5 h 107"/>
                <a:gd name="T16" fmla="*/ 21 w 107"/>
                <a:gd name="T17" fmla="*/ 2 h 107"/>
                <a:gd name="T18" fmla="*/ 16 w 107"/>
                <a:gd name="T19" fmla="*/ 0 h 107"/>
                <a:gd name="T20" fmla="*/ 10 w 107"/>
                <a:gd name="T21" fmla="*/ 2 h 107"/>
                <a:gd name="T22" fmla="*/ 5 w 107"/>
                <a:gd name="T23" fmla="*/ 5 h 107"/>
                <a:gd name="T24" fmla="*/ 2 w 107"/>
                <a:gd name="T25" fmla="*/ 10 h 107"/>
                <a:gd name="T26" fmla="*/ 0 w 107"/>
                <a:gd name="T27" fmla="*/ 16 h 107"/>
                <a:gd name="T28" fmla="*/ 2 w 107"/>
                <a:gd name="T29" fmla="*/ 21 h 107"/>
                <a:gd name="T30" fmla="*/ 5 w 107"/>
                <a:gd name="T31" fmla="*/ 26 h 107"/>
                <a:gd name="T32" fmla="*/ 81 w 107"/>
                <a:gd name="T33" fmla="*/ 102 h 107"/>
                <a:gd name="T34" fmla="*/ 86 w 107"/>
                <a:gd name="T35" fmla="*/ 105 h 107"/>
                <a:gd name="T36" fmla="*/ 91 w 107"/>
                <a:gd name="T37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7" h="107">
                  <a:moveTo>
                    <a:pt x="91" y="107"/>
                  </a:moveTo>
                  <a:lnTo>
                    <a:pt x="97" y="105"/>
                  </a:lnTo>
                  <a:lnTo>
                    <a:pt x="102" y="102"/>
                  </a:lnTo>
                  <a:lnTo>
                    <a:pt x="105" y="97"/>
                  </a:lnTo>
                  <a:lnTo>
                    <a:pt x="107" y="91"/>
                  </a:lnTo>
                  <a:lnTo>
                    <a:pt x="105" y="86"/>
                  </a:lnTo>
                  <a:lnTo>
                    <a:pt x="102" y="81"/>
                  </a:lnTo>
                  <a:lnTo>
                    <a:pt x="26" y="5"/>
                  </a:lnTo>
                  <a:lnTo>
                    <a:pt x="21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5" y="5"/>
                  </a:lnTo>
                  <a:lnTo>
                    <a:pt x="2" y="10"/>
                  </a:lnTo>
                  <a:lnTo>
                    <a:pt x="0" y="16"/>
                  </a:lnTo>
                  <a:lnTo>
                    <a:pt x="2" y="21"/>
                  </a:lnTo>
                  <a:lnTo>
                    <a:pt x="5" y="26"/>
                  </a:lnTo>
                  <a:lnTo>
                    <a:pt x="81" y="102"/>
                  </a:lnTo>
                  <a:lnTo>
                    <a:pt x="86" y="105"/>
                  </a:lnTo>
                  <a:lnTo>
                    <a:pt x="9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4" name="Freeform 2136"/>
            <p:cNvSpPr>
              <a:spLocks/>
            </p:cNvSpPr>
            <p:nvPr/>
          </p:nvSpPr>
          <p:spPr bwMode="auto">
            <a:xfrm>
              <a:off x="11171282" y="835026"/>
              <a:ext cx="9525" cy="28575"/>
            </a:xfrm>
            <a:custGeom>
              <a:avLst/>
              <a:gdLst>
                <a:gd name="T0" fmla="*/ 15 w 29"/>
                <a:gd name="T1" fmla="*/ 90 h 90"/>
                <a:gd name="T2" fmla="*/ 21 w 29"/>
                <a:gd name="T3" fmla="*/ 89 h 90"/>
                <a:gd name="T4" fmla="*/ 26 w 29"/>
                <a:gd name="T5" fmla="*/ 87 h 90"/>
                <a:gd name="T6" fmla="*/ 28 w 29"/>
                <a:gd name="T7" fmla="*/ 82 h 90"/>
                <a:gd name="T8" fmla="*/ 29 w 29"/>
                <a:gd name="T9" fmla="*/ 76 h 90"/>
                <a:gd name="T10" fmla="*/ 29 w 29"/>
                <a:gd name="T11" fmla="*/ 16 h 90"/>
                <a:gd name="T12" fmla="*/ 28 w 29"/>
                <a:gd name="T13" fmla="*/ 10 h 90"/>
                <a:gd name="T14" fmla="*/ 26 w 29"/>
                <a:gd name="T15" fmla="*/ 5 h 90"/>
                <a:gd name="T16" fmla="*/ 21 w 29"/>
                <a:gd name="T17" fmla="*/ 1 h 90"/>
                <a:gd name="T18" fmla="*/ 15 w 29"/>
                <a:gd name="T19" fmla="*/ 0 h 90"/>
                <a:gd name="T20" fmla="*/ 9 w 29"/>
                <a:gd name="T21" fmla="*/ 1 h 90"/>
                <a:gd name="T22" fmla="*/ 4 w 29"/>
                <a:gd name="T23" fmla="*/ 5 h 90"/>
                <a:gd name="T24" fmla="*/ 1 w 29"/>
                <a:gd name="T25" fmla="*/ 10 h 90"/>
                <a:gd name="T26" fmla="*/ 0 w 29"/>
                <a:gd name="T27" fmla="*/ 16 h 90"/>
                <a:gd name="T28" fmla="*/ 0 w 29"/>
                <a:gd name="T29" fmla="*/ 76 h 90"/>
                <a:gd name="T30" fmla="*/ 1 w 29"/>
                <a:gd name="T31" fmla="*/ 82 h 90"/>
                <a:gd name="T32" fmla="*/ 4 w 29"/>
                <a:gd name="T33" fmla="*/ 87 h 90"/>
                <a:gd name="T34" fmla="*/ 9 w 29"/>
                <a:gd name="T35" fmla="*/ 89 h 90"/>
                <a:gd name="T36" fmla="*/ 15 w 29"/>
                <a:gd name="T37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" h="90">
                  <a:moveTo>
                    <a:pt x="15" y="90"/>
                  </a:moveTo>
                  <a:lnTo>
                    <a:pt x="21" y="89"/>
                  </a:lnTo>
                  <a:lnTo>
                    <a:pt x="26" y="87"/>
                  </a:lnTo>
                  <a:lnTo>
                    <a:pt x="28" y="82"/>
                  </a:lnTo>
                  <a:lnTo>
                    <a:pt x="29" y="76"/>
                  </a:lnTo>
                  <a:lnTo>
                    <a:pt x="29" y="16"/>
                  </a:lnTo>
                  <a:lnTo>
                    <a:pt x="28" y="10"/>
                  </a:lnTo>
                  <a:lnTo>
                    <a:pt x="26" y="5"/>
                  </a:lnTo>
                  <a:lnTo>
                    <a:pt x="21" y="1"/>
                  </a:lnTo>
                  <a:lnTo>
                    <a:pt x="15" y="0"/>
                  </a:lnTo>
                  <a:lnTo>
                    <a:pt x="9" y="1"/>
                  </a:lnTo>
                  <a:lnTo>
                    <a:pt x="4" y="5"/>
                  </a:lnTo>
                  <a:lnTo>
                    <a:pt x="1" y="10"/>
                  </a:lnTo>
                  <a:lnTo>
                    <a:pt x="0" y="16"/>
                  </a:lnTo>
                  <a:lnTo>
                    <a:pt x="0" y="76"/>
                  </a:lnTo>
                  <a:lnTo>
                    <a:pt x="1" y="82"/>
                  </a:lnTo>
                  <a:lnTo>
                    <a:pt x="4" y="87"/>
                  </a:lnTo>
                  <a:lnTo>
                    <a:pt x="9" y="89"/>
                  </a:lnTo>
                  <a:lnTo>
                    <a:pt x="15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5" name="Freeform 2137"/>
            <p:cNvSpPr>
              <a:spLocks/>
            </p:cNvSpPr>
            <p:nvPr/>
          </p:nvSpPr>
          <p:spPr bwMode="auto">
            <a:xfrm>
              <a:off x="11242753" y="863601"/>
              <a:ext cx="33338" cy="34925"/>
            </a:xfrm>
            <a:custGeom>
              <a:avLst/>
              <a:gdLst>
                <a:gd name="T0" fmla="*/ 101 w 106"/>
                <a:gd name="T1" fmla="*/ 5 h 107"/>
                <a:gd name="T2" fmla="*/ 96 w 106"/>
                <a:gd name="T3" fmla="*/ 2 h 107"/>
                <a:gd name="T4" fmla="*/ 90 w 106"/>
                <a:gd name="T5" fmla="*/ 0 h 107"/>
                <a:gd name="T6" fmla="*/ 85 w 106"/>
                <a:gd name="T7" fmla="*/ 2 h 107"/>
                <a:gd name="T8" fmla="*/ 80 w 106"/>
                <a:gd name="T9" fmla="*/ 5 h 107"/>
                <a:gd name="T10" fmla="*/ 5 w 106"/>
                <a:gd name="T11" fmla="*/ 80 h 107"/>
                <a:gd name="T12" fmla="*/ 1 w 106"/>
                <a:gd name="T13" fmla="*/ 86 h 107"/>
                <a:gd name="T14" fmla="*/ 0 w 106"/>
                <a:gd name="T15" fmla="*/ 91 h 107"/>
                <a:gd name="T16" fmla="*/ 1 w 106"/>
                <a:gd name="T17" fmla="*/ 97 h 107"/>
                <a:gd name="T18" fmla="*/ 5 w 106"/>
                <a:gd name="T19" fmla="*/ 102 h 107"/>
                <a:gd name="T20" fmla="*/ 10 w 106"/>
                <a:gd name="T21" fmla="*/ 105 h 107"/>
                <a:gd name="T22" fmla="*/ 16 w 106"/>
                <a:gd name="T23" fmla="*/ 107 h 107"/>
                <a:gd name="T24" fmla="*/ 21 w 106"/>
                <a:gd name="T25" fmla="*/ 105 h 107"/>
                <a:gd name="T26" fmla="*/ 25 w 106"/>
                <a:gd name="T27" fmla="*/ 102 h 107"/>
                <a:gd name="T28" fmla="*/ 101 w 106"/>
                <a:gd name="T29" fmla="*/ 26 h 107"/>
                <a:gd name="T30" fmla="*/ 105 w 106"/>
                <a:gd name="T31" fmla="*/ 21 h 107"/>
                <a:gd name="T32" fmla="*/ 106 w 106"/>
                <a:gd name="T33" fmla="*/ 16 h 107"/>
                <a:gd name="T34" fmla="*/ 105 w 106"/>
                <a:gd name="T35" fmla="*/ 10 h 107"/>
                <a:gd name="T36" fmla="*/ 101 w 106"/>
                <a:gd name="T37" fmla="*/ 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6" h="107">
                  <a:moveTo>
                    <a:pt x="101" y="5"/>
                  </a:moveTo>
                  <a:lnTo>
                    <a:pt x="96" y="2"/>
                  </a:lnTo>
                  <a:lnTo>
                    <a:pt x="90" y="0"/>
                  </a:lnTo>
                  <a:lnTo>
                    <a:pt x="85" y="2"/>
                  </a:lnTo>
                  <a:lnTo>
                    <a:pt x="80" y="5"/>
                  </a:lnTo>
                  <a:lnTo>
                    <a:pt x="5" y="80"/>
                  </a:lnTo>
                  <a:lnTo>
                    <a:pt x="1" y="86"/>
                  </a:lnTo>
                  <a:lnTo>
                    <a:pt x="0" y="91"/>
                  </a:lnTo>
                  <a:lnTo>
                    <a:pt x="1" y="97"/>
                  </a:lnTo>
                  <a:lnTo>
                    <a:pt x="5" y="102"/>
                  </a:lnTo>
                  <a:lnTo>
                    <a:pt x="10" y="105"/>
                  </a:lnTo>
                  <a:lnTo>
                    <a:pt x="16" y="107"/>
                  </a:lnTo>
                  <a:lnTo>
                    <a:pt x="21" y="105"/>
                  </a:lnTo>
                  <a:lnTo>
                    <a:pt x="25" y="102"/>
                  </a:lnTo>
                  <a:lnTo>
                    <a:pt x="101" y="26"/>
                  </a:lnTo>
                  <a:lnTo>
                    <a:pt x="105" y="21"/>
                  </a:lnTo>
                  <a:lnTo>
                    <a:pt x="106" y="16"/>
                  </a:lnTo>
                  <a:lnTo>
                    <a:pt x="105" y="10"/>
                  </a:lnTo>
                  <a:lnTo>
                    <a:pt x="101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6" name="Freeform 2138"/>
            <p:cNvSpPr>
              <a:spLocks/>
            </p:cNvSpPr>
            <p:nvPr/>
          </p:nvSpPr>
          <p:spPr bwMode="auto">
            <a:xfrm>
              <a:off x="11276013" y="949325"/>
              <a:ext cx="28575" cy="11113"/>
            </a:xfrm>
            <a:custGeom>
              <a:avLst/>
              <a:gdLst>
                <a:gd name="T0" fmla="*/ 75 w 90"/>
                <a:gd name="T1" fmla="*/ 0 h 31"/>
                <a:gd name="T2" fmla="*/ 15 w 90"/>
                <a:gd name="T3" fmla="*/ 0 h 31"/>
                <a:gd name="T4" fmla="*/ 9 w 90"/>
                <a:gd name="T5" fmla="*/ 2 h 31"/>
                <a:gd name="T6" fmla="*/ 4 w 90"/>
                <a:gd name="T7" fmla="*/ 5 h 31"/>
                <a:gd name="T8" fmla="*/ 1 w 90"/>
                <a:gd name="T9" fmla="*/ 10 h 31"/>
                <a:gd name="T10" fmla="*/ 0 w 90"/>
                <a:gd name="T11" fmla="*/ 15 h 31"/>
                <a:gd name="T12" fmla="*/ 1 w 90"/>
                <a:gd name="T13" fmla="*/ 21 h 31"/>
                <a:gd name="T14" fmla="*/ 4 w 90"/>
                <a:gd name="T15" fmla="*/ 26 h 31"/>
                <a:gd name="T16" fmla="*/ 9 w 90"/>
                <a:gd name="T17" fmla="*/ 30 h 31"/>
                <a:gd name="T18" fmla="*/ 15 w 90"/>
                <a:gd name="T19" fmla="*/ 31 h 31"/>
                <a:gd name="T20" fmla="*/ 75 w 90"/>
                <a:gd name="T21" fmla="*/ 31 h 31"/>
                <a:gd name="T22" fmla="*/ 81 w 90"/>
                <a:gd name="T23" fmla="*/ 30 h 31"/>
                <a:gd name="T24" fmla="*/ 86 w 90"/>
                <a:gd name="T25" fmla="*/ 26 h 31"/>
                <a:gd name="T26" fmla="*/ 89 w 90"/>
                <a:gd name="T27" fmla="*/ 21 h 31"/>
                <a:gd name="T28" fmla="*/ 90 w 90"/>
                <a:gd name="T29" fmla="*/ 15 h 31"/>
                <a:gd name="T30" fmla="*/ 89 w 90"/>
                <a:gd name="T31" fmla="*/ 10 h 31"/>
                <a:gd name="T32" fmla="*/ 86 w 90"/>
                <a:gd name="T33" fmla="*/ 5 h 31"/>
                <a:gd name="T34" fmla="*/ 81 w 90"/>
                <a:gd name="T35" fmla="*/ 2 h 31"/>
                <a:gd name="T36" fmla="*/ 75 w 90"/>
                <a:gd name="T3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0" h="31">
                  <a:moveTo>
                    <a:pt x="75" y="0"/>
                  </a:moveTo>
                  <a:lnTo>
                    <a:pt x="15" y="0"/>
                  </a:lnTo>
                  <a:lnTo>
                    <a:pt x="9" y="2"/>
                  </a:lnTo>
                  <a:lnTo>
                    <a:pt x="4" y="5"/>
                  </a:lnTo>
                  <a:lnTo>
                    <a:pt x="1" y="10"/>
                  </a:lnTo>
                  <a:lnTo>
                    <a:pt x="0" y="15"/>
                  </a:lnTo>
                  <a:lnTo>
                    <a:pt x="1" y="21"/>
                  </a:lnTo>
                  <a:lnTo>
                    <a:pt x="4" y="26"/>
                  </a:lnTo>
                  <a:lnTo>
                    <a:pt x="9" y="30"/>
                  </a:lnTo>
                  <a:lnTo>
                    <a:pt x="15" y="31"/>
                  </a:lnTo>
                  <a:lnTo>
                    <a:pt x="75" y="31"/>
                  </a:lnTo>
                  <a:lnTo>
                    <a:pt x="81" y="30"/>
                  </a:lnTo>
                  <a:lnTo>
                    <a:pt x="86" y="26"/>
                  </a:lnTo>
                  <a:lnTo>
                    <a:pt x="89" y="21"/>
                  </a:lnTo>
                  <a:lnTo>
                    <a:pt x="90" y="15"/>
                  </a:lnTo>
                  <a:lnTo>
                    <a:pt x="89" y="10"/>
                  </a:lnTo>
                  <a:lnTo>
                    <a:pt x="86" y="5"/>
                  </a:lnTo>
                  <a:lnTo>
                    <a:pt x="81" y="2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7" name="Freeform 4347"/>
          <p:cNvSpPr>
            <a:spLocks/>
          </p:cNvSpPr>
          <p:nvPr/>
        </p:nvSpPr>
        <p:spPr bwMode="auto">
          <a:xfrm>
            <a:off x="8181368" y="2801571"/>
            <a:ext cx="457647" cy="457647"/>
          </a:xfrm>
          <a:custGeom>
            <a:avLst/>
            <a:gdLst>
              <a:gd name="T0" fmla="*/ 795 w 891"/>
              <a:gd name="T1" fmla="*/ 575 h 893"/>
              <a:gd name="T2" fmla="*/ 727 w 891"/>
              <a:gd name="T3" fmla="*/ 560 h 893"/>
              <a:gd name="T4" fmla="*/ 546 w 891"/>
              <a:gd name="T5" fmla="*/ 446 h 893"/>
              <a:gd name="T6" fmla="*/ 742 w 891"/>
              <a:gd name="T7" fmla="*/ 331 h 893"/>
              <a:gd name="T8" fmla="*/ 831 w 891"/>
              <a:gd name="T9" fmla="*/ 295 h 893"/>
              <a:gd name="T10" fmla="*/ 877 w 891"/>
              <a:gd name="T11" fmla="*/ 233 h 893"/>
              <a:gd name="T12" fmla="*/ 891 w 891"/>
              <a:gd name="T13" fmla="*/ 163 h 893"/>
              <a:gd name="T14" fmla="*/ 876 w 891"/>
              <a:gd name="T15" fmla="*/ 101 h 893"/>
              <a:gd name="T16" fmla="*/ 856 w 891"/>
              <a:gd name="T17" fmla="*/ 98 h 893"/>
              <a:gd name="T18" fmla="*/ 797 w 891"/>
              <a:gd name="T19" fmla="*/ 36 h 893"/>
              <a:gd name="T20" fmla="*/ 794 w 891"/>
              <a:gd name="T21" fmla="*/ 15 h 893"/>
              <a:gd name="T22" fmla="*/ 709 w 891"/>
              <a:gd name="T23" fmla="*/ 1 h 893"/>
              <a:gd name="T24" fmla="*/ 620 w 891"/>
              <a:gd name="T25" fmla="*/ 38 h 893"/>
              <a:gd name="T26" fmla="*/ 574 w 891"/>
              <a:gd name="T27" fmla="*/ 97 h 893"/>
              <a:gd name="T28" fmla="*/ 559 w 891"/>
              <a:gd name="T29" fmla="*/ 163 h 893"/>
              <a:gd name="T30" fmla="*/ 446 w 891"/>
              <a:gd name="T31" fmla="*/ 345 h 893"/>
              <a:gd name="T32" fmla="*/ 331 w 891"/>
              <a:gd name="T33" fmla="*/ 163 h 893"/>
              <a:gd name="T34" fmla="*/ 316 w 891"/>
              <a:gd name="T35" fmla="*/ 97 h 893"/>
              <a:gd name="T36" fmla="*/ 274 w 891"/>
              <a:gd name="T37" fmla="*/ 40 h 893"/>
              <a:gd name="T38" fmla="*/ 209 w 891"/>
              <a:gd name="T39" fmla="*/ 6 h 893"/>
              <a:gd name="T40" fmla="*/ 139 w 891"/>
              <a:gd name="T41" fmla="*/ 3 h 893"/>
              <a:gd name="T42" fmla="*/ 96 w 891"/>
              <a:gd name="T43" fmla="*/ 21 h 893"/>
              <a:gd name="T44" fmla="*/ 179 w 891"/>
              <a:gd name="T45" fmla="*/ 105 h 893"/>
              <a:gd name="T46" fmla="*/ 28 w 891"/>
              <a:gd name="T47" fmla="*/ 95 h 893"/>
              <a:gd name="T48" fmla="*/ 8 w 891"/>
              <a:gd name="T49" fmla="*/ 116 h 893"/>
              <a:gd name="T50" fmla="*/ 1 w 891"/>
              <a:gd name="T51" fmla="*/ 188 h 893"/>
              <a:gd name="T52" fmla="*/ 24 w 891"/>
              <a:gd name="T53" fmla="*/ 256 h 893"/>
              <a:gd name="T54" fmla="*/ 76 w 891"/>
              <a:gd name="T55" fmla="*/ 308 h 893"/>
              <a:gd name="T56" fmla="*/ 140 w 891"/>
              <a:gd name="T57" fmla="*/ 331 h 893"/>
              <a:gd name="T58" fmla="*/ 209 w 891"/>
              <a:gd name="T59" fmla="*/ 327 h 893"/>
              <a:gd name="T60" fmla="*/ 179 w 891"/>
              <a:gd name="T61" fmla="*/ 561 h 893"/>
              <a:gd name="T62" fmla="*/ 87 w 891"/>
              <a:gd name="T63" fmla="*/ 580 h 893"/>
              <a:gd name="T64" fmla="*/ 24 w 891"/>
              <a:gd name="T65" fmla="*/ 638 h 893"/>
              <a:gd name="T66" fmla="*/ 1 w 891"/>
              <a:gd name="T67" fmla="*/ 707 h 893"/>
              <a:gd name="T68" fmla="*/ 8 w 891"/>
              <a:gd name="T69" fmla="*/ 778 h 893"/>
              <a:gd name="T70" fmla="*/ 28 w 891"/>
              <a:gd name="T71" fmla="*/ 800 h 893"/>
              <a:gd name="T72" fmla="*/ 179 w 891"/>
              <a:gd name="T73" fmla="*/ 786 h 893"/>
              <a:gd name="T74" fmla="*/ 96 w 891"/>
              <a:gd name="T75" fmla="*/ 871 h 893"/>
              <a:gd name="T76" fmla="*/ 152 w 891"/>
              <a:gd name="T77" fmla="*/ 892 h 893"/>
              <a:gd name="T78" fmla="*/ 231 w 891"/>
              <a:gd name="T79" fmla="*/ 879 h 893"/>
              <a:gd name="T80" fmla="*/ 299 w 891"/>
              <a:gd name="T81" fmla="*/ 825 h 893"/>
              <a:gd name="T82" fmla="*/ 328 w 891"/>
              <a:gd name="T83" fmla="*/ 763 h 893"/>
              <a:gd name="T84" fmla="*/ 328 w 891"/>
              <a:gd name="T85" fmla="*/ 694 h 893"/>
              <a:gd name="T86" fmla="*/ 563 w 891"/>
              <a:gd name="T87" fmla="*/ 694 h 893"/>
              <a:gd name="T88" fmla="*/ 564 w 891"/>
              <a:gd name="T89" fmla="*/ 762 h 893"/>
              <a:gd name="T90" fmla="*/ 592 w 891"/>
              <a:gd name="T91" fmla="*/ 825 h 893"/>
              <a:gd name="T92" fmla="*/ 662 w 891"/>
              <a:gd name="T93" fmla="*/ 879 h 893"/>
              <a:gd name="T94" fmla="*/ 758 w 891"/>
              <a:gd name="T95" fmla="*/ 889 h 893"/>
              <a:gd name="T96" fmla="*/ 799 w 891"/>
              <a:gd name="T97" fmla="*/ 867 h 893"/>
              <a:gd name="T98" fmla="*/ 718 w 891"/>
              <a:gd name="T99" fmla="*/ 717 h 893"/>
              <a:gd name="T100" fmla="*/ 866 w 891"/>
              <a:gd name="T101" fmla="*/ 800 h 893"/>
              <a:gd name="T102" fmla="*/ 886 w 891"/>
              <a:gd name="T103" fmla="*/ 767 h 893"/>
              <a:gd name="T104" fmla="*/ 889 w 891"/>
              <a:gd name="T105" fmla="*/ 695 h 893"/>
              <a:gd name="T106" fmla="*/ 859 w 891"/>
              <a:gd name="T107" fmla="*/ 628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91" h="893">
                <a:moveTo>
                  <a:pt x="843" y="608"/>
                </a:moveTo>
                <a:lnTo>
                  <a:pt x="834" y="600"/>
                </a:lnTo>
                <a:lnTo>
                  <a:pt x="825" y="593"/>
                </a:lnTo>
                <a:lnTo>
                  <a:pt x="815" y="586"/>
                </a:lnTo>
                <a:lnTo>
                  <a:pt x="805" y="580"/>
                </a:lnTo>
                <a:lnTo>
                  <a:pt x="795" y="575"/>
                </a:lnTo>
                <a:lnTo>
                  <a:pt x="784" y="571"/>
                </a:lnTo>
                <a:lnTo>
                  <a:pt x="773" y="567"/>
                </a:lnTo>
                <a:lnTo>
                  <a:pt x="762" y="564"/>
                </a:lnTo>
                <a:lnTo>
                  <a:pt x="751" y="562"/>
                </a:lnTo>
                <a:lnTo>
                  <a:pt x="739" y="560"/>
                </a:lnTo>
                <a:lnTo>
                  <a:pt x="727" y="560"/>
                </a:lnTo>
                <a:lnTo>
                  <a:pt x="717" y="560"/>
                </a:lnTo>
                <a:lnTo>
                  <a:pt x="705" y="561"/>
                </a:lnTo>
                <a:lnTo>
                  <a:pt x="693" y="563"/>
                </a:lnTo>
                <a:lnTo>
                  <a:pt x="681" y="566"/>
                </a:lnTo>
                <a:lnTo>
                  <a:pt x="671" y="570"/>
                </a:lnTo>
                <a:lnTo>
                  <a:pt x="546" y="446"/>
                </a:lnTo>
                <a:lnTo>
                  <a:pt x="671" y="323"/>
                </a:lnTo>
                <a:lnTo>
                  <a:pt x="683" y="327"/>
                </a:lnTo>
                <a:lnTo>
                  <a:pt x="697" y="329"/>
                </a:lnTo>
                <a:lnTo>
                  <a:pt x="711" y="331"/>
                </a:lnTo>
                <a:lnTo>
                  <a:pt x="725" y="331"/>
                </a:lnTo>
                <a:lnTo>
                  <a:pt x="742" y="331"/>
                </a:lnTo>
                <a:lnTo>
                  <a:pt x="758" y="329"/>
                </a:lnTo>
                <a:lnTo>
                  <a:pt x="774" y="325"/>
                </a:lnTo>
                <a:lnTo>
                  <a:pt x="789" y="319"/>
                </a:lnTo>
                <a:lnTo>
                  <a:pt x="803" y="313"/>
                </a:lnTo>
                <a:lnTo>
                  <a:pt x="817" y="304"/>
                </a:lnTo>
                <a:lnTo>
                  <a:pt x="831" y="295"/>
                </a:lnTo>
                <a:lnTo>
                  <a:pt x="843" y="284"/>
                </a:lnTo>
                <a:lnTo>
                  <a:pt x="851" y="275"/>
                </a:lnTo>
                <a:lnTo>
                  <a:pt x="859" y="265"/>
                </a:lnTo>
                <a:lnTo>
                  <a:pt x="866" y="254"/>
                </a:lnTo>
                <a:lnTo>
                  <a:pt x="873" y="243"/>
                </a:lnTo>
                <a:lnTo>
                  <a:pt x="877" y="233"/>
                </a:lnTo>
                <a:lnTo>
                  <a:pt x="882" y="221"/>
                </a:lnTo>
                <a:lnTo>
                  <a:pt x="886" y="210"/>
                </a:lnTo>
                <a:lnTo>
                  <a:pt x="889" y="199"/>
                </a:lnTo>
                <a:lnTo>
                  <a:pt x="890" y="187"/>
                </a:lnTo>
                <a:lnTo>
                  <a:pt x="891" y="175"/>
                </a:lnTo>
                <a:lnTo>
                  <a:pt x="891" y="163"/>
                </a:lnTo>
                <a:lnTo>
                  <a:pt x="891" y="151"/>
                </a:lnTo>
                <a:lnTo>
                  <a:pt x="889" y="140"/>
                </a:lnTo>
                <a:lnTo>
                  <a:pt x="886" y="128"/>
                </a:lnTo>
                <a:lnTo>
                  <a:pt x="882" y="116"/>
                </a:lnTo>
                <a:lnTo>
                  <a:pt x="878" y="104"/>
                </a:lnTo>
                <a:lnTo>
                  <a:pt x="876" y="101"/>
                </a:lnTo>
                <a:lnTo>
                  <a:pt x="874" y="98"/>
                </a:lnTo>
                <a:lnTo>
                  <a:pt x="871" y="96"/>
                </a:lnTo>
                <a:lnTo>
                  <a:pt x="866" y="96"/>
                </a:lnTo>
                <a:lnTo>
                  <a:pt x="863" y="95"/>
                </a:lnTo>
                <a:lnTo>
                  <a:pt x="859" y="96"/>
                </a:lnTo>
                <a:lnTo>
                  <a:pt x="856" y="98"/>
                </a:lnTo>
                <a:lnTo>
                  <a:pt x="852" y="100"/>
                </a:lnTo>
                <a:lnTo>
                  <a:pt x="785" y="179"/>
                </a:lnTo>
                <a:lnTo>
                  <a:pt x="718" y="179"/>
                </a:lnTo>
                <a:lnTo>
                  <a:pt x="718" y="105"/>
                </a:lnTo>
                <a:lnTo>
                  <a:pt x="795" y="38"/>
                </a:lnTo>
                <a:lnTo>
                  <a:pt x="797" y="36"/>
                </a:lnTo>
                <a:lnTo>
                  <a:pt x="799" y="33"/>
                </a:lnTo>
                <a:lnTo>
                  <a:pt x="799" y="28"/>
                </a:lnTo>
                <a:lnTo>
                  <a:pt x="799" y="25"/>
                </a:lnTo>
                <a:lnTo>
                  <a:pt x="798" y="21"/>
                </a:lnTo>
                <a:lnTo>
                  <a:pt x="796" y="18"/>
                </a:lnTo>
                <a:lnTo>
                  <a:pt x="794" y="15"/>
                </a:lnTo>
                <a:lnTo>
                  <a:pt x="790" y="13"/>
                </a:lnTo>
                <a:lnTo>
                  <a:pt x="774" y="7"/>
                </a:lnTo>
                <a:lnTo>
                  <a:pt x="758" y="3"/>
                </a:lnTo>
                <a:lnTo>
                  <a:pt x="742" y="1"/>
                </a:lnTo>
                <a:lnTo>
                  <a:pt x="725" y="0"/>
                </a:lnTo>
                <a:lnTo>
                  <a:pt x="709" y="1"/>
                </a:lnTo>
                <a:lnTo>
                  <a:pt x="693" y="3"/>
                </a:lnTo>
                <a:lnTo>
                  <a:pt x="677" y="7"/>
                </a:lnTo>
                <a:lnTo>
                  <a:pt x="662" y="12"/>
                </a:lnTo>
                <a:lnTo>
                  <a:pt x="647" y="20"/>
                </a:lnTo>
                <a:lnTo>
                  <a:pt x="633" y="28"/>
                </a:lnTo>
                <a:lnTo>
                  <a:pt x="620" y="38"/>
                </a:lnTo>
                <a:lnTo>
                  <a:pt x="609" y="49"/>
                </a:lnTo>
                <a:lnTo>
                  <a:pt x="600" y="57"/>
                </a:lnTo>
                <a:lnTo>
                  <a:pt x="592" y="67"/>
                </a:lnTo>
                <a:lnTo>
                  <a:pt x="586" y="77"/>
                </a:lnTo>
                <a:lnTo>
                  <a:pt x="580" y="86"/>
                </a:lnTo>
                <a:lnTo>
                  <a:pt x="574" y="97"/>
                </a:lnTo>
                <a:lnTo>
                  <a:pt x="570" y="108"/>
                </a:lnTo>
                <a:lnTo>
                  <a:pt x="567" y="118"/>
                </a:lnTo>
                <a:lnTo>
                  <a:pt x="564" y="129"/>
                </a:lnTo>
                <a:lnTo>
                  <a:pt x="561" y="141"/>
                </a:lnTo>
                <a:lnTo>
                  <a:pt x="560" y="153"/>
                </a:lnTo>
                <a:lnTo>
                  <a:pt x="559" y="163"/>
                </a:lnTo>
                <a:lnTo>
                  <a:pt x="560" y="175"/>
                </a:lnTo>
                <a:lnTo>
                  <a:pt x="561" y="187"/>
                </a:lnTo>
                <a:lnTo>
                  <a:pt x="563" y="199"/>
                </a:lnTo>
                <a:lnTo>
                  <a:pt x="566" y="209"/>
                </a:lnTo>
                <a:lnTo>
                  <a:pt x="569" y="221"/>
                </a:lnTo>
                <a:lnTo>
                  <a:pt x="446" y="345"/>
                </a:lnTo>
                <a:lnTo>
                  <a:pt x="322" y="221"/>
                </a:lnTo>
                <a:lnTo>
                  <a:pt x="325" y="209"/>
                </a:lnTo>
                <a:lnTo>
                  <a:pt x="328" y="199"/>
                </a:lnTo>
                <a:lnTo>
                  <a:pt x="330" y="187"/>
                </a:lnTo>
                <a:lnTo>
                  <a:pt x="331" y="175"/>
                </a:lnTo>
                <a:lnTo>
                  <a:pt x="331" y="163"/>
                </a:lnTo>
                <a:lnTo>
                  <a:pt x="330" y="153"/>
                </a:lnTo>
                <a:lnTo>
                  <a:pt x="329" y="141"/>
                </a:lnTo>
                <a:lnTo>
                  <a:pt x="327" y="129"/>
                </a:lnTo>
                <a:lnTo>
                  <a:pt x="324" y="118"/>
                </a:lnTo>
                <a:lnTo>
                  <a:pt x="321" y="108"/>
                </a:lnTo>
                <a:lnTo>
                  <a:pt x="316" y="97"/>
                </a:lnTo>
                <a:lnTo>
                  <a:pt x="311" y="86"/>
                </a:lnTo>
                <a:lnTo>
                  <a:pt x="305" y="77"/>
                </a:lnTo>
                <a:lnTo>
                  <a:pt x="298" y="67"/>
                </a:lnTo>
                <a:lnTo>
                  <a:pt x="291" y="57"/>
                </a:lnTo>
                <a:lnTo>
                  <a:pt x="282" y="49"/>
                </a:lnTo>
                <a:lnTo>
                  <a:pt x="274" y="40"/>
                </a:lnTo>
                <a:lnTo>
                  <a:pt x="264" y="33"/>
                </a:lnTo>
                <a:lnTo>
                  <a:pt x="253" y="25"/>
                </a:lnTo>
                <a:lnTo>
                  <a:pt x="243" y="20"/>
                </a:lnTo>
                <a:lnTo>
                  <a:pt x="232" y="15"/>
                </a:lnTo>
                <a:lnTo>
                  <a:pt x="221" y="10"/>
                </a:lnTo>
                <a:lnTo>
                  <a:pt x="209" y="6"/>
                </a:lnTo>
                <a:lnTo>
                  <a:pt x="199" y="4"/>
                </a:lnTo>
                <a:lnTo>
                  <a:pt x="187" y="2"/>
                </a:lnTo>
                <a:lnTo>
                  <a:pt x="175" y="1"/>
                </a:lnTo>
                <a:lnTo>
                  <a:pt x="162" y="1"/>
                </a:lnTo>
                <a:lnTo>
                  <a:pt x="151" y="2"/>
                </a:lnTo>
                <a:lnTo>
                  <a:pt x="139" y="3"/>
                </a:lnTo>
                <a:lnTo>
                  <a:pt x="127" y="5"/>
                </a:lnTo>
                <a:lnTo>
                  <a:pt x="115" y="9"/>
                </a:lnTo>
                <a:lnTo>
                  <a:pt x="103" y="13"/>
                </a:lnTo>
                <a:lnTo>
                  <a:pt x="100" y="16"/>
                </a:lnTo>
                <a:lnTo>
                  <a:pt x="97" y="18"/>
                </a:lnTo>
                <a:lnTo>
                  <a:pt x="96" y="21"/>
                </a:lnTo>
                <a:lnTo>
                  <a:pt x="95" y="25"/>
                </a:lnTo>
                <a:lnTo>
                  <a:pt x="94" y="28"/>
                </a:lnTo>
                <a:lnTo>
                  <a:pt x="95" y="33"/>
                </a:lnTo>
                <a:lnTo>
                  <a:pt x="97" y="36"/>
                </a:lnTo>
                <a:lnTo>
                  <a:pt x="99" y="38"/>
                </a:lnTo>
                <a:lnTo>
                  <a:pt x="179" y="105"/>
                </a:lnTo>
                <a:lnTo>
                  <a:pt x="179" y="179"/>
                </a:lnTo>
                <a:lnTo>
                  <a:pt x="106" y="179"/>
                </a:lnTo>
                <a:lnTo>
                  <a:pt x="38" y="100"/>
                </a:lnTo>
                <a:lnTo>
                  <a:pt x="35" y="98"/>
                </a:lnTo>
                <a:lnTo>
                  <a:pt x="32" y="96"/>
                </a:lnTo>
                <a:lnTo>
                  <a:pt x="28" y="95"/>
                </a:lnTo>
                <a:lnTo>
                  <a:pt x="24" y="96"/>
                </a:lnTo>
                <a:lnTo>
                  <a:pt x="20" y="96"/>
                </a:lnTo>
                <a:lnTo>
                  <a:pt x="17" y="98"/>
                </a:lnTo>
                <a:lnTo>
                  <a:pt x="15" y="101"/>
                </a:lnTo>
                <a:lnTo>
                  <a:pt x="13" y="104"/>
                </a:lnTo>
                <a:lnTo>
                  <a:pt x="8" y="116"/>
                </a:lnTo>
                <a:lnTo>
                  <a:pt x="5" y="128"/>
                </a:lnTo>
                <a:lnTo>
                  <a:pt x="2" y="140"/>
                </a:lnTo>
                <a:lnTo>
                  <a:pt x="1" y="151"/>
                </a:lnTo>
                <a:lnTo>
                  <a:pt x="0" y="164"/>
                </a:lnTo>
                <a:lnTo>
                  <a:pt x="0" y="176"/>
                </a:lnTo>
                <a:lnTo>
                  <a:pt x="1" y="188"/>
                </a:lnTo>
                <a:lnTo>
                  <a:pt x="3" y="200"/>
                </a:lnTo>
                <a:lnTo>
                  <a:pt x="5" y="211"/>
                </a:lnTo>
                <a:lnTo>
                  <a:pt x="9" y="223"/>
                </a:lnTo>
                <a:lnTo>
                  <a:pt x="14" y="235"/>
                </a:lnTo>
                <a:lnTo>
                  <a:pt x="19" y="246"/>
                </a:lnTo>
                <a:lnTo>
                  <a:pt x="24" y="256"/>
                </a:lnTo>
                <a:lnTo>
                  <a:pt x="32" y="266"/>
                </a:lnTo>
                <a:lnTo>
                  <a:pt x="39" y="276"/>
                </a:lnTo>
                <a:lnTo>
                  <a:pt x="48" y="285"/>
                </a:lnTo>
                <a:lnTo>
                  <a:pt x="56" y="294"/>
                </a:lnTo>
                <a:lnTo>
                  <a:pt x="66" y="300"/>
                </a:lnTo>
                <a:lnTo>
                  <a:pt x="76" y="308"/>
                </a:lnTo>
                <a:lnTo>
                  <a:pt x="85" y="313"/>
                </a:lnTo>
                <a:lnTo>
                  <a:pt x="96" y="318"/>
                </a:lnTo>
                <a:lnTo>
                  <a:pt x="107" y="323"/>
                </a:lnTo>
                <a:lnTo>
                  <a:pt x="117" y="326"/>
                </a:lnTo>
                <a:lnTo>
                  <a:pt x="128" y="329"/>
                </a:lnTo>
                <a:lnTo>
                  <a:pt x="140" y="331"/>
                </a:lnTo>
                <a:lnTo>
                  <a:pt x="152" y="332"/>
                </a:lnTo>
                <a:lnTo>
                  <a:pt x="162" y="333"/>
                </a:lnTo>
                <a:lnTo>
                  <a:pt x="174" y="332"/>
                </a:lnTo>
                <a:lnTo>
                  <a:pt x="186" y="331"/>
                </a:lnTo>
                <a:lnTo>
                  <a:pt x="198" y="329"/>
                </a:lnTo>
                <a:lnTo>
                  <a:pt x="209" y="327"/>
                </a:lnTo>
                <a:lnTo>
                  <a:pt x="220" y="323"/>
                </a:lnTo>
                <a:lnTo>
                  <a:pt x="344" y="447"/>
                </a:lnTo>
                <a:lnTo>
                  <a:pt x="220" y="570"/>
                </a:lnTo>
                <a:lnTo>
                  <a:pt x="207" y="566"/>
                </a:lnTo>
                <a:lnTo>
                  <a:pt x="193" y="562"/>
                </a:lnTo>
                <a:lnTo>
                  <a:pt x="179" y="561"/>
                </a:lnTo>
                <a:lnTo>
                  <a:pt x="166" y="560"/>
                </a:lnTo>
                <a:lnTo>
                  <a:pt x="148" y="561"/>
                </a:lnTo>
                <a:lnTo>
                  <a:pt x="132" y="563"/>
                </a:lnTo>
                <a:lnTo>
                  <a:pt x="117" y="568"/>
                </a:lnTo>
                <a:lnTo>
                  <a:pt x="101" y="573"/>
                </a:lnTo>
                <a:lnTo>
                  <a:pt x="87" y="580"/>
                </a:lnTo>
                <a:lnTo>
                  <a:pt x="74" y="588"/>
                </a:lnTo>
                <a:lnTo>
                  <a:pt x="61" y="598"/>
                </a:lnTo>
                <a:lnTo>
                  <a:pt x="48" y="608"/>
                </a:lnTo>
                <a:lnTo>
                  <a:pt x="39" y="618"/>
                </a:lnTo>
                <a:lnTo>
                  <a:pt x="32" y="628"/>
                </a:lnTo>
                <a:lnTo>
                  <a:pt x="24" y="638"/>
                </a:lnTo>
                <a:lnTo>
                  <a:pt x="19" y="649"/>
                </a:lnTo>
                <a:lnTo>
                  <a:pt x="14" y="660"/>
                </a:lnTo>
                <a:lnTo>
                  <a:pt x="9" y="671"/>
                </a:lnTo>
                <a:lnTo>
                  <a:pt x="5" y="683"/>
                </a:lnTo>
                <a:lnTo>
                  <a:pt x="3" y="695"/>
                </a:lnTo>
                <a:lnTo>
                  <a:pt x="1" y="707"/>
                </a:lnTo>
                <a:lnTo>
                  <a:pt x="0" y="719"/>
                </a:lnTo>
                <a:lnTo>
                  <a:pt x="0" y="730"/>
                </a:lnTo>
                <a:lnTo>
                  <a:pt x="1" y="743"/>
                </a:lnTo>
                <a:lnTo>
                  <a:pt x="2" y="755"/>
                </a:lnTo>
                <a:lnTo>
                  <a:pt x="5" y="767"/>
                </a:lnTo>
                <a:lnTo>
                  <a:pt x="8" y="778"/>
                </a:lnTo>
                <a:lnTo>
                  <a:pt x="13" y="790"/>
                </a:lnTo>
                <a:lnTo>
                  <a:pt x="15" y="793"/>
                </a:lnTo>
                <a:lnTo>
                  <a:pt x="17" y="797"/>
                </a:lnTo>
                <a:lnTo>
                  <a:pt x="20" y="799"/>
                </a:lnTo>
                <a:lnTo>
                  <a:pt x="24" y="800"/>
                </a:lnTo>
                <a:lnTo>
                  <a:pt x="28" y="800"/>
                </a:lnTo>
                <a:lnTo>
                  <a:pt x="32" y="799"/>
                </a:lnTo>
                <a:lnTo>
                  <a:pt x="35" y="798"/>
                </a:lnTo>
                <a:lnTo>
                  <a:pt x="38" y="796"/>
                </a:lnTo>
                <a:lnTo>
                  <a:pt x="106" y="717"/>
                </a:lnTo>
                <a:lnTo>
                  <a:pt x="179" y="717"/>
                </a:lnTo>
                <a:lnTo>
                  <a:pt x="179" y="786"/>
                </a:lnTo>
                <a:lnTo>
                  <a:pt x="99" y="853"/>
                </a:lnTo>
                <a:lnTo>
                  <a:pt x="97" y="857"/>
                </a:lnTo>
                <a:lnTo>
                  <a:pt x="95" y="860"/>
                </a:lnTo>
                <a:lnTo>
                  <a:pt x="94" y="863"/>
                </a:lnTo>
                <a:lnTo>
                  <a:pt x="95" y="867"/>
                </a:lnTo>
                <a:lnTo>
                  <a:pt x="96" y="871"/>
                </a:lnTo>
                <a:lnTo>
                  <a:pt x="97" y="875"/>
                </a:lnTo>
                <a:lnTo>
                  <a:pt x="100" y="877"/>
                </a:lnTo>
                <a:lnTo>
                  <a:pt x="103" y="879"/>
                </a:lnTo>
                <a:lnTo>
                  <a:pt x="120" y="884"/>
                </a:lnTo>
                <a:lnTo>
                  <a:pt x="135" y="889"/>
                </a:lnTo>
                <a:lnTo>
                  <a:pt x="152" y="892"/>
                </a:lnTo>
                <a:lnTo>
                  <a:pt x="168" y="893"/>
                </a:lnTo>
                <a:lnTo>
                  <a:pt x="168" y="893"/>
                </a:lnTo>
                <a:lnTo>
                  <a:pt x="184" y="892"/>
                </a:lnTo>
                <a:lnTo>
                  <a:pt x="200" y="889"/>
                </a:lnTo>
                <a:lnTo>
                  <a:pt x="216" y="885"/>
                </a:lnTo>
                <a:lnTo>
                  <a:pt x="231" y="879"/>
                </a:lnTo>
                <a:lnTo>
                  <a:pt x="245" y="873"/>
                </a:lnTo>
                <a:lnTo>
                  <a:pt x="259" y="864"/>
                </a:lnTo>
                <a:lnTo>
                  <a:pt x="271" y="854"/>
                </a:lnTo>
                <a:lnTo>
                  <a:pt x="284" y="843"/>
                </a:lnTo>
                <a:lnTo>
                  <a:pt x="292" y="834"/>
                </a:lnTo>
                <a:lnTo>
                  <a:pt x="299" y="825"/>
                </a:lnTo>
                <a:lnTo>
                  <a:pt x="306" y="816"/>
                </a:lnTo>
                <a:lnTo>
                  <a:pt x="312" y="806"/>
                </a:lnTo>
                <a:lnTo>
                  <a:pt x="317" y="796"/>
                </a:lnTo>
                <a:lnTo>
                  <a:pt x="322" y="785"/>
                </a:lnTo>
                <a:lnTo>
                  <a:pt x="325" y="774"/>
                </a:lnTo>
                <a:lnTo>
                  <a:pt x="328" y="763"/>
                </a:lnTo>
                <a:lnTo>
                  <a:pt x="330" y="752"/>
                </a:lnTo>
                <a:lnTo>
                  <a:pt x="331" y="741"/>
                </a:lnTo>
                <a:lnTo>
                  <a:pt x="331" y="729"/>
                </a:lnTo>
                <a:lnTo>
                  <a:pt x="331" y="717"/>
                </a:lnTo>
                <a:lnTo>
                  <a:pt x="330" y="706"/>
                </a:lnTo>
                <a:lnTo>
                  <a:pt x="328" y="694"/>
                </a:lnTo>
                <a:lnTo>
                  <a:pt x="325" y="682"/>
                </a:lnTo>
                <a:lnTo>
                  <a:pt x="322" y="671"/>
                </a:lnTo>
                <a:lnTo>
                  <a:pt x="446" y="547"/>
                </a:lnTo>
                <a:lnTo>
                  <a:pt x="569" y="671"/>
                </a:lnTo>
                <a:lnTo>
                  <a:pt x="566" y="682"/>
                </a:lnTo>
                <a:lnTo>
                  <a:pt x="563" y="694"/>
                </a:lnTo>
                <a:lnTo>
                  <a:pt x="561" y="706"/>
                </a:lnTo>
                <a:lnTo>
                  <a:pt x="560" y="716"/>
                </a:lnTo>
                <a:lnTo>
                  <a:pt x="559" y="728"/>
                </a:lnTo>
                <a:lnTo>
                  <a:pt x="560" y="740"/>
                </a:lnTo>
                <a:lnTo>
                  <a:pt x="561" y="752"/>
                </a:lnTo>
                <a:lnTo>
                  <a:pt x="564" y="762"/>
                </a:lnTo>
                <a:lnTo>
                  <a:pt x="567" y="774"/>
                </a:lnTo>
                <a:lnTo>
                  <a:pt x="570" y="785"/>
                </a:lnTo>
                <a:lnTo>
                  <a:pt x="574" y="796"/>
                </a:lnTo>
                <a:lnTo>
                  <a:pt x="580" y="805"/>
                </a:lnTo>
                <a:lnTo>
                  <a:pt x="586" y="816"/>
                </a:lnTo>
                <a:lnTo>
                  <a:pt x="592" y="825"/>
                </a:lnTo>
                <a:lnTo>
                  <a:pt x="600" y="834"/>
                </a:lnTo>
                <a:lnTo>
                  <a:pt x="609" y="843"/>
                </a:lnTo>
                <a:lnTo>
                  <a:pt x="620" y="854"/>
                </a:lnTo>
                <a:lnTo>
                  <a:pt x="634" y="864"/>
                </a:lnTo>
                <a:lnTo>
                  <a:pt x="648" y="873"/>
                </a:lnTo>
                <a:lnTo>
                  <a:pt x="662" y="879"/>
                </a:lnTo>
                <a:lnTo>
                  <a:pt x="678" y="885"/>
                </a:lnTo>
                <a:lnTo>
                  <a:pt x="693" y="889"/>
                </a:lnTo>
                <a:lnTo>
                  <a:pt x="709" y="892"/>
                </a:lnTo>
                <a:lnTo>
                  <a:pt x="725" y="893"/>
                </a:lnTo>
                <a:lnTo>
                  <a:pt x="741" y="892"/>
                </a:lnTo>
                <a:lnTo>
                  <a:pt x="758" y="889"/>
                </a:lnTo>
                <a:lnTo>
                  <a:pt x="774" y="884"/>
                </a:lnTo>
                <a:lnTo>
                  <a:pt x="790" y="879"/>
                </a:lnTo>
                <a:lnTo>
                  <a:pt x="794" y="877"/>
                </a:lnTo>
                <a:lnTo>
                  <a:pt x="796" y="875"/>
                </a:lnTo>
                <a:lnTo>
                  <a:pt x="798" y="871"/>
                </a:lnTo>
                <a:lnTo>
                  <a:pt x="799" y="867"/>
                </a:lnTo>
                <a:lnTo>
                  <a:pt x="799" y="863"/>
                </a:lnTo>
                <a:lnTo>
                  <a:pt x="799" y="860"/>
                </a:lnTo>
                <a:lnTo>
                  <a:pt x="797" y="857"/>
                </a:lnTo>
                <a:lnTo>
                  <a:pt x="795" y="853"/>
                </a:lnTo>
                <a:lnTo>
                  <a:pt x="718" y="786"/>
                </a:lnTo>
                <a:lnTo>
                  <a:pt x="718" y="717"/>
                </a:lnTo>
                <a:lnTo>
                  <a:pt x="785" y="717"/>
                </a:lnTo>
                <a:lnTo>
                  <a:pt x="854" y="796"/>
                </a:lnTo>
                <a:lnTo>
                  <a:pt x="856" y="798"/>
                </a:lnTo>
                <a:lnTo>
                  <a:pt x="859" y="799"/>
                </a:lnTo>
                <a:lnTo>
                  <a:pt x="863" y="800"/>
                </a:lnTo>
                <a:lnTo>
                  <a:pt x="866" y="800"/>
                </a:lnTo>
                <a:lnTo>
                  <a:pt x="871" y="799"/>
                </a:lnTo>
                <a:lnTo>
                  <a:pt x="874" y="797"/>
                </a:lnTo>
                <a:lnTo>
                  <a:pt x="876" y="793"/>
                </a:lnTo>
                <a:lnTo>
                  <a:pt x="878" y="790"/>
                </a:lnTo>
                <a:lnTo>
                  <a:pt x="882" y="778"/>
                </a:lnTo>
                <a:lnTo>
                  <a:pt x="886" y="767"/>
                </a:lnTo>
                <a:lnTo>
                  <a:pt x="889" y="755"/>
                </a:lnTo>
                <a:lnTo>
                  <a:pt x="891" y="743"/>
                </a:lnTo>
                <a:lnTo>
                  <a:pt x="891" y="730"/>
                </a:lnTo>
                <a:lnTo>
                  <a:pt x="891" y="719"/>
                </a:lnTo>
                <a:lnTo>
                  <a:pt x="890" y="707"/>
                </a:lnTo>
                <a:lnTo>
                  <a:pt x="889" y="695"/>
                </a:lnTo>
                <a:lnTo>
                  <a:pt x="886" y="683"/>
                </a:lnTo>
                <a:lnTo>
                  <a:pt x="882" y="671"/>
                </a:lnTo>
                <a:lnTo>
                  <a:pt x="877" y="660"/>
                </a:lnTo>
                <a:lnTo>
                  <a:pt x="872" y="649"/>
                </a:lnTo>
                <a:lnTo>
                  <a:pt x="866" y="638"/>
                </a:lnTo>
                <a:lnTo>
                  <a:pt x="859" y="628"/>
                </a:lnTo>
                <a:lnTo>
                  <a:pt x="851" y="618"/>
                </a:lnTo>
                <a:lnTo>
                  <a:pt x="843" y="6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Freeform 4404"/>
          <p:cNvSpPr>
            <a:spLocks noEditPoints="1"/>
          </p:cNvSpPr>
          <p:nvPr/>
        </p:nvSpPr>
        <p:spPr bwMode="auto">
          <a:xfrm>
            <a:off x="7916288" y="5292841"/>
            <a:ext cx="334927" cy="457647"/>
          </a:xfrm>
          <a:custGeom>
            <a:avLst/>
            <a:gdLst>
              <a:gd name="T0" fmla="*/ 337 w 658"/>
              <a:gd name="T1" fmla="*/ 615 h 896"/>
              <a:gd name="T2" fmla="*/ 327 w 658"/>
              <a:gd name="T3" fmla="*/ 613 h 896"/>
              <a:gd name="T4" fmla="*/ 219 w 658"/>
              <a:gd name="T5" fmla="*/ 717 h 896"/>
              <a:gd name="T6" fmla="*/ 106 w 658"/>
              <a:gd name="T7" fmla="*/ 664 h 896"/>
              <a:gd name="T8" fmla="*/ 115 w 658"/>
              <a:gd name="T9" fmla="*/ 619 h 896"/>
              <a:gd name="T10" fmla="*/ 143 w 658"/>
              <a:gd name="T11" fmla="*/ 562 h 896"/>
              <a:gd name="T12" fmla="*/ 203 w 658"/>
              <a:gd name="T13" fmla="*/ 501 h 896"/>
              <a:gd name="T14" fmla="*/ 261 w 658"/>
              <a:gd name="T15" fmla="*/ 473 h 896"/>
              <a:gd name="T16" fmla="*/ 306 w 658"/>
              <a:gd name="T17" fmla="*/ 464 h 896"/>
              <a:gd name="T18" fmla="*/ 352 w 658"/>
              <a:gd name="T19" fmla="*/ 464 h 896"/>
              <a:gd name="T20" fmla="*/ 397 w 658"/>
              <a:gd name="T21" fmla="*/ 473 h 896"/>
              <a:gd name="T22" fmla="*/ 438 w 658"/>
              <a:gd name="T23" fmla="*/ 489 h 896"/>
              <a:gd name="T24" fmla="*/ 489 w 658"/>
              <a:gd name="T25" fmla="*/ 527 h 896"/>
              <a:gd name="T26" fmla="*/ 536 w 658"/>
              <a:gd name="T27" fmla="*/ 599 h 896"/>
              <a:gd name="T28" fmla="*/ 549 w 658"/>
              <a:gd name="T29" fmla="*/ 641 h 896"/>
              <a:gd name="T30" fmla="*/ 554 w 658"/>
              <a:gd name="T31" fmla="*/ 687 h 896"/>
              <a:gd name="T32" fmla="*/ 127 w 658"/>
              <a:gd name="T33" fmla="*/ 308 h 896"/>
              <a:gd name="T34" fmla="*/ 109 w 658"/>
              <a:gd name="T35" fmla="*/ 253 h 896"/>
              <a:gd name="T36" fmla="*/ 105 w 658"/>
              <a:gd name="T37" fmla="*/ 29 h 896"/>
              <a:gd name="T38" fmla="*/ 551 w 658"/>
              <a:gd name="T39" fmla="*/ 238 h 896"/>
              <a:gd name="T40" fmla="*/ 537 w 658"/>
              <a:gd name="T41" fmla="*/ 295 h 896"/>
              <a:gd name="T42" fmla="*/ 643 w 658"/>
              <a:gd name="T43" fmla="*/ 866 h 896"/>
              <a:gd name="T44" fmla="*/ 582 w 658"/>
              <a:gd name="T45" fmla="*/ 666 h 896"/>
              <a:gd name="T46" fmla="*/ 564 w 658"/>
              <a:gd name="T47" fmla="*/ 588 h 896"/>
              <a:gd name="T48" fmla="*/ 526 w 658"/>
              <a:gd name="T49" fmla="*/ 523 h 896"/>
              <a:gd name="T50" fmla="*/ 469 w 658"/>
              <a:gd name="T51" fmla="*/ 473 h 896"/>
              <a:gd name="T52" fmla="*/ 436 w 658"/>
              <a:gd name="T53" fmla="*/ 441 h 896"/>
              <a:gd name="T54" fmla="*/ 504 w 658"/>
              <a:gd name="T55" fmla="*/ 395 h 896"/>
              <a:gd name="T56" fmla="*/ 554 w 658"/>
              <a:gd name="T57" fmla="*/ 333 h 896"/>
              <a:gd name="T58" fmla="*/ 578 w 658"/>
              <a:gd name="T59" fmla="*/ 264 h 896"/>
              <a:gd name="T60" fmla="*/ 584 w 658"/>
              <a:gd name="T61" fmla="*/ 29 h 896"/>
              <a:gd name="T62" fmla="*/ 652 w 658"/>
              <a:gd name="T63" fmla="*/ 27 h 896"/>
              <a:gd name="T64" fmla="*/ 658 w 658"/>
              <a:gd name="T65" fmla="*/ 17 h 896"/>
              <a:gd name="T66" fmla="*/ 655 w 658"/>
              <a:gd name="T67" fmla="*/ 6 h 896"/>
              <a:gd name="T68" fmla="*/ 647 w 658"/>
              <a:gd name="T69" fmla="*/ 0 h 896"/>
              <a:gd name="T70" fmla="*/ 15 w 658"/>
              <a:gd name="T71" fmla="*/ 0 h 896"/>
              <a:gd name="T72" fmla="*/ 5 w 658"/>
              <a:gd name="T73" fmla="*/ 4 h 896"/>
              <a:gd name="T74" fmla="*/ 0 w 658"/>
              <a:gd name="T75" fmla="*/ 14 h 896"/>
              <a:gd name="T76" fmla="*/ 5 w 658"/>
              <a:gd name="T77" fmla="*/ 26 h 896"/>
              <a:gd name="T78" fmla="*/ 15 w 658"/>
              <a:gd name="T79" fmla="*/ 29 h 896"/>
              <a:gd name="T80" fmla="*/ 77 w 658"/>
              <a:gd name="T81" fmla="*/ 245 h 896"/>
              <a:gd name="T82" fmla="*/ 96 w 658"/>
              <a:gd name="T83" fmla="*/ 312 h 896"/>
              <a:gd name="T84" fmla="*/ 137 w 658"/>
              <a:gd name="T85" fmla="*/ 378 h 896"/>
              <a:gd name="T86" fmla="*/ 204 w 658"/>
              <a:gd name="T87" fmla="*/ 431 h 896"/>
              <a:gd name="T88" fmla="*/ 207 w 658"/>
              <a:gd name="T89" fmla="*/ 464 h 896"/>
              <a:gd name="T90" fmla="*/ 146 w 658"/>
              <a:gd name="T91" fmla="*/ 510 h 896"/>
              <a:gd name="T92" fmla="*/ 102 w 658"/>
              <a:gd name="T93" fmla="*/ 572 h 896"/>
              <a:gd name="T94" fmla="*/ 78 w 658"/>
              <a:gd name="T95" fmla="*/ 647 h 896"/>
              <a:gd name="T96" fmla="*/ 75 w 658"/>
              <a:gd name="T97" fmla="*/ 866 h 896"/>
              <a:gd name="T98" fmla="*/ 7 w 658"/>
              <a:gd name="T99" fmla="*/ 870 h 896"/>
              <a:gd name="T100" fmla="*/ 0 w 658"/>
              <a:gd name="T101" fmla="*/ 879 h 896"/>
              <a:gd name="T102" fmla="*/ 2 w 658"/>
              <a:gd name="T103" fmla="*/ 890 h 896"/>
              <a:gd name="T104" fmla="*/ 12 w 658"/>
              <a:gd name="T105" fmla="*/ 896 h 896"/>
              <a:gd name="T106" fmla="*/ 643 w 658"/>
              <a:gd name="T107" fmla="*/ 896 h 896"/>
              <a:gd name="T108" fmla="*/ 654 w 658"/>
              <a:gd name="T109" fmla="*/ 892 h 896"/>
              <a:gd name="T110" fmla="*/ 658 w 658"/>
              <a:gd name="T111" fmla="*/ 881 h 896"/>
              <a:gd name="T112" fmla="*/ 654 w 658"/>
              <a:gd name="T113" fmla="*/ 872 h 896"/>
              <a:gd name="T114" fmla="*/ 643 w 658"/>
              <a:gd name="T115" fmla="*/ 866 h 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58" h="896">
                <a:moveTo>
                  <a:pt x="554" y="717"/>
                </a:moveTo>
                <a:lnTo>
                  <a:pt x="440" y="717"/>
                </a:lnTo>
                <a:lnTo>
                  <a:pt x="340" y="617"/>
                </a:lnTo>
                <a:lnTo>
                  <a:pt x="337" y="615"/>
                </a:lnTo>
                <a:lnTo>
                  <a:pt x="335" y="614"/>
                </a:lnTo>
                <a:lnTo>
                  <a:pt x="332" y="613"/>
                </a:lnTo>
                <a:lnTo>
                  <a:pt x="329" y="613"/>
                </a:lnTo>
                <a:lnTo>
                  <a:pt x="327" y="613"/>
                </a:lnTo>
                <a:lnTo>
                  <a:pt x="323" y="614"/>
                </a:lnTo>
                <a:lnTo>
                  <a:pt x="321" y="615"/>
                </a:lnTo>
                <a:lnTo>
                  <a:pt x="318" y="617"/>
                </a:lnTo>
                <a:lnTo>
                  <a:pt x="219" y="717"/>
                </a:lnTo>
                <a:lnTo>
                  <a:pt x="105" y="717"/>
                </a:lnTo>
                <a:lnTo>
                  <a:pt x="105" y="687"/>
                </a:lnTo>
                <a:lnTo>
                  <a:pt x="105" y="676"/>
                </a:lnTo>
                <a:lnTo>
                  <a:pt x="106" y="664"/>
                </a:lnTo>
                <a:lnTo>
                  <a:pt x="107" y="652"/>
                </a:lnTo>
                <a:lnTo>
                  <a:pt x="109" y="642"/>
                </a:lnTo>
                <a:lnTo>
                  <a:pt x="112" y="630"/>
                </a:lnTo>
                <a:lnTo>
                  <a:pt x="115" y="619"/>
                </a:lnTo>
                <a:lnTo>
                  <a:pt x="118" y="610"/>
                </a:lnTo>
                <a:lnTo>
                  <a:pt x="122" y="599"/>
                </a:lnTo>
                <a:lnTo>
                  <a:pt x="132" y="580"/>
                </a:lnTo>
                <a:lnTo>
                  <a:pt x="143" y="562"/>
                </a:lnTo>
                <a:lnTo>
                  <a:pt x="156" y="543"/>
                </a:lnTo>
                <a:lnTo>
                  <a:pt x="169" y="528"/>
                </a:lnTo>
                <a:lnTo>
                  <a:pt x="185" y="513"/>
                </a:lnTo>
                <a:lnTo>
                  <a:pt x="203" y="501"/>
                </a:lnTo>
                <a:lnTo>
                  <a:pt x="222" y="490"/>
                </a:lnTo>
                <a:lnTo>
                  <a:pt x="241" y="480"/>
                </a:lnTo>
                <a:lnTo>
                  <a:pt x="252" y="476"/>
                </a:lnTo>
                <a:lnTo>
                  <a:pt x="261" y="473"/>
                </a:lnTo>
                <a:lnTo>
                  <a:pt x="272" y="470"/>
                </a:lnTo>
                <a:lnTo>
                  <a:pt x="284" y="467"/>
                </a:lnTo>
                <a:lnTo>
                  <a:pt x="295" y="465"/>
                </a:lnTo>
                <a:lnTo>
                  <a:pt x="306" y="464"/>
                </a:lnTo>
                <a:lnTo>
                  <a:pt x="317" y="463"/>
                </a:lnTo>
                <a:lnTo>
                  <a:pt x="329" y="463"/>
                </a:lnTo>
                <a:lnTo>
                  <a:pt x="341" y="463"/>
                </a:lnTo>
                <a:lnTo>
                  <a:pt x="352" y="464"/>
                </a:lnTo>
                <a:lnTo>
                  <a:pt x="364" y="465"/>
                </a:lnTo>
                <a:lnTo>
                  <a:pt x="376" y="467"/>
                </a:lnTo>
                <a:lnTo>
                  <a:pt x="387" y="470"/>
                </a:lnTo>
                <a:lnTo>
                  <a:pt x="397" y="473"/>
                </a:lnTo>
                <a:lnTo>
                  <a:pt x="408" y="476"/>
                </a:lnTo>
                <a:lnTo>
                  <a:pt x="418" y="480"/>
                </a:lnTo>
                <a:lnTo>
                  <a:pt x="428" y="485"/>
                </a:lnTo>
                <a:lnTo>
                  <a:pt x="438" y="489"/>
                </a:lnTo>
                <a:lnTo>
                  <a:pt x="447" y="494"/>
                </a:lnTo>
                <a:lnTo>
                  <a:pt x="456" y="501"/>
                </a:lnTo>
                <a:lnTo>
                  <a:pt x="473" y="513"/>
                </a:lnTo>
                <a:lnTo>
                  <a:pt x="489" y="527"/>
                </a:lnTo>
                <a:lnTo>
                  <a:pt x="503" y="543"/>
                </a:lnTo>
                <a:lnTo>
                  <a:pt x="516" y="560"/>
                </a:lnTo>
                <a:lnTo>
                  <a:pt x="527" y="579"/>
                </a:lnTo>
                <a:lnTo>
                  <a:pt x="536" y="599"/>
                </a:lnTo>
                <a:lnTo>
                  <a:pt x="540" y="609"/>
                </a:lnTo>
                <a:lnTo>
                  <a:pt x="544" y="619"/>
                </a:lnTo>
                <a:lnTo>
                  <a:pt x="546" y="630"/>
                </a:lnTo>
                <a:lnTo>
                  <a:pt x="549" y="641"/>
                </a:lnTo>
                <a:lnTo>
                  <a:pt x="551" y="652"/>
                </a:lnTo>
                <a:lnTo>
                  <a:pt x="552" y="664"/>
                </a:lnTo>
                <a:lnTo>
                  <a:pt x="554" y="675"/>
                </a:lnTo>
                <a:lnTo>
                  <a:pt x="554" y="687"/>
                </a:lnTo>
                <a:lnTo>
                  <a:pt x="554" y="717"/>
                </a:lnTo>
                <a:close/>
                <a:moveTo>
                  <a:pt x="135" y="321"/>
                </a:moveTo>
                <a:lnTo>
                  <a:pt x="133" y="321"/>
                </a:lnTo>
                <a:lnTo>
                  <a:pt x="127" y="308"/>
                </a:lnTo>
                <a:lnTo>
                  <a:pt x="121" y="295"/>
                </a:lnTo>
                <a:lnTo>
                  <a:pt x="116" y="281"/>
                </a:lnTo>
                <a:lnTo>
                  <a:pt x="113" y="267"/>
                </a:lnTo>
                <a:lnTo>
                  <a:pt x="109" y="253"/>
                </a:lnTo>
                <a:lnTo>
                  <a:pt x="106" y="238"/>
                </a:lnTo>
                <a:lnTo>
                  <a:pt x="105" y="223"/>
                </a:lnTo>
                <a:lnTo>
                  <a:pt x="105" y="208"/>
                </a:lnTo>
                <a:lnTo>
                  <a:pt x="105" y="29"/>
                </a:lnTo>
                <a:lnTo>
                  <a:pt x="554" y="29"/>
                </a:lnTo>
                <a:lnTo>
                  <a:pt x="554" y="208"/>
                </a:lnTo>
                <a:lnTo>
                  <a:pt x="554" y="223"/>
                </a:lnTo>
                <a:lnTo>
                  <a:pt x="551" y="238"/>
                </a:lnTo>
                <a:lnTo>
                  <a:pt x="549" y="253"/>
                </a:lnTo>
                <a:lnTo>
                  <a:pt x="546" y="267"/>
                </a:lnTo>
                <a:lnTo>
                  <a:pt x="542" y="281"/>
                </a:lnTo>
                <a:lnTo>
                  <a:pt x="537" y="295"/>
                </a:lnTo>
                <a:lnTo>
                  <a:pt x="531" y="308"/>
                </a:lnTo>
                <a:lnTo>
                  <a:pt x="525" y="321"/>
                </a:lnTo>
                <a:lnTo>
                  <a:pt x="135" y="321"/>
                </a:lnTo>
                <a:close/>
                <a:moveTo>
                  <a:pt x="643" y="866"/>
                </a:moveTo>
                <a:lnTo>
                  <a:pt x="584" y="866"/>
                </a:lnTo>
                <a:lnTo>
                  <a:pt x="584" y="732"/>
                </a:lnTo>
                <a:lnTo>
                  <a:pt x="584" y="687"/>
                </a:lnTo>
                <a:lnTo>
                  <a:pt x="582" y="666"/>
                </a:lnTo>
                <a:lnTo>
                  <a:pt x="580" y="646"/>
                </a:lnTo>
                <a:lnTo>
                  <a:pt x="576" y="626"/>
                </a:lnTo>
                <a:lnTo>
                  <a:pt x="571" y="606"/>
                </a:lnTo>
                <a:lnTo>
                  <a:pt x="564" y="588"/>
                </a:lnTo>
                <a:lnTo>
                  <a:pt x="557" y="570"/>
                </a:lnTo>
                <a:lnTo>
                  <a:pt x="547" y="554"/>
                </a:lnTo>
                <a:lnTo>
                  <a:pt x="537" y="538"/>
                </a:lnTo>
                <a:lnTo>
                  <a:pt x="526" y="523"/>
                </a:lnTo>
                <a:lnTo>
                  <a:pt x="513" y="509"/>
                </a:lnTo>
                <a:lnTo>
                  <a:pt x="499" y="496"/>
                </a:lnTo>
                <a:lnTo>
                  <a:pt x="485" y="483"/>
                </a:lnTo>
                <a:lnTo>
                  <a:pt x="469" y="473"/>
                </a:lnTo>
                <a:lnTo>
                  <a:pt x="453" y="463"/>
                </a:lnTo>
                <a:lnTo>
                  <a:pt x="435" y="455"/>
                </a:lnTo>
                <a:lnTo>
                  <a:pt x="417" y="448"/>
                </a:lnTo>
                <a:lnTo>
                  <a:pt x="436" y="441"/>
                </a:lnTo>
                <a:lnTo>
                  <a:pt x="455" y="431"/>
                </a:lnTo>
                <a:lnTo>
                  <a:pt x="472" y="420"/>
                </a:lnTo>
                <a:lnTo>
                  <a:pt x="489" y="409"/>
                </a:lnTo>
                <a:lnTo>
                  <a:pt x="504" y="395"/>
                </a:lnTo>
                <a:lnTo>
                  <a:pt x="519" y="381"/>
                </a:lnTo>
                <a:lnTo>
                  <a:pt x="532" y="365"/>
                </a:lnTo>
                <a:lnTo>
                  <a:pt x="544" y="348"/>
                </a:lnTo>
                <a:lnTo>
                  <a:pt x="554" y="333"/>
                </a:lnTo>
                <a:lnTo>
                  <a:pt x="561" y="317"/>
                </a:lnTo>
                <a:lnTo>
                  <a:pt x="567" y="299"/>
                </a:lnTo>
                <a:lnTo>
                  <a:pt x="573" y="282"/>
                </a:lnTo>
                <a:lnTo>
                  <a:pt x="578" y="264"/>
                </a:lnTo>
                <a:lnTo>
                  <a:pt x="580" y="246"/>
                </a:lnTo>
                <a:lnTo>
                  <a:pt x="582" y="228"/>
                </a:lnTo>
                <a:lnTo>
                  <a:pt x="584" y="208"/>
                </a:lnTo>
                <a:lnTo>
                  <a:pt x="584" y="29"/>
                </a:lnTo>
                <a:lnTo>
                  <a:pt x="643" y="29"/>
                </a:lnTo>
                <a:lnTo>
                  <a:pt x="647" y="29"/>
                </a:lnTo>
                <a:lnTo>
                  <a:pt x="649" y="28"/>
                </a:lnTo>
                <a:lnTo>
                  <a:pt x="652" y="27"/>
                </a:lnTo>
                <a:lnTo>
                  <a:pt x="654" y="26"/>
                </a:lnTo>
                <a:lnTo>
                  <a:pt x="655" y="23"/>
                </a:lnTo>
                <a:lnTo>
                  <a:pt x="657" y="20"/>
                </a:lnTo>
                <a:lnTo>
                  <a:pt x="658" y="17"/>
                </a:lnTo>
                <a:lnTo>
                  <a:pt x="658" y="14"/>
                </a:lnTo>
                <a:lnTo>
                  <a:pt x="658" y="12"/>
                </a:lnTo>
                <a:lnTo>
                  <a:pt x="657" y="8"/>
                </a:lnTo>
                <a:lnTo>
                  <a:pt x="655" y="6"/>
                </a:lnTo>
                <a:lnTo>
                  <a:pt x="654" y="4"/>
                </a:lnTo>
                <a:lnTo>
                  <a:pt x="652" y="2"/>
                </a:lnTo>
                <a:lnTo>
                  <a:pt x="649" y="1"/>
                </a:lnTo>
                <a:lnTo>
                  <a:pt x="647" y="0"/>
                </a:lnTo>
                <a:lnTo>
                  <a:pt x="643" y="0"/>
                </a:lnTo>
                <a:lnTo>
                  <a:pt x="569" y="0"/>
                </a:lnTo>
                <a:lnTo>
                  <a:pt x="90" y="0"/>
                </a:lnTo>
                <a:lnTo>
                  <a:pt x="15" y="0"/>
                </a:lnTo>
                <a:lnTo>
                  <a:pt x="12" y="0"/>
                </a:lnTo>
                <a:lnTo>
                  <a:pt x="9" y="1"/>
                </a:lnTo>
                <a:lnTo>
                  <a:pt x="7" y="2"/>
                </a:lnTo>
                <a:lnTo>
                  <a:pt x="5" y="4"/>
                </a:lnTo>
                <a:lnTo>
                  <a:pt x="2" y="6"/>
                </a:lnTo>
                <a:lnTo>
                  <a:pt x="1" y="8"/>
                </a:lnTo>
                <a:lnTo>
                  <a:pt x="0" y="12"/>
                </a:lnTo>
                <a:lnTo>
                  <a:pt x="0" y="14"/>
                </a:lnTo>
                <a:lnTo>
                  <a:pt x="0" y="17"/>
                </a:lnTo>
                <a:lnTo>
                  <a:pt x="1" y="20"/>
                </a:lnTo>
                <a:lnTo>
                  <a:pt x="2" y="23"/>
                </a:lnTo>
                <a:lnTo>
                  <a:pt x="5" y="26"/>
                </a:lnTo>
                <a:lnTo>
                  <a:pt x="7" y="27"/>
                </a:lnTo>
                <a:lnTo>
                  <a:pt x="9" y="28"/>
                </a:lnTo>
                <a:lnTo>
                  <a:pt x="12" y="29"/>
                </a:lnTo>
                <a:lnTo>
                  <a:pt x="15" y="29"/>
                </a:lnTo>
                <a:lnTo>
                  <a:pt x="75" y="29"/>
                </a:lnTo>
                <a:lnTo>
                  <a:pt x="75" y="208"/>
                </a:lnTo>
                <a:lnTo>
                  <a:pt x="75" y="227"/>
                </a:lnTo>
                <a:lnTo>
                  <a:pt x="77" y="245"/>
                </a:lnTo>
                <a:lnTo>
                  <a:pt x="81" y="263"/>
                </a:lnTo>
                <a:lnTo>
                  <a:pt x="85" y="280"/>
                </a:lnTo>
                <a:lnTo>
                  <a:pt x="89" y="296"/>
                </a:lnTo>
                <a:lnTo>
                  <a:pt x="96" y="312"/>
                </a:lnTo>
                <a:lnTo>
                  <a:pt x="103" y="328"/>
                </a:lnTo>
                <a:lnTo>
                  <a:pt x="112" y="343"/>
                </a:lnTo>
                <a:lnTo>
                  <a:pt x="124" y="361"/>
                </a:lnTo>
                <a:lnTo>
                  <a:pt x="137" y="378"/>
                </a:lnTo>
                <a:lnTo>
                  <a:pt x="152" y="394"/>
                </a:lnTo>
                <a:lnTo>
                  <a:pt x="168" y="407"/>
                </a:lnTo>
                <a:lnTo>
                  <a:pt x="185" y="420"/>
                </a:lnTo>
                <a:lnTo>
                  <a:pt x="204" y="431"/>
                </a:lnTo>
                <a:lnTo>
                  <a:pt x="222" y="441"/>
                </a:lnTo>
                <a:lnTo>
                  <a:pt x="242" y="448"/>
                </a:lnTo>
                <a:lnTo>
                  <a:pt x="224" y="456"/>
                </a:lnTo>
                <a:lnTo>
                  <a:pt x="207" y="464"/>
                </a:lnTo>
                <a:lnTo>
                  <a:pt x="190" y="474"/>
                </a:lnTo>
                <a:lnTo>
                  <a:pt x="175" y="485"/>
                </a:lnTo>
                <a:lnTo>
                  <a:pt x="160" y="497"/>
                </a:lnTo>
                <a:lnTo>
                  <a:pt x="146" y="510"/>
                </a:lnTo>
                <a:lnTo>
                  <a:pt x="133" y="524"/>
                </a:lnTo>
                <a:lnTo>
                  <a:pt x="121" y="539"/>
                </a:lnTo>
                <a:lnTo>
                  <a:pt x="112" y="555"/>
                </a:lnTo>
                <a:lnTo>
                  <a:pt x="102" y="572"/>
                </a:lnTo>
                <a:lnTo>
                  <a:pt x="93" y="589"/>
                </a:lnTo>
                <a:lnTo>
                  <a:pt x="87" y="609"/>
                </a:lnTo>
                <a:lnTo>
                  <a:pt x="82" y="627"/>
                </a:lnTo>
                <a:lnTo>
                  <a:pt x="78" y="647"/>
                </a:lnTo>
                <a:lnTo>
                  <a:pt x="76" y="666"/>
                </a:lnTo>
                <a:lnTo>
                  <a:pt x="75" y="687"/>
                </a:lnTo>
                <a:lnTo>
                  <a:pt x="75" y="732"/>
                </a:lnTo>
                <a:lnTo>
                  <a:pt x="75" y="866"/>
                </a:lnTo>
                <a:lnTo>
                  <a:pt x="15" y="866"/>
                </a:lnTo>
                <a:lnTo>
                  <a:pt x="12" y="866"/>
                </a:lnTo>
                <a:lnTo>
                  <a:pt x="9" y="868"/>
                </a:lnTo>
                <a:lnTo>
                  <a:pt x="7" y="870"/>
                </a:lnTo>
                <a:lnTo>
                  <a:pt x="5" y="872"/>
                </a:lnTo>
                <a:lnTo>
                  <a:pt x="2" y="874"/>
                </a:lnTo>
                <a:lnTo>
                  <a:pt x="1" y="876"/>
                </a:lnTo>
                <a:lnTo>
                  <a:pt x="0" y="879"/>
                </a:lnTo>
                <a:lnTo>
                  <a:pt x="0" y="881"/>
                </a:lnTo>
                <a:lnTo>
                  <a:pt x="0" y="885"/>
                </a:lnTo>
                <a:lnTo>
                  <a:pt x="1" y="888"/>
                </a:lnTo>
                <a:lnTo>
                  <a:pt x="2" y="890"/>
                </a:lnTo>
                <a:lnTo>
                  <a:pt x="5" y="892"/>
                </a:lnTo>
                <a:lnTo>
                  <a:pt x="7" y="894"/>
                </a:lnTo>
                <a:lnTo>
                  <a:pt x="9" y="895"/>
                </a:lnTo>
                <a:lnTo>
                  <a:pt x="12" y="896"/>
                </a:lnTo>
                <a:lnTo>
                  <a:pt x="15" y="896"/>
                </a:lnTo>
                <a:lnTo>
                  <a:pt x="90" y="896"/>
                </a:lnTo>
                <a:lnTo>
                  <a:pt x="569" y="896"/>
                </a:lnTo>
                <a:lnTo>
                  <a:pt x="643" y="896"/>
                </a:lnTo>
                <a:lnTo>
                  <a:pt x="647" y="896"/>
                </a:lnTo>
                <a:lnTo>
                  <a:pt x="649" y="895"/>
                </a:lnTo>
                <a:lnTo>
                  <a:pt x="652" y="894"/>
                </a:lnTo>
                <a:lnTo>
                  <a:pt x="654" y="892"/>
                </a:lnTo>
                <a:lnTo>
                  <a:pt x="655" y="890"/>
                </a:lnTo>
                <a:lnTo>
                  <a:pt x="657" y="888"/>
                </a:lnTo>
                <a:lnTo>
                  <a:pt x="658" y="885"/>
                </a:lnTo>
                <a:lnTo>
                  <a:pt x="658" y="881"/>
                </a:lnTo>
                <a:lnTo>
                  <a:pt x="658" y="879"/>
                </a:lnTo>
                <a:lnTo>
                  <a:pt x="657" y="876"/>
                </a:lnTo>
                <a:lnTo>
                  <a:pt x="655" y="874"/>
                </a:lnTo>
                <a:lnTo>
                  <a:pt x="654" y="872"/>
                </a:lnTo>
                <a:lnTo>
                  <a:pt x="652" y="870"/>
                </a:lnTo>
                <a:lnTo>
                  <a:pt x="649" y="868"/>
                </a:lnTo>
                <a:lnTo>
                  <a:pt x="647" y="866"/>
                </a:lnTo>
                <a:lnTo>
                  <a:pt x="643" y="8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3010492" y="2516728"/>
            <a:ext cx="2108029" cy="2108029"/>
          </a:xfrm>
          <a:prstGeom prst="ellipse">
            <a:avLst/>
          </a:prstGeom>
          <a:noFill/>
          <a:ln w="6350">
            <a:solidFill>
              <a:srgbClr val="FEB60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7307303" y="2129194"/>
            <a:ext cx="1802400" cy="1802400"/>
          </a:xfrm>
          <a:prstGeom prst="ellipse">
            <a:avLst/>
          </a:prstGeom>
          <a:noFill/>
          <a:ln w="6350">
            <a:solidFill>
              <a:srgbClr val="FF36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/>
          <p:cNvSpPr/>
          <p:nvPr/>
        </p:nvSpPr>
        <p:spPr>
          <a:xfrm>
            <a:off x="7161619" y="4847723"/>
            <a:ext cx="1347883" cy="1347883"/>
          </a:xfrm>
          <a:prstGeom prst="ellipse">
            <a:avLst/>
          </a:prstGeom>
          <a:noFill/>
          <a:ln w="6350">
            <a:solidFill>
              <a:srgbClr val="0F8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37566" y="4604038"/>
            <a:ext cx="3294830" cy="511241"/>
            <a:chOff x="537566" y="4604038"/>
            <a:chExt cx="3294830" cy="511241"/>
          </a:xfrm>
        </p:grpSpPr>
        <p:cxnSp>
          <p:nvCxnSpPr>
            <p:cNvPr id="5" name="Straight Connector 4"/>
            <p:cNvCxnSpPr/>
            <p:nvPr/>
          </p:nvCxnSpPr>
          <p:spPr>
            <a:xfrm flipH="1">
              <a:off x="3563530" y="4604038"/>
              <a:ext cx="268866" cy="508066"/>
            </a:xfrm>
            <a:prstGeom prst="line">
              <a:avLst/>
            </a:prstGeom>
            <a:ln>
              <a:solidFill>
                <a:srgbClr val="FEB6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537566" y="5115279"/>
              <a:ext cx="3025964" cy="0"/>
            </a:xfrm>
            <a:prstGeom prst="line">
              <a:avLst/>
            </a:prstGeom>
            <a:ln>
              <a:solidFill>
                <a:srgbClr val="FEB60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 flipH="1" flipV="1">
            <a:off x="8432450" y="1646643"/>
            <a:ext cx="3208688" cy="511241"/>
            <a:chOff x="537566" y="4604038"/>
            <a:chExt cx="3294830" cy="511241"/>
          </a:xfrm>
        </p:grpSpPr>
        <p:cxnSp>
          <p:nvCxnSpPr>
            <p:cNvPr id="84" name="Straight Connector 83"/>
            <p:cNvCxnSpPr/>
            <p:nvPr/>
          </p:nvCxnSpPr>
          <p:spPr>
            <a:xfrm flipH="1">
              <a:off x="3563530" y="4604038"/>
              <a:ext cx="268866" cy="508066"/>
            </a:xfrm>
            <a:prstGeom prst="line">
              <a:avLst/>
            </a:prstGeom>
            <a:ln>
              <a:solidFill>
                <a:srgbClr val="FF362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537566" y="5115279"/>
              <a:ext cx="3025964" cy="0"/>
            </a:xfrm>
            <a:prstGeom prst="line">
              <a:avLst/>
            </a:prstGeom>
            <a:ln>
              <a:solidFill>
                <a:srgbClr val="FF362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Group 85"/>
          <p:cNvGrpSpPr/>
          <p:nvPr/>
        </p:nvGrpSpPr>
        <p:grpSpPr>
          <a:xfrm flipH="1" flipV="1">
            <a:off x="8432450" y="4699781"/>
            <a:ext cx="3208688" cy="511241"/>
            <a:chOff x="537566" y="4604038"/>
            <a:chExt cx="3294830" cy="511241"/>
          </a:xfrm>
        </p:grpSpPr>
        <p:cxnSp>
          <p:nvCxnSpPr>
            <p:cNvPr id="87" name="Straight Connector 86"/>
            <p:cNvCxnSpPr/>
            <p:nvPr/>
          </p:nvCxnSpPr>
          <p:spPr>
            <a:xfrm flipH="1">
              <a:off x="3563530" y="4604038"/>
              <a:ext cx="268866" cy="508066"/>
            </a:xfrm>
            <a:prstGeom prst="line">
              <a:avLst/>
            </a:prstGeom>
            <a:ln>
              <a:solidFill>
                <a:srgbClr val="0F8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537566" y="5115279"/>
              <a:ext cx="3025964" cy="0"/>
            </a:xfrm>
            <a:prstGeom prst="line">
              <a:avLst/>
            </a:prstGeom>
            <a:ln>
              <a:solidFill>
                <a:srgbClr val="0F8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30B90C-FB27-42EE-827D-4DD2EE7B277B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294F9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294F9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415470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1D2334"/>
      </a:dk2>
      <a:lt2>
        <a:srgbClr val="E2E8E2"/>
      </a:lt2>
      <a:accent1>
        <a:srgbClr val="E729E7"/>
      </a:accent1>
      <a:accent2>
        <a:srgbClr val="8617D5"/>
      </a:accent2>
      <a:accent3>
        <a:srgbClr val="4829E7"/>
      </a:accent3>
      <a:accent4>
        <a:srgbClr val="1747D5"/>
      </a:accent4>
      <a:accent5>
        <a:srgbClr val="29A8E7"/>
      </a:accent5>
      <a:accent6>
        <a:srgbClr val="14B7A9"/>
      </a:accent6>
      <a:hlink>
        <a:srgbClr val="3F7FBF"/>
      </a:hlink>
      <a:folHlink>
        <a:srgbClr val="7F7F7F"/>
      </a:folHlink>
    </a:clrScheme>
    <a:fontScheme name="Dividend">
      <a:majorFont>
        <a:latin typeface="Univers Condensed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Univers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GradientRise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C34DA6"/>
      </a:accent1>
      <a:accent2>
        <a:srgbClr val="9D3BB1"/>
      </a:accent2>
      <a:accent3>
        <a:srgbClr val="7E4DC3"/>
      </a:accent3>
      <a:accent4>
        <a:srgbClr val="4344B5"/>
      </a:accent4>
      <a:accent5>
        <a:srgbClr val="4D7FC3"/>
      </a:accent5>
      <a:accent6>
        <a:srgbClr val="3B9EB1"/>
      </a:accent6>
      <a:hlink>
        <a:srgbClr val="3F60BF"/>
      </a:hlink>
      <a:folHlink>
        <a:srgbClr val="7F7F7F"/>
      </a:folHlink>
    </a:clrScheme>
    <a:fontScheme name="Avenir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3.xml><?xml version="1.0" encoding="utf-8"?>
<a:theme xmlns:a="http://schemas.openxmlformats.org/drawingml/2006/main" name="PebbleVTI">
  <a:themeElements>
    <a:clrScheme name="AnalogousFromDarkSeedLeftStep">
      <a:dk1>
        <a:srgbClr val="000000"/>
      </a:dk1>
      <a:lt1>
        <a:srgbClr val="FFFFFF"/>
      </a:lt1>
      <a:dk2>
        <a:srgbClr val="1B212F"/>
      </a:dk2>
      <a:lt2>
        <a:srgbClr val="F0F3F1"/>
      </a:lt2>
      <a:accent1>
        <a:srgbClr val="E729C7"/>
      </a:accent1>
      <a:accent2>
        <a:srgbClr val="A617D5"/>
      </a:accent2>
      <a:accent3>
        <a:srgbClr val="6929E7"/>
      </a:accent3>
      <a:accent4>
        <a:srgbClr val="2837D8"/>
      </a:accent4>
      <a:accent5>
        <a:srgbClr val="2988E7"/>
      </a:accent5>
      <a:accent6>
        <a:srgbClr val="16BDCD"/>
      </a:accent6>
      <a:hlink>
        <a:srgbClr val="3F69BF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sz="14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">
      <a:majorFont>
        <a:latin typeface="Avenir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0">
      <a:majorFont>
        <a:latin typeface="Corbel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>
            <a:solidFill>
              <a:srgbClr val="0D77E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821</Words>
  <Application>Microsoft Office PowerPoint</Application>
  <PresentationFormat>Widescreen</PresentationFormat>
  <Paragraphs>149</Paragraphs>
  <Slides>18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18</vt:i4>
      </vt:variant>
    </vt:vector>
  </HeadingPairs>
  <TitlesOfParts>
    <vt:vector size="38" baseType="lpstr">
      <vt:lpstr>Abadi</vt:lpstr>
      <vt:lpstr>Arial</vt:lpstr>
      <vt:lpstr>Avenir Heavy</vt:lpstr>
      <vt:lpstr>Avenir Next LT Pro</vt:lpstr>
      <vt:lpstr>Avenir Next LT Pro Light</vt:lpstr>
      <vt:lpstr>Calibri</vt:lpstr>
      <vt:lpstr>Calibri Light</vt:lpstr>
      <vt:lpstr>Corbel</vt:lpstr>
      <vt:lpstr>Segoe UI</vt:lpstr>
      <vt:lpstr>Sitka Subheading</vt:lpstr>
      <vt:lpstr>Tw Cen MT</vt:lpstr>
      <vt:lpstr>Univers</vt:lpstr>
      <vt:lpstr>Univers Condensed</vt:lpstr>
      <vt:lpstr>Wingdings 2</vt:lpstr>
      <vt:lpstr>DividendVTI</vt:lpstr>
      <vt:lpstr>GradientRiseVTI</vt:lpstr>
      <vt:lpstr>PebbleVTI</vt:lpstr>
      <vt:lpstr>Office Theme</vt:lpstr>
      <vt:lpstr>1_Office Theme</vt:lpstr>
      <vt:lpstr>2_Office Theme</vt:lpstr>
      <vt:lpstr>APPROACHING Big DATA ANALYSIS… DATA MINING…&amp;.. MACHINE LEARNING.... TO BIG RESOLUTIONS…</vt:lpstr>
      <vt:lpstr>MACHINE learning</vt:lpstr>
      <vt:lpstr>PowerPoint Presentation</vt:lpstr>
      <vt:lpstr>PROBLEM STATEMENT</vt:lpstr>
      <vt:lpstr>SOLUTION MODEL</vt:lpstr>
      <vt:lpstr>Venn Diagrams Presentation</vt:lpstr>
      <vt:lpstr>Venn Diagrams Presentation</vt:lpstr>
      <vt:lpstr>Venn Diagrams Presentation</vt:lpstr>
      <vt:lpstr>Venn Diagrams Presentation</vt:lpstr>
      <vt:lpstr>Venn Diagrams Presentation</vt:lpstr>
      <vt:lpstr>Venn Diagrams Presentation</vt:lpstr>
      <vt:lpstr>Venn Diagrams Presentation</vt:lpstr>
      <vt:lpstr>PowerPoint Presentation</vt:lpstr>
      <vt:lpstr>PowerPoint Presentation</vt:lpstr>
      <vt:lpstr>Business Model Canvas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APPROACHING Big DATA… DATA MINING… MACHINE LEARNING.... TO FIND SOLUTIONS…</dc:title>
  <dc:creator>Yogita</dc:creator>
  <cp:lastModifiedBy>Yogita</cp:lastModifiedBy>
  <cp:revision>5</cp:revision>
  <dcterms:created xsi:type="dcterms:W3CDTF">2021-08-05T17:23:01Z</dcterms:created>
  <dcterms:modified xsi:type="dcterms:W3CDTF">2021-08-05T18:21:27Z</dcterms:modified>
</cp:coreProperties>
</file>

<file path=docProps/thumbnail.jpeg>
</file>